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8" r:id="rId3"/>
    <p:sldId id="265" r:id="rId4"/>
    <p:sldId id="266" r:id="rId5"/>
    <p:sldId id="295" r:id="rId6"/>
    <p:sldId id="279" r:id="rId7"/>
    <p:sldId id="274" r:id="rId8"/>
    <p:sldId id="269" r:id="rId9"/>
    <p:sldId id="268" r:id="rId10"/>
    <p:sldId id="293" r:id="rId11"/>
    <p:sldId id="270" r:id="rId12"/>
    <p:sldId id="294" r:id="rId13"/>
    <p:sldId id="292" r:id="rId14"/>
  </p:sldIdLst>
  <p:sldSz cx="9144000" cy="5143500" type="screen16x9"/>
  <p:notesSz cx="6858000" cy="9144000"/>
  <p:embeddedFontLst>
    <p:embeddedFont>
      <p:font typeface="Fira Sans Medium" panose="020B0604020202020204" charset="0"/>
      <p:regular r:id="rId16"/>
      <p:bold r:id="rId17"/>
      <p:italic r:id="rId18"/>
      <p:boldItalic r:id="rId19"/>
    </p:embeddedFont>
    <p:embeddedFont>
      <p:font typeface="Fira Sans SemiBold" panose="020B0604020202020204" charset="0"/>
      <p:regular r:id="rId20"/>
      <p:bold r:id="rId21"/>
      <p:italic r:id="rId22"/>
      <p:boldItalic r:id="rId23"/>
    </p:embeddedFont>
    <p:embeddedFont>
      <p:font typeface="Fira Sans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84" y="52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92929026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92929026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749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g929290261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8" name="Google Shape;2318;g929290261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g929290261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8" name="Google Shape;2318;g929290261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580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571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92929026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92929026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929290261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929290261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" name="Google Shape;3348;g94a06c92dc_0_1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9" name="Google Shape;3349;g94a06c92dc_0_1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987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" name="Google Shape;3348;g94a06c92dc_0_1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9" name="Google Shape;3349;g94a06c92dc_0_1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Google Shape;2730;g92a1ad2113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1" name="Google Shape;2731;g92a1ad2113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929290261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929290261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92929026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92929026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324626" y="865508"/>
            <a:ext cx="5484547" cy="3866517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457200" y="411475"/>
            <a:ext cx="3610800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rgbClr val="00002A"/>
                </a:solidFill>
                <a:highlight>
                  <a:srgbClr val="FFFFFF"/>
                </a:highlight>
                <a:latin typeface="Fira Sans SemiBold"/>
                <a:ea typeface="Fira Sans SemiBold"/>
                <a:cs typeface="Fira Sans SemiBold"/>
                <a:sym typeface="Fira Sans SemiBold"/>
              </a:rPr>
              <a:t>Women Safety App - </a:t>
            </a:r>
            <a:r>
              <a:rPr lang="en" sz="4500" dirty="0" smtClean="0">
                <a:solidFill>
                  <a:srgbClr val="7030A0"/>
                </a:solidFill>
                <a:highlight>
                  <a:srgbClr val="FFFFFF"/>
                </a:highlight>
                <a:latin typeface="Fira Sans SemiBold"/>
                <a:ea typeface="Fira Sans SemiBold"/>
                <a:cs typeface="Fira Sans SemiBold"/>
                <a:sym typeface="Fira Sans SemiBold"/>
              </a:rPr>
              <a:t>Sahelii</a:t>
            </a:r>
            <a:endParaRPr sz="4400" dirty="0">
              <a:solidFill>
                <a:srgbClr val="7030A0"/>
              </a:solidFill>
              <a:highlight>
                <a:srgbClr val="FFFFFF"/>
              </a:highlight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334827" y="2558191"/>
            <a:ext cx="3060617" cy="1188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latin typeface="Fira Sans"/>
                <a:ea typeface="Fira Sans"/>
                <a:cs typeface="Fira Sans"/>
                <a:sym typeface="Fira Sans"/>
              </a:rPr>
              <a:t>Suhasini Choudhari - 2006022</a:t>
            </a:r>
            <a:endParaRPr lang="en" sz="1600" dirty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latin typeface="Fira Sans"/>
                <a:ea typeface="Fira Sans"/>
                <a:cs typeface="Fira Sans"/>
                <a:sym typeface="Fira Sans"/>
              </a:rPr>
              <a:t>Sanika Hingalkar - 2006045</a:t>
            </a:r>
            <a:endParaRPr lang="en" sz="1600" dirty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latin typeface="Fira Sans"/>
                <a:ea typeface="Fira Sans"/>
                <a:cs typeface="Fira Sans"/>
                <a:sym typeface="Fira Sans"/>
              </a:rPr>
              <a:t>Kanchan Jaiswal - 2006053</a:t>
            </a:r>
            <a:endParaRPr lang="en" sz="1600" dirty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latin typeface="Fira Sans"/>
                <a:ea typeface="Fira Sans"/>
                <a:cs typeface="Fira Sans"/>
                <a:sym typeface="Fira Sans"/>
              </a:rPr>
              <a:t>Sai Kulkarni - 2006067</a:t>
            </a:r>
            <a:endParaRPr sz="18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25"/>
          <p:cNvSpPr txBox="1"/>
          <p:nvPr/>
        </p:nvSpPr>
        <p:spPr>
          <a:xfrm>
            <a:off x="2591100" y="411475"/>
            <a:ext cx="3961800" cy="11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FUTURE SCOPE</a:t>
            </a:r>
            <a:endParaRPr sz="33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0" name="Google Shape;2220;p25"/>
          <p:cNvSpPr txBox="1"/>
          <p:nvPr/>
        </p:nvSpPr>
        <p:spPr>
          <a:xfrm>
            <a:off x="642930" y="4075902"/>
            <a:ext cx="1932908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4" name="Google Shape;2224;p25"/>
          <p:cNvSpPr txBox="1"/>
          <p:nvPr/>
        </p:nvSpPr>
        <p:spPr>
          <a:xfrm>
            <a:off x="2364079" y="3063188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Vibration features for deaf users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6" name="Google Shape;2226;p25"/>
          <p:cNvSpPr txBox="1"/>
          <p:nvPr/>
        </p:nvSpPr>
        <p:spPr>
          <a:xfrm>
            <a:off x="6671401" y="4075902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Partnership with NGOs or police stations</a:t>
            </a:r>
            <a:endParaRPr lang="en-US" dirty="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8" name="Google Shape;2228;p25"/>
          <p:cNvSpPr txBox="1"/>
          <p:nvPr/>
        </p:nvSpPr>
        <p:spPr>
          <a:xfrm>
            <a:off x="5009203" y="3028717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Use AI to predict threat</a:t>
            </a:r>
            <a:endParaRPr lang="en-IN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2230" name="Google Shape;2230;p25"/>
          <p:cNvGrpSpPr/>
          <p:nvPr/>
        </p:nvGrpSpPr>
        <p:grpSpPr>
          <a:xfrm>
            <a:off x="1234895" y="1191048"/>
            <a:ext cx="6674227" cy="2478421"/>
            <a:chOff x="936425" y="1625150"/>
            <a:chExt cx="5728950" cy="2127400"/>
          </a:xfrm>
        </p:grpSpPr>
        <p:sp>
          <p:nvSpPr>
            <p:cNvPr id="2231" name="Google Shape;2231;p25"/>
            <p:cNvSpPr/>
            <p:nvPr/>
          </p:nvSpPr>
          <p:spPr>
            <a:xfrm>
              <a:off x="2329850" y="2358300"/>
              <a:ext cx="649250" cy="650025"/>
            </a:xfrm>
            <a:custGeom>
              <a:avLst/>
              <a:gdLst/>
              <a:ahLst/>
              <a:cxnLst/>
              <a:rect l="l" t="t" r="r" b="b"/>
              <a:pathLst>
                <a:path w="25970" h="26001" extrusionOk="0">
                  <a:moveTo>
                    <a:pt x="12985" y="0"/>
                  </a:moveTo>
                  <a:cubicBezTo>
                    <a:pt x="5796" y="0"/>
                    <a:pt x="1" y="5827"/>
                    <a:pt x="1" y="12985"/>
                  </a:cubicBezTo>
                  <a:cubicBezTo>
                    <a:pt x="1" y="20173"/>
                    <a:pt x="5796" y="26000"/>
                    <a:pt x="12985" y="26000"/>
                  </a:cubicBezTo>
                  <a:cubicBezTo>
                    <a:pt x="20142" y="26000"/>
                    <a:pt x="25969" y="20173"/>
                    <a:pt x="25969" y="12985"/>
                  </a:cubicBezTo>
                  <a:cubicBezTo>
                    <a:pt x="25969" y="5827"/>
                    <a:pt x="20142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5"/>
            <p:cNvSpPr/>
            <p:nvPr/>
          </p:nvSpPr>
          <p:spPr>
            <a:xfrm>
              <a:off x="2344100" y="2372550"/>
              <a:ext cx="620750" cy="621525"/>
            </a:xfrm>
            <a:custGeom>
              <a:avLst/>
              <a:gdLst/>
              <a:ahLst/>
              <a:cxnLst/>
              <a:rect l="l" t="t" r="r" b="b"/>
              <a:pathLst>
                <a:path w="24830" h="24861" extrusionOk="0">
                  <a:moveTo>
                    <a:pt x="12415" y="0"/>
                  </a:moveTo>
                  <a:cubicBezTo>
                    <a:pt x="5543" y="0"/>
                    <a:pt x="1" y="5542"/>
                    <a:pt x="1" y="12415"/>
                  </a:cubicBezTo>
                  <a:cubicBezTo>
                    <a:pt x="1" y="19287"/>
                    <a:pt x="5543" y="24860"/>
                    <a:pt x="12415" y="24860"/>
                  </a:cubicBezTo>
                  <a:cubicBezTo>
                    <a:pt x="19256" y="24860"/>
                    <a:pt x="24829" y="19287"/>
                    <a:pt x="24829" y="12415"/>
                  </a:cubicBezTo>
                  <a:cubicBezTo>
                    <a:pt x="24829" y="5542"/>
                    <a:pt x="19256" y="0"/>
                    <a:pt x="12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5"/>
            <p:cNvSpPr/>
            <p:nvPr/>
          </p:nvSpPr>
          <p:spPr>
            <a:xfrm>
              <a:off x="3473900" y="3102525"/>
              <a:ext cx="649250" cy="650025"/>
            </a:xfrm>
            <a:custGeom>
              <a:avLst/>
              <a:gdLst/>
              <a:ahLst/>
              <a:cxnLst/>
              <a:rect l="l" t="t" r="r" b="b"/>
              <a:pathLst>
                <a:path w="25970" h="26001" extrusionOk="0">
                  <a:moveTo>
                    <a:pt x="12985" y="0"/>
                  </a:moveTo>
                  <a:cubicBezTo>
                    <a:pt x="5796" y="0"/>
                    <a:pt x="0" y="5827"/>
                    <a:pt x="0" y="13016"/>
                  </a:cubicBezTo>
                  <a:cubicBezTo>
                    <a:pt x="0" y="20173"/>
                    <a:pt x="5796" y="26000"/>
                    <a:pt x="12985" y="26000"/>
                  </a:cubicBezTo>
                  <a:cubicBezTo>
                    <a:pt x="20142" y="26000"/>
                    <a:pt x="25969" y="20173"/>
                    <a:pt x="25969" y="13016"/>
                  </a:cubicBezTo>
                  <a:cubicBezTo>
                    <a:pt x="25969" y="5827"/>
                    <a:pt x="20142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5"/>
            <p:cNvSpPr/>
            <p:nvPr/>
          </p:nvSpPr>
          <p:spPr>
            <a:xfrm>
              <a:off x="3488150" y="3116775"/>
              <a:ext cx="620750" cy="621525"/>
            </a:xfrm>
            <a:custGeom>
              <a:avLst/>
              <a:gdLst/>
              <a:ahLst/>
              <a:cxnLst/>
              <a:rect l="l" t="t" r="r" b="b"/>
              <a:pathLst>
                <a:path w="24830" h="24861" extrusionOk="0">
                  <a:moveTo>
                    <a:pt x="12415" y="0"/>
                  </a:moveTo>
                  <a:cubicBezTo>
                    <a:pt x="5543" y="0"/>
                    <a:pt x="1" y="5574"/>
                    <a:pt x="1" y="12446"/>
                  </a:cubicBezTo>
                  <a:cubicBezTo>
                    <a:pt x="1" y="19318"/>
                    <a:pt x="5543" y="24860"/>
                    <a:pt x="12415" y="24860"/>
                  </a:cubicBezTo>
                  <a:cubicBezTo>
                    <a:pt x="19255" y="24860"/>
                    <a:pt x="24829" y="19318"/>
                    <a:pt x="24829" y="12446"/>
                  </a:cubicBezTo>
                  <a:cubicBezTo>
                    <a:pt x="24829" y="5574"/>
                    <a:pt x="19255" y="0"/>
                    <a:pt x="12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5"/>
            <p:cNvSpPr/>
            <p:nvPr/>
          </p:nvSpPr>
          <p:spPr>
            <a:xfrm>
              <a:off x="4617950" y="2358300"/>
              <a:ext cx="649225" cy="650025"/>
            </a:xfrm>
            <a:custGeom>
              <a:avLst/>
              <a:gdLst/>
              <a:ahLst/>
              <a:cxnLst/>
              <a:rect l="l" t="t" r="r" b="b"/>
              <a:pathLst>
                <a:path w="25969" h="26001" extrusionOk="0">
                  <a:moveTo>
                    <a:pt x="12985" y="0"/>
                  </a:moveTo>
                  <a:cubicBezTo>
                    <a:pt x="5796" y="0"/>
                    <a:pt x="0" y="5827"/>
                    <a:pt x="0" y="12985"/>
                  </a:cubicBezTo>
                  <a:cubicBezTo>
                    <a:pt x="0" y="20173"/>
                    <a:pt x="5796" y="26000"/>
                    <a:pt x="12985" y="26000"/>
                  </a:cubicBezTo>
                  <a:cubicBezTo>
                    <a:pt x="20142" y="26000"/>
                    <a:pt x="25969" y="20173"/>
                    <a:pt x="25969" y="12985"/>
                  </a:cubicBezTo>
                  <a:cubicBezTo>
                    <a:pt x="25969" y="5827"/>
                    <a:pt x="20142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5"/>
            <p:cNvSpPr/>
            <p:nvPr/>
          </p:nvSpPr>
          <p:spPr>
            <a:xfrm>
              <a:off x="4631400" y="2372550"/>
              <a:ext cx="621525" cy="621525"/>
            </a:xfrm>
            <a:custGeom>
              <a:avLst/>
              <a:gdLst/>
              <a:ahLst/>
              <a:cxnLst/>
              <a:rect l="l" t="t" r="r" b="b"/>
              <a:pathLst>
                <a:path w="24861" h="24861" extrusionOk="0">
                  <a:moveTo>
                    <a:pt x="12447" y="0"/>
                  </a:moveTo>
                  <a:cubicBezTo>
                    <a:pt x="5574" y="0"/>
                    <a:pt x="1" y="5542"/>
                    <a:pt x="1" y="12415"/>
                  </a:cubicBezTo>
                  <a:cubicBezTo>
                    <a:pt x="1" y="19287"/>
                    <a:pt x="5574" y="24860"/>
                    <a:pt x="12447" y="24860"/>
                  </a:cubicBezTo>
                  <a:cubicBezTo>
                    <a:pt x="19287" y="24860"/>
                    <a:pt x="24861" y="19287"/>
                    <a:pt x="24861" y="12415"/>
                  </a:cubicBezTo>
                  <a:cubicBezTo>
                    <a:pt x="24861" y="5542"/>
                    <a:pt x="19287" y="0"/>
                    <a:pt x="12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5"/>
            <p:cNvSpPr/>
            <p:nvPr/>
          </p:nvSpPr>
          <p:spPr>
            <a:xfrm>
              <a:off x="6016125" y="3102525"/>
              <a:ext cx="649250" cy="650025"/>
            </a:xfrm>
            <a:custGeom>
              <a:avLst/>
              <a:gdLst/>
              <a:ahLst/>
              <a:cxnLst/>
              <a:rect l="l" t="t" r="r" b="b"/>
              <a:pathLst>
                <a:path w="25970" h="26001" extrusionOk="0">
                  <a:moveTo>
                    <a:pt x="12985" y="0"/>
                  </a:moveTo>
                  <a:cubicBezTo>
                    <a:pt x="5828" y="0"/>
                    <a:pt x="1" y="5827"/>
                    <a:pt x="1" y="13016"/>
                  </a:cubicBezTo>
                  <a:cubicBezTo>
                    <a:pt x="1" y="20173"/>
                    <a:pt x="5828" y="26000"/>
                    <a:pt x="12985" y="26000"/>
                  </a:cubicBezTo>
                  <a:cubicBezTo>
                    <a:pt x="20174" y="26000"/>
                    <a:pt x="25970" y="20173"/>
                    <a:pt x="25970" y="13016"/>
                  </a:cubicBezTo>
                  <a:cubicBezTo>
                    <a:pt x="25970" y="5827"/>
                    <a:pt x="20174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5"/>
            <p:cNvSpPr/>
            <p:nvPr/>
          </p:nvSpPr>
          <p:spPr>
            <a:xfrm>
              <a:off x="6030375" y="3116775"/>
              <a:ext cx="620750" cy="621525"/>
            </a:xfrm>
            <a:custGeom>
              <a:avLst/>
              <a:gdLst/>
              <a:ahLst/>
              <a:cxnLst/>
              <a:rect l="l" t="t" r="r" b="b"/>
              <a:pathLst>
                <a:path w="24830" h="24861" extrusionOk="0">
                  <a:moveTo>
                    <a:pt x="12415" y="0"/>
                  </a:moveTo>
                  <a:cubicBezTo>
                    <a:pt x="5575" y="0"/>
                    <a:pt x="1" y="5574"/>
                    <a:pt x="1" y="12446"/>
                  </a:cubicBezTo>
                  <a:cubicBezTo>
                    <a:pt x="1" y="19318"/>
                    <a:pt x="5575" y="24860"/>
                    <a:pt x="12415" y="24860"/>
                  </a:cubicBezTo>
                  <a:cubicBezTo>
                    <a:pt x="19287" y="24860"/>
                    <a:pt x="24829" y="19318"/>
                    <a:pt x="24829" y="12446"/>
                  </a:cubicBezTo>
                  <a:cubicBezTo>
                    <a:pt x="24829" y="5574"/>
                    <a:pt x="19287" y="0"/>
                    <a:pt x="12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5"/>
            <p:cNvSpPr/>
            <p:nvPr/>
          </p:nvSpPr>
          <p:spPr>
            <a:xfrm>
              <a:off x="5762000" y="1625150"/>
              <a:ext cx="598550" cy="1452050"/>
            </a:xfrm>
            <a:custGeom>
              <a:avLst/>
              <a:gdLst/>
              <a:ahLst/>
              <a:cxnLst/>
              <a:rect l="l" t="t" r="r" b="b"/>
              <a:pathLst>
                <a:path w="23942" h="58082" extrusionOk="0">
                  <a:moveTo>
                    <a:pt x="887" y="1"/>
                  </a:moveTo>
                  <a:cubicBezTo>
                    <a:pt x="380" y="1"/>
                    <a:pt x="0" y="381"/>
                    <a:pt x="0" y="888"/>
                  </a:cubicBezTo>
                  <a:cubicBezTo>
                    <a:pt x="0" y="1394"/>
                    <a:pt x="380" y="1774"/>
                    <a:pt x="887" y="1774"/>
                  </a:cubicBezTo>
                  <a:cubicBezTo>
                    <a:pt x="1140" y="1774"/>
                    <a:pt x="1362" y="1679"/>
                    <a:pt x="1520" y="1489"/>
                  </a:cubicBezTo>
                  <a:lnTo>
                    <a:pt x="22865" y="15265"/>
                  </a:lnTo>
                  <a:lnTo>
                    <a:pt x="22865" y="56308"/>
                  </a:lnTo>
                  <a:cubicBezTo>
                    <a:pt x="22485" y="56403"/>
                    <a:pt x="22168" y="56752"/>
                    <a:pt x="22168" y="57195"/>
                  </a:cubicBezTo>
                  <a:cubicBezTo>
                    <a:pt x="22168" y="57702"/>
                    <a:pt x="22580" y="58082"/>
                    <a:pt x="23055" y="58082"/>
                  </a:cubicBezTo>
                  <a:cubicBezTo>
                    <a:pt x="23562" y="58082"/>
                    <a:pt x="23942" y="57702"/>
                    <a:pt x="23942" y="57195"/>
                  </a:cubicBezTo>
                  <a:cubicBezTo>
                    <a:pt x="23942" y="56752"/>
                    <a:pt x="23657" y="56403"/>
                    <a:pt x="23245" y="56308"/>
                  </a:cubicBezTo>
                  <a:lnTo>
                    <a:pt x="23245" y="15170"/>
                  </a:lnTo>
                  <a:cubicBezTo>
                    <a:pt x="23245" y="15107"/>
                    <a:pt x="23214" y="15044"/>
                    <a:pt x="23150" y="15012"/>
                  </a:cubicBezTo>
                  <a:lnTo>
                    <a:pt x="1710" y="1173"/>
                  </a:lnTo>
                  <a:cubicBezTo>
                    <a:pt x="1742" y="1078"/>
                    <a:pt x="1774" y="983"/>
                    <a:pt x="1774" y="888"/>
                  </a:cubicBezTo>
                  <a:cubicBezTo>
                    <a:pt x="1774" y="381"/>
                    <a:pt x="1394" y="1"/>
                    <a:pt x="88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5"/>
            <p:cNvSpPr/>
            <p:nvPr/>
          </p:nvSpPr>
          <p:spPr>
            <a:xfrm>
              <a:off x="6257600" y="3350325"/>
              <a:ext cx="207475" cy="126700"/>
            </a:xfrm>
            <a:custGeom>
              <a:avLst/>
              <a:gdLst/>
              <a:ahLst/>
              <a:cxnLst/>
              <a:rect l="l" t="t" r="r" b="b"/>
              <a:pathLst>
                <a:path w="8299" h="5068" extrusionOk="0">
                  <a:moveTo>
                    <a:pt x="8298" y="0"/>
                  </a:moveTo>
                  <a:lnTo>
                    <a:pt x="8298" y="0"/>
                  </a:lnTo>
                  <a:cubicBezTo>
                    <a:pt x="7411" y="444"/>
                    <a:pt x="6240" y="855"/>
                    <a:pt x="5321" y="950"/>
                  </a:cubicBezTo>
                  <a:lnTo>
                    <a:pt x="6651" y="1520"/>
                  </a:lnTo>
                  <a:lnTo>
                    <a:pt x="5163" y="3072"/>
                  </a:lnTo>
                  <a:lnTo>
                    <a:pt x="2978" y="1457"/>
                  </a:lnTo>
                  <a:lnTo>
                    <a:pt x="64" y="4782"/>
                  </a:lnTo>
                  <a:cubicBezTo>
                    <a:pt x="1" y="4877"/>
                    <a:pt x="33" y="4972"/>
                    <a:pt x="96" y="5036"/>
                  </a:cubicBezTo>
                  <a:cubicBezTo>
                    <a:pt x="128" y="5036"/>
                    <a:pt x="159" y="5067"/>
                    <a:pt x="191" y="5067"/>
                  </a:cubicBezTo>
                  <a:cubicBezTo>
                    <a:pt x="254" y="5067"/>
                    <a:pt x="286" y="5036"/>
                    <a:pt x="318" y="5004"/>
                  </a:cubicBezTo>
                  <a:lnTo>
                    <a:pt x="3041" y="1901"/>
                  </a:lnTo>
                  <a:lnTo>
                    <a:pt x="5195" y="3516"/>
                  </a:lnTo>
                  <a:lnTo>
                    <a:pt x="6873" y="1742"/>
                  </a:lnTo>
                  <a:lnTo>
                    <a:pt x="7507" y="3041"/>
                  </a:lnTo>
                  <a:cubicBezTo>
                    <a:pt x="7538" y="2122"/>
                    <a:pt x="7918" y="887"/>
                    <a:pt x="829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5"/>
            <p:cNvSpPr/>
            <p:nvPr/>
          </p:nvSpPr>
          <p:spPr>
            <a:xfrm>
              <a:off x="6204575" y="3317850"/>
              <a:ext cx="273150" cy="219350"/>
            </a:xfrm>
            <a:custGeom>
              <a:avLst/>
              <a:gdLst/>
              <a:ahLst/>
              <a:cxnLst/>
              <a:rect l="l" t="t" r="r" b="b"/>
              <a:pathLst>
                <a:path w="10926" h="8774" extrusionOk="0">
                  <a:moveTo>
                    <a:pt x="633" y="1"/>
                  </a:moveTo>
                  <a:cubicBezTo>
                    <a:pt x="253" y="1"/>
                    <a:pt x="0" y="64"/>
                    <a:pt x="0" y="159"/>
                  </a:cubicBezTo>
                  <a:lnTo>
                    <a:pt x="0" y="8615"/>
                  </a:lnTo>
                  <a:cubicBezTo>
                    <a:pt x="0" y="8710"/>
                    <a:pt x="285" y="8773"/>
                    <a:pt x="633" y="8773"/>
                  </a:cubicBezTo>
                  <a:lnTo>
                    <a:pt x="10768" y="8773"/>
                  </a:lnTo>
                  <a:cubicBezTo>
                    <a:pt x="10863" y="8773"/>
                    <a:pt x="10926" y="8520"/>
                    <a:pt x="10926" y="8172"/>
                  </a:cubicBezTo>
                  <a:cubicBezTo>
                    <a:pt x="10926" y="7823"/>
                    <a:pt x="10863" y="7570"/>
                    <a:pt x="10768" y="7570"/>
                  </a:cubicBezTo>
                  <a:lnTo>
                    <a:pt x="1267" y="7570"/>
                  </a:lnTo>
                  <a:lnTo>
                    <a:pt x="1267" y="159"/>
                  </a:lnTo>
                  <a:cubicBezTo>
                    <a:pt x="1267" y="64"/>
                    <a:pt x="982" y="1"/>
                    <a:pt x="63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5"/>
            <p:cNvSpPr/>
            <p:nvPr/>
          </p:nvSpPr>
          <p:spPr>
            <a:xfrm>
              <a:off x="4731150" y="2042400"/>
              <a:ext cx="232000" cy="296125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919" y="0"/>
                  </a:moveTo>
                  <a:cubicBezTo>
                    <a:pt x="413" y="0"/>
                    <a:pt x="1" y="380"/>
                    <a:pt x="1" y="887"/>
                  </a:cubicBezTo>
                  <a:cubicBezTo>
                    <a:pt x="1" y="1394"/>
                    <a:pt x="413" y="1774"/>
                    <a:pt x="919" y="1774"/>
                  </a:cubicBezTo>
                  <a:cubicBezTo>
                    <a:pt x="1141" y="1774"/>
                    <a:pt x="1331" y="1711"/>
                    <a:pt x="1489" y="1552"/>
                  </a:cubicBezTo>
                  <a:lnTo>
                    <a:pt x="8172" y="6651"/>
                  </a:lnTo>
                  <a:lnTo>
                    <a:pt x="8203" y="10103"/>
                  </a:lnTo>
                  <a:cubicBezTo>
                    <a:pt x="7792" y="10166"/>
                    <a:pt x="7507" y="10546"/>
                    <a:pt x="7507" y="10958"/>
                  </a:cubicBezTo>
                  <a:cubicBezTo>
                    <a:pt x="7507" y="11465"/>
                    <a:pt x="7887" y="11845"/>
                    <a:pt x="8393" y="11845"/>
                  </a:cubicBezTo>
                  <a:cubicBezTo>
                    <a:pt x="8900" y="11845"/>
                    <a:pt x="9280" y="11465"/>
                    <a:pt x="9280" y="10958"/>
                  </a:cubicBezTo>
                  <a:cubicBezTo>
                    <a:pt x="9280" y="10514"/>
                    <a:pt x="8963" y="10166"/>
                    <a:pt x="8583" y="10071"/>
                  </a:cubicBezTo>
                  <a:lnTo>
                    <a:pt x="8552" y="6556"/>
                  </a:lnTo>
                  <a:cubicBezTo>
                    <a:pt x="8552" y="6493"/>
                    <a:pt x="8520" y="6429"/>
                    <a:pt x="8457" y="6397"/>
                  </a:cubicBezTo>
                  <a:lnTo>
                    <a:pt x="1711" y="1267"/>
                  </a:lnTo>
                  <a:cubicBezTo>
                    <a:pt x="1774" y="1140"/>
                    <a:pt x="1806" y="1014"/>
                    <a:pt x="1806" y="887"/>
                  </a:cubicBezTo>
                  <a:cubicBezTo>
                    <a:pt x="1806" y="380"/>
                    <a:pt x="1394" y="0"/>
                    <a:pt x="91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5"/>
            <p:cNvSpPr/>
            <p:nvPr/>
          </p:nvSpPr>
          <p:spPr>
            <a:xfrm>
              <a:off x="4952050" y="2691600"/>
              <a:ext cx="31700" cy="31700"/>
            </a:xfrm>
            <a:custGeom>
              <a:avLst/>
              <a:gdLst/>
              <a:ahLst/>
              <a:cxnLst/>
              <a:rect l="l" t="t" r="r" b="b"/>
              <a:pathLst>
                <a:path w="1268" h="1268" extrusionOk="0">
                  <a:moveTo>
                    <a:pt x="444" y="1"/>
                  </a:moveTo>
                  <a:lnTo>
                    <a:pt x="1" y="444"/>
                  </a:lnTo>
                  <a:lnTo>
                    <a:pt x="856" y="1268"/>
                  </a:lnTo>
                  <a:lnTo>
                    <a:pt x="1267" y="856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5"/>
            <p:cNvSpPr/>
            <p:nvPr/>
          </p:nvSpPr>
          <p:spPr>
            <a:xfrm>
              <a:off x="4970275" y="2710025"/>
              <a:ext cx="121150" cy="118975"/>
            </a:xfrm>
            <a:custGeom>
              <a:avLst/>
              <a:gdLst/>
              <a:ahLst/>
              <a:cxnLst/>
              <a:rect l="l" t="t" r="r" b="b"/>
              <a:pathLst>
                <a:path w="4846" h="4759" extrusionOk="0">
                  <a:moveTo>
                    <a:pt x="681" y="0"/>
                  </a:moveTo>
                  <a:cubicBezTo>
                    <a:pt x="665" y="0"/>
                    <a:pt x="649" y="8"/>
                    <a:pt x="633" y="24"/>
                  </a:cubicBezTo>
                  <a:lnTo>
                    <a:pt x="32" y="626"/>
                  </a:lnTo>
                  <a:cubicBezTo>
                    <a:pt x="0" y="657"/>
                    <a:pt x="0" y="689"/>
                    <a:pt x="32" y="721"/>
                  </a:cubicBezTo>
                  <a:lnTo>
                    <a:pt x="3959" y="4616"/>
                  </a:lnTo>
                  <a:cubicBezTo>
                    <a:pt x="4054" y="4711"/>
                    <a:pt x="4180" y="4758"/>
                    <a:pt x="4307" y="4758"/>
                  </a:cubicBezTo>
                  <a:cubicBezTo>
                    <a:pt x="4434" y="4758"/>
                    <a:pt x="4560" y="4711"/>
                    <a:pt x="4655" y="4616"/>
                  </a:cubicBezTo>
                  <a:cubicBezTo>
                    <a:pt x="4845" y="4426"/>
                    <a:pt x="4845" y="4109"/>
                    <a:pt x="4655" y="3919"/>
                  </a:cubicBezTo>
                  <a:lnTo>
                    <a:pt x="728" y="24"/>
                  </a:lnTo>
                  <a:cubicBezTo>
                    <a:pt x="713" y="8"/>
                    <a:pt x="697" y="0"/>
                    <a:pt x="68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5"/>
            <p:cNvSpPr/>
            <p:nvPr/>
          </p:nvSpPr>
          <p:spPr>
            <a:xfrm>
              <a:off x="4895850" y="2564625"/>
              <a:ext cx="10300" cy="5875"/>
            </a:xfrm>
            <a:custGeom>
              <a:avLst/>
              <a:gdLst/>
              <a:ahLst/>
              <a:cxnLst/>
              <a:rect l="l" t="t" r="r" b="b"/>
              <a:pathLst>
                <a:path w="412" h="235" extrusionOk="0">
                  <a:moveTo>
                    <a:pt x="77" y="0"/>
                  </a:moveTo>
                  <a:cubicBezTo>
                    <a:pt x="34" y="0"/>
                    <a:pt x="0" y="30"/>
                    <a:pt x="0" y="76"/>
                  </a:cubicBezTo>
                  <a:cubicBezTo>
                    <a:pt x="0" y="140"/>
                    <a:pt x="32" y="171"/>
                    <a:pt x="95" y="203"/>
                  </a:cubicBezTo>
                  <a:cubicBezTo>
                    <a:pt x="158" y="203"/>
                    <a:pt x="222" y="203"/>
                    <a:pt x="285" y="235"/>
                  </a:cubicBezTo>
                  <a:lnTo>
                    <a:pt x="317" y="235"/>
                  </a:lnTo>
                  <a:cubicBezTo>
                    <a:pt x="348" y="235"/>
                    <a:pt x="380" y="203"/>
                    <a:pt x="412" y="171"/>
                  </a:cubicBezTo>
                  <a:cubicBezTo>
                    <a:pt x="412" y="108"/>
                    <a:pt x="380" y="76"/>
                    <a:pt x="348" y="45"/>
                  </a:cubicBezTo>
                  <a:cubicBezTo>
                    <a:pt x="253" y="13"/>
                    <a:pt x="190" y="13"/>
                    <a:pt x="127" y="13"/>
                  </a:cubicBezTo>
                  <a:cubicBezTo>
                    <a:pt x="110" y="4"/>
                    <a:pt x="93" y="0"/>
                    <a:pt x="7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5"/>
            <p:cNvSpPr/>
            <p:nvPr/>
          </p:nvSpPr>
          <p:spPr>
            <a:xfrm>
              <a:off x="4910875" y="2567800"/>
              <a:ext cx="45150" cy="35950"/>
            </a:xfrm>
            <a:custGeom>
              <a:avLst/>
              <a:gdLst/>
              <a:ahLst/>
              <a:cxnLst/>
              <a:rect l="l" t="t" r="r" b="b"/>
              <a:pathLst>
                <a:path w="1806" h="1438" extrusionOk="0">
                  <a:moveTo>
                    <a:pt x="109" y="0"/>
                  </a:moveTo>
                  <a:cubicBezTo>
                    <a:pt x="66" y="0"/>
                    <a:pt x="33" y="29"/>
                    <a:pt x="33" y="76"/>
                  </a:cubicBezTo>
                  <a:cubicBezTo>
                    <a:pt x="1" y="139"/>
                    <a:pt x="33" y="203"/>
                    <a:pt x="96" y="234"/>
                  </a:cubicBezTo>
                  <a:cubicBezTo>
                    <a:pt x="603" y="361"/>
                    <a:pt x="1014" y="678"/>
                    <a:pt x="1331" y="1058"/>
                  </a:cubicBezTo>
                  <a:cubicBezTo>
                    <a:pt x="1426" y="1153"/>
                    <a:pt x="1489" y="1279"/>
                    <a:pt x="1553" y="1374"/>
                  </a:cubicBezTo>
                  <a:cubicBezTo>
                    <a:pt x="1584" y="1406"/>
                    <a:pt x="1616" y="1438"/>
                    <a:pt x="1679" y="1438"/>
                  </a:cubicBezTo>
                  <a:cubicBezTo>
                    <a:pt x="1679" y="1438"/>
                    <a:pt x="1711" y="1438"/>
                    <a:pt x="1711" y="1406"/>
                  </a:cubicBezTo>
                  <a:cubicBezTo>
                    <a:pt x="1774" y="1374"/>
                    <a:pt x="1806" y="1311"/>
                    <a:pt x="1774" y="1248"/>
                  </a:cubicBezTo>
                  <a:cubicBezTo>
                    <a:pt x="1679" y="1153"/>
                    <a:pt x="1616" y="1026"/>
                    <a:pt x="1521" y="931"/>
                  </a:cubicBezTo>
                  <a:cubicBezTo>
                    <a:pt x="1173" y="488"/>
                    <a:pt x="698" y="171"/>
                    <a:pt x="159" y="13"/>
                  </a:cubicBezTo>
                  <a:cubicBezTo>
                    <a:pt x="142" y="4"/>
                    <a:pt x="125" y="0"/>
                    <a:pt x="10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5"/>
            <p:cNvSpPr/>
            <p:nvPr/>
          </p:nvSpPr>
          <p:spPr>
            <a:xfrm>
              <a:off x="4794500" y="2537225"/>
              <a:ext cx="190050" cy="189250"/>
            </a:xfrm>
            <a:custGeom>
              <a:avLst/>
              <a:gdLst/>
              <a:ahLst/>
              <a:cxnLst/>
              <a:rect l="l" t="t" r="r" b="b"/>
              <a:pathLst>
                <a:path w="7602" h="7570" extrusionOk="0">
                  <a:moveTo>
                    <a:pt x="3801" y="539"/>
                  </a:moveTo>
                  <a:cubicBezTo>
                    <a:pt x="5606" y="539"/>
                    <a:pt x="7063" y="1996"/>
                    <a:pt x="7063" y="3801"/>
                  </a:cubicBezTo>
                  <a:cubicBezTo>
                    <a:pt x="7063" y="5606"/>
                    <a:pt x="5606" y="7063"/>
                    <a:pt x="3801" y="7063"/>
                  </a:cubicBezTo>
                  <a:cubicBezTo>
                    <a:pt x="1996" y="7063"/>
                    <a:pt x="539" y="5606"/>
                    <a:pt x="539" y="3801"/>
                  </a:cubicBezTo>
                  <a:cubicBezTo>
                    <a:pt x="539" y="1996"/>
                    <a:pt x="1996" y="539"/>
                    <a:pt x="3801" y="539"/>
                  </a:cubicBezTo>
                  <a:close/>
                  <a:moveTo>
                    <a:pt x="3801" y="0"/>
                  </a:moveTo>
                  <a:cubicBezTo>
                    <a:pt x="1711" y="0"/>
                    <a:pt x="0" y="1711"/>
                    <a:pt x="0" y="3801"/>
                  </a:cubicBezTo>
                  <a:cubicBezTo>
                    <a:pt x="0" y="5891"/>
                    <a:pt x="1711" y="7569"/>
                    <a:pt x="3801" y="7569"/>
                  </a:cubicBezTo>
                  <a:cubicBezTo>
                    <a:pt x="5891" y="7569"/>
                    <a:pt x="7601" y="5891"/>
                    <a:pt x="7601" y="3801"/>
                  </a:cubicBezTo>
                  <a:cubicBezTo>
                    <a:pt x="7601" y="1711"/>
                    <a:pt x="5891" y="0"/>
                    <a:pt x="380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5"/>
            <p:cNvSpPr/>
            <p:nvPr/>
          </p:nvSpPr>
          <p:spPr>
            <a:xfrm>
              <a:off x="3775550" y="2178575"/>
              <a:ext cx="44350" cy="898625"/>
            </a:xfrm>
            <a:custGeom>
              <a:avLst/>
              <a:gdLst/>
              <a:ahLst/>
              <a:cxnLst/>
              <a:rect l="l" t="t" r="r" b="b"/>
              <a:pathLst>
                <a:path w="1774" h="35945" extrusionOk="0">
                  <a:moveTo>
                    <a:pt x="887" y="0"/>
                  </a:moveTo>
                  <a:cubicBezTo>
                    <a:pt x="380" y="0"/>
                    <a:pt x="0" y="412"/>
                    <a:pt x="0" y="887"/>
                  </a:cubicBezTo>
                  <a:cubicBezTo>
                    <a:pt x="0" y="1331"/>
                    <a:pt x="285" y="1679"/>
                    <a:pt x="697" y="1774"/>
                  </a:cubicBezTo>
                  <a:lnTo>
                    <a:pt x="697" y="34171"/>
                  </a:lnTo>
                  <a:cubicBezTo>
                    <a:pt x="285" y="34266"/>
                    <a:pt x="0" y="34615"/>
                    <a:pt x="0" y="35058"/>
                  </a:cubicBezTo>
                  <a:cubicBezTo>
                    <a:pt x="0" y="35565"/>
                    <a:pt x="380" y="35945"/>
                    <a:pt x="887" y="35945"/>
                  </a:cubicBezTo>
                  <a:cubicBezTo>
                    <a:pt x="1394" y="35945"/>
                    <a:pt x="1774" y="35565"/>
                    <a:pt x="1774" y="35058"/>
                  </a:cubicBezTo>
                  <a:cubicBezTo>
                    <a:pt x="1774" y="34615"/>
                    <a:pt x="1489" y="34266"/>
                    <a:pt x="1077" y="34171"/>
                  </a:cubicBezTo>
                  <a:lnTo>
                    <a:pt x="1077" y="1774"/>
                  </a:lnTo>
                  <a:cubicBezTo>
                    <a:pt x="1489" y="1679"/>
                    <a:pt x="1774" y="1331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5"/>
            <p:cNvSpPr/>
            <p:nvPr/>
          </p:nvSpPr>
          <p:spPr>
            <a:xfrm>
              <a:off x="3709825" y="3338450"/>
              <a:ext cx="172625" cy="196375"/>
            </a:xfrm>
            <a:custGeom>
              <a:avLst/>
              <a:gdLst/>
              <a:ahLst/>
              <a:cxnLst/>
              <a:rect l="l" t="t" r="r" b="b"/>
              <a:pathLst>
                <a:path w="6905" h="7855" extrusionOk="0">
                  <a:moveTo>
                    <a:pt x="3453" y="507"/>
                  </a:moveTo>
                  <a:cubicBezTo>
                    <a:pt x="4245" y="507"/>
                    <a:pt x="4973" y="792"/>
                    <a:pt x="5511" y="1330"/>
                  </a:cubicBezTo>
                  <a:cubicBezTo>
                    <a:pt x="6081" y="1900"/>
                    <a:pt x="6398" y="2629"/>
                    <a:pt x="6398" y="3421"/>
                  </a:cubicBezTo>
                  <a:cubicBezTo>
                    <a:pt x="6398" y="3959"/>
                    <a:pt x="6303" y="4371"/>
                    <a:pt x="6113" y="4687"/>
                  </a:cubicBezTo>
                  <a:cubicBezTo>
                    <a:pt x="6113" y="4719"/>
                    <a:pt x="6081" y="4719"/>
                    <a:pt x="6050" y="4751"/>
                  </a:cubicBezTo>
                  <a:cubicBezTo>
                    <a:pt x="5416" y="5701"/>
                    <a:pt x="5036" y="6556"/>
                    <a:pt x="4973" y="7348"/>
                  </a:cubicBezTo>
                  <a:lnTo>
                    <a:pt x="1933" y="7348"/>
                  </a:lnTo>
                  <a:cubicBezTo>
                    <a:pt x="1838" y="6239"/>
                    <a:pt x="1204" y="5289"/>
                    <a:pt x="919" y="4877"/>
                  </a:cubicBezTo>
                  <a:cubicBezTo>
                    <a:pt x="888" y="4814"/>
                    <a:pt x="824" y="4751"/>
                    <a:pt x="824" y="4719"/>
                  </a:cubicBezTo>
                  <a:cubicBezTo>
                    <a:pt x="634" y="4371"/>
                    <a:pt x="539" y="3959"/>
                    <a:pt x="508" y="3516"/>
                  </a:cubicBezTo>
                  <a:cubicBezTo>
                    <a:pt x="508" y="2724"/>
                    <a:pt x="793" y="1995"/>
                    <a:pt x="1331" y="1394"/>
                  </a:cubicBezTo>
                  <a:cubicBezTo>
                    <a:pt x="1901" y="824"/>
                    <a:pt x="2629" y="507"/>
                    <a:pt x="3421" y="507"/>
                  </a:cubicBezTo>
                  <a:close/>
                  <a:moveTo>
                    <a:pt x="3421" y="0"/>
                  </a:moveTo>
                  <a:cubicBezTo>
                    <a:pt x="2503" y="0"/>
                    <a:pt x="1648" y="380"/>
                    <a:pt x="983" y="1045"/>
                  </a:cubicBezTo>
                  <a:cubicBezTo>
                    <a:pt x="318" y="1742"/>
                    <a:pt x="1" y="2629"/>
                    <a:pt x="33" y="3547"/>
                  </a:cubicBezTo>
                  <a:cubicBezTo>
                    <a:pt x="33" y="4054"/>
                    <a:pt x="159" y="4497"/>
                    <a:pt x="381" y="4941"/>
                  </a:cubicBezTo>
                  <a:cubicBezTo>
                    <a:pt x="381" y="5004"/>
                    <a:pt x="444" y="5067"/>
                    <a:pt x="508" y="5162"/>
                  </a:cubicBezTo>
                  <a:cubicBezTo>
                    <a:pt x="761" y="5542"/>
                    <a:pt x="1363" y="6429"/>
                    <a:pt x="1458" y="7379"/>
                  </a:cubicBezTo>
                  <a:cubicBezTo>
                    <a:pt x="1458" y="7664"/>
                    <a:pt x="1679" y="7854"/>
                    <a:pt x="1933" y="7854"/>
                  </a:cubicBezTo>
                  <a:lnTo>
                    <a:pt x="4973" y="7854"/>
                  </a:lnTo>
                  <a:cubicBezTo>
                    <a:pt x="5226" y="7854"/>
                    <a:pt x="5448" y="7664"/>
                    <a:pt x="5480" y="7411"/>
                  </a:cubicBezTo>
                  <a:cubicBezTo>
                    <a:pt x="5511" y="6714"/>
                    <a:pt x="5860" y="5922"/>
                    <a:pt x="6461" y="5067"/>
                  </a:cubicBezTo>
                  <a:cubicBezTo>
                    <a:pt x="6493" y="5004"/>
                    <a:pt x="6525" y="4972"/>
                    <a:pt x="6525" y="4941"/>
                  </a:cubicBezTo>
                  <a:cubicBezTo>
                    <a:pt x="6778" y="4561"/>
                    <a:pt x="6873" y="4054"/>
                    <a:pt x="6873" y="3421"/>
                  </a:cubicBezTo>
                  <a:cubicBezTo>
                    <a:pt x="6905" y="2502"/>
                    <a:pt x="6525" y="1647"/>
                    <a:pt x="5891" y="982"/>
                  </a:cubicBezTo>
                  <a:cubicBezTo>
                    <a:pt x="5226" y="349"/>
                    <a:pt x="4371" y="0"/>
                    <a:pt x="342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5"/>
            <p:cNvSpPr/>
            <p:nvPr/>
          </p:nvSpPr>
          <p:spPr>
            <a:xfrm>
              <a:off x="3753375" y="3542700"/>
              <a:ext cx="87900" cy="13500"/>
            </a:xfrm>
            <a:custGeom>
              <a:avLst/>
              <a:gdLst/>
              <a:ahLst/>
              <a:cxnLst/>
              <a:rect l="l" t="t" r="r" b="b"/>
              <a:pathLst>
                <a:path w="3516" h="540" extrusionOk="0">
                  <a:moveTo>
                    <a:pt x="222" y="1"/>
                  </a:moveTo>
                  <a:cubicBezTo>
                    <a:pt x="96" y="1"/>
                    <a:pt x="1" y="96"/>
                    <a:pt x="1" y="223"/>
                  </a:cubicBezTo>
                  <a:lnTo>
                    <a:pt x="1" y="286"/>
                  </a:lnTo>
                  <a:cubicBezTo>
                    <a:pt x="1" y="444"/>
                    <a:pt x="96" y="539"/>
                    <a:pt x="222" y="539"/>
                  </a:cubicBezTo>
                  <a:lnTo>
                    <a:pt x="3294" y="539"/>
                  </a:lnTo>
                  <a:cubicBezTo>
                    <a:pt x="3421" y="539"/>
                    <a:pt x="3516" y="444"/>
                    <a:pt x="3516" y="286"/>
                  </a:cubicBezTo>
                  <a:lnTo>
                    <a:pt x="3516" y="223"/>
                  </a:lnTo>
                  <a:cubicBezTo>
                    <a:pt x="3516" y="96"/>
                    <a:pt x="3421" y="1"/>
                    <a:pt x="329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5"/>
            <p:cNvSpPr/>
            <p:nvPr/>
          </p:nvSpPr>
          <p:spPr>
            <a:xfrm>
              <a:off x="3757350" y="3563300"/>
              <a:ext cx="77600" cy="14275"/>
            </a:xfrm>
            <a:custGeom>
              <a:avLst/>
              <a:gdLst/>
              <a:ahLst/>
              <a:cxnLst/>
              <a:rect l="l" t="t" r="r" b="b"/>
              <a:pathLst>
                <a:path w="3104" h="571" extrusionOk="0">
                  <a:moveTo>
                    <a:pt x="222" y="0"/>
                  </a:moveTo>
                  <a:cubicBezTo>
                    <a:pt x="95" y="0"/>
                    <a:pt x="0" y="95"/>
                    <a:pt x="0" y="222"/>
                  </a:cubicBezTo>
                  <a:lnTo>
                    <a:pt x="0" y="349"/>
                  </a:lnTo>
                  <a:cubicBezTo>
                    <a:pt x="0" y="475"/>
                    <a:pt x="95" y="570"/>
                    <a:pt x="222" y="570"/>
                  </a:cubicBezTo>
                  <a:lnTo>
                    <a:pt x="2882" y="570"/>
                  </a:lnTo>
                  <a:cubicBezTo>
                    <a:pt x="3009" y="570"/>
                    <a:pt x="3104" y="475"/>
                    <a:pt x="3104" y="349"/>
                  </a:cubicBezTo>
                  <a:lnTo>
                    <a:pt x="3104" y="222"/>
                  </a:lnTo>
                  <a:cubicBezTo>
                    <a:pt x="3104" y="95"/>
                    <a:pt x="3009" y="0"/>
                    <a:pt x="288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5"/>
            <p:cNvSpPr/>
            <p:nvPr/>
          </p:nvSpPr>
          <p:spPr>
            <a:xfrm>
              <a:off x="3761300" y="3585475"/>
              <a:ext cx="69700" cy="16650"/>
            </a:xfrm>
            <a:custGeom>
              <a:avLst/>
              <a:gdLst/>
              <a:ahLst/>
              <a:cxnLst/>
              <a:rect l="l" t="t" r="r" b="b"/>
              <a:pathLst>
                <a:path w="2788" h="666" extrusionOk="0">
                  <a:moveTo>
                    <a:pt x="190" y="0"/>
                  </a:moveTo>
                  <a:cubicBezTo>
                    <a:pt x="95" y="0"/>
                    <a:pt x="0" y="63"/>
                    <a:pt x="32" y="127"/>
                  </a:cubicBezTo>
                  <a:cubicBezTo>
                    <a:pt x="159" y="443"/>
                    <a:pt x="729" y="665"/>
                    <a:pt x="1394" y="665"/>
                  </a:cubicBezTo>
                  <a:cubicBezTo>
                    <a:pt x="2091" y="665"/>
                    <a:pt x="2661" y="443"/>
                    <a:pt x="2787" y="127"/>
                  </a:cubicBezTo>
                  <a:cubicBezTo>
                    <a:pt x="2787" y="63"/>
                    <a:pt x="2724" y="0"/>
                    <a:pt x="262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5"/>
            <p:cNvSpPr/>
            <p:nvPr/>
          </p:nvSpPr>
          <p:spPr>
            <a:xfrm>
              <a:off x="3789800" y="3253725"/>
              <a:ext cx="13475" cy="55450"/>
            </a:xfrm>
            <a:custGeom>
              <a:avLst/>
              <a:gdLst/>
              <a:ahLst/>
              <a:cxnLst/>
              <a:rect l="l" t="t" r="r" b="b"/>
              <a:pathLst>
                <a:path w="539" h="2218" extrusionOk="0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lnTo>
                    <a:pt x="254" y="2218"/>
                  </a:lnTo>
                  <a:lnTo>
                    <a:pt x="507" y="222"/>
                  </a:lnTo>
                  <a:cubicBezTo>
                    <a:pt x="539" y="96"/>
                    <a:pt x="444" y="1"/>
                    <a:pt x="31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5"/>
            <p:cNvSpPr/>
            <p:nvPr/>
          </p:nvSpPr>
          <p:spPr>
            <a:xfrm>
              <a:off x="3665500" y="3305800"/>
              <a:ext cx="41975" cy="41375"/>
            </a:xfrm>
            <a:custGeom>
              <a:avLst/>
              <a:gdLst/>
              <a:ahLst/>
              <a:cxnLst/>
              <a:rect l="l" t="t" r="r" b="b"/>
              <a:pathLst>
                <a:path w="1679" h="1655" extrusionOk="0">
                  <a:moveTo>
                    <a:pt x="313" y="0"/>
                  </a:moveTo>
                  <a:cubicBezTo>
                    <a:pt x="262" y="0"/>
                    <a:pt x="206" y="24"/>
                    <a:pt x="159" y="71"/>
                  </a:cubicBezTo>
                  <a:lnTo>
                    <a:pt x="95" y="135"/>
                  </a:lnTo>
                  <a:cubicBezTo>
                    <a:pt x="0" y="230"/>
                    <a:pt x="0" y="356"/>
                    <a:pt x="95" y="420"/>
                  </a:cubicBezTo>
                  <a:lnTo>
                    <a:pt x="1679" y="1655"/>
                  </a:lnTo>
                  <a:lnTo>
                    <a:pt x="444" y="71"/>
                  </a:lnTo>
                  <a:cubicBezTo>
                    <a:pt x="412" y="24"/>
                    <a:pt x="365" y="0"/>
                    <a:pt x="31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5"/>
            <p:cNvSpPr/>
            <p:nvPr/>
          </p:nvSpPr>
          <p:spPr>
            <a:xfrm>
              <a:off x="3617200" y="3430925"/>
              <a:ext cx="54650" cy="12200"/>
            </a:xfrm>
            <a:custGeom>
              <a:avLst/>
              <a:gdLst/>
              <a:ahLst/>
              <a:cxnLst/>
              <a:rect l="l" t="t" r="r" b="b"/>
              <a:pathLst>
                <a:path w="2186" h="488" extrusionOk="0">
                  <a:moveTo>
                    <a:pt x="174" y="0"/>
                  </a:moveTo>
                  <a:cubicBezTo>
                    <a:pt x="72" y="0"/>
                    <a:pt x="1" y="87"/>
                    <a:pt x="1" y="197"/>
                  </a:cubicBezTo>
                  <a:lnTo>
                    <a:pt x="1" y="292"/>
                  </a:lnTo>
                  <a:cubicBezTo>
                    <a:pt x="1" y="402"/>
                    <a:pt x="72" y="488"/>
                    <a:pt x="174" y="488"/>
                  </a:cubicBezTo>
                  <a:cubicBezTo>
                    <a:pt x="190" y="488"/>
                    <a:pt x="206" y="486"/>
                    <a:pt x="222" y="482"/>
                  </a:cubicBezTo>
                  <a:lnTo>
                    <a:pt x="2186" y="228"/>
                  </a:lnTo>
                  <a:lnTo>
                    <a:pt x="222" y="7"/>
                  </a:lnTo>
                  <a:cubicBezTo>
                    <a:pt x="206" y="2"/>
                    <a:pt x="190" y="0"/>
                    <a:pt x="17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5"/>
            <p:cNvSpPr/>
            <p:nvPr/>
          </p:nvSpPr>
          <p:spPr>
            <a:xfrm>
              <a:off x="3924400" y="3426325"/>
              <a:ext cx="55450" cy="12850"/>
            </a:xfrm>
            <a:custGeom>
              <a:avLst/>
              <a:gdLst/>
              <a:ahLst/>
              <a:cxnLst/>
              <a:rect l="l" t="t" r="r" b="b"/>
              <a:pathLst>
                <a:path w="2218" h="514" extrusionOk="0">
                  <a:moveTo>
                    <a:pt x="1995" y="1"/>
                  </a:moveTo>
                  <a:lnTo>
                    <a:pt x="0" y="254"/>
                  </a:lnTo>
                  <a:lnTo>
                    <a:pt x="1995" y="507"/>
                  </a:lnTo>
                  <a:cubicBezTo>
                    <a:pt x="2008" y="511"/>
                    <a:pt x="2021" y="513"/>
                    <a:pt x="2034" y="513"/>
                  </a:cubicBezTo>
                  <a:cubicBezTo>
                    <a:pt x="2121" y="513"/>
                    <a:pt x="2217" y="427"/>
                    <a:pt x="2217" y="317"/>
                  </a:cubicBezTo>
                  <a:lnTo>
                    <a:pt x="2217" y="222"/>
                  </a:lnTo>
                  <a:cubicBezTo>
                    <a:pt x="2217" y="96"/>
                    <a:pt x="2090" y="1"/>
                    <a:pt x="19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5"/>
            <p:cNvSpPr/>
            <p:nvPr/>
          </p:nvSpPr>
          <p:spPr>
            <a:xfrm>
              <a:off x="3886400" y="3302700"/>
              <a:ext cx="41975" cy="41325"/>
            </a:xfrm>
            <a:custGeom>
              <a:avLst/>
              <a:gdLst/>
              <a:ahLst/>
              <a:cxnLst/>
              <a:rect l="l" t="t" r="r" b="b"/>
              <a:pathLst>
                <a:path w="1679" h="1653" extrusionOk="0">
                  <a:moveTo>
                    <a:pt x="1363" y="1"/>
                  </a:moveTo>
                  <a:cubicBezTo>
                    <a:pt x="1299" y="1"/>
                    <a:pt x="1237" y="32"/>
                    <a:pt x="1203" y="100"/>
                  </a:cubicBezTo>
                  <a:lnTo>
                    <a:pt x="0" y="1652"/>
                  </a:lnTo>
                  <a:lnTo>
                    <a:pt x="0" y="1652"/>
                  </a:lnTo>
                  <a:lnTo>
                    <a:pt x="1552" y="449"/>
                  </a:lnTo>
                  <a:cubicBezTo>
                    <a:pt x="1647" y="354"/>
                    <a:pt x="1679" y="227"/>
                    <a:pt x="1584" y="132"/>
                  </a:cubicBezTo>
                  <a:lnTo>
                    <a:pt x="1520" y="69"/>
                  </a:lnTo>
                  <a:cubicBezTo>
                    <a:pt x="1476" y="25"/>
                    <a:pt x="1418" y="1"/>
                    <a:pt x="136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5"/>
            <p:cNvSpPr/>
            <p:nvPr/>
          </p:nvSpPr>
          <p:spPr>
            <a:xfrm>
              <a:off x="2628325" y="2042400"/>
              <a:ext cx="232000" cy="296125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8393" y="0"/>
                  </a:moveTo>
                  <a:cubicBezTo>
                    <a:pt x="7887" y="0"/>
                    <a:pt x="7506" y="380"/>
                    <a:pt x="7506" y="887"/>
                  </a:cubicBezTo>
                  <a:cubicBezTo>
                    <a:pt x="7506" y="1014"/>
                    <a:pt x="7538" y="1140"/>
                    <a:pt x="7570" y="1267"/>
                  </a:cubicBezTo>
                  <a:lnTo>
                    <a:pt x="824" y="6397"/>
                  </a:lnTo>
                  <a:cubicBezTo>
                    <a:pt x="793" y="6429"/>
                    <a:pt x="761" y="6493"/>
                    <a:pt x="761" y="6556"/>
                  </a:cubicBezTo>
                  <a:lnTo>
                    <a:pt x="729" y="10071"/>
                  </a:lnTo>
                  <a:cubicBezTo>
                    <a:pt x="318" y="10166"/>
                    <a:pt x="1" y="10514"/>
                    <a:pt x="1" y="10958"/>
                  </a:cubicBezTo>
                  <a:cubicBezTo>
                    <a:pt x="1" y="11465"/>
                    <a:pt x="413" y="11845"/>
                    <a:pt x="919" y="11845"/>
                  </a:cubicBezTo>
                  <a:cubicBezTo>
                    <a:pt x="1394" y="11845"/>
                    <a:pt x="1806" y="11465"/>
                    <a:pt x="1806" y="10958"/>
                  </a:cubicBezTo>
                  <a:cubicBezTo>
                    <a:pt x="1806" y="10546"/>
                    <a:pt x="1489" y="10166"/>
                    <a:pt x="1109" y="10103"/>
                  </a:cubicBezTo>
                  <a:lnTo>
                    <a:pt x="1141" y="6651"/>
                  </a:lnTo>
                  <a:lnTo>
                    <a:pt x="7823" y="1552"/>
                  </a:lnTo>
                  <a:cubicBezTo>
                    <a:pt x="7982" y="1711"/>
                    <a:pt x="8172" y="1774"/>
                    <a:pt x="8393" y="1774"/>
                  </a:cubicBezTo>
                  <a:cubicBezTo>
                    <a:pt x="8900" y="1774"/>
                    <a:pt x="9280" y="1394"/>
                    <a:pt x="9280" y="887"/>
                  </a:cubicBezTo>
                  <a:cubicBezTo>
                    <a:pt x="9280" y="380"/>
                    <a:pt x="8868" y="0"/>
                    <a:pt x="839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5"/>
            <p:cNvSpPr/>
            <p:nvPr/>
          </p:nvSpPr>
          <p:spPr>
            <a:xfrm>
              <a:off x="2502450" y="2581550"/>
              <a:ext cx="195575" cy="169475"/>
            </a:xfrm>
            <a:custGeom>
              <a:avLst/>
              <a:gdLst/>
              <a:ahLst/>
              <a:cxnLst/>
              <a:rect l="l" t="t" r="r" b="b"/>
              <a:pathLst>
                <a:path w="7823" h="6779" extrusionOk="0">
                  <a:moveTo>
                    <a:pt x="2344" y="1"/>
                  </a:moveTo>
                  <a:cubicBezTo>
                    <a:pt x="1172" y="1"/>
                    <a:pt x="191" y="983"/>
                    <a:pt x="191" y="2186"/>
                  </a:cubicBezTo>
                  <a:lnTo>
                    <a:pt x="191" y="3706"/>
                  </a:lnTo>
                  <a:cubicBezTo>
                    <a:pt x="191" y="4181"/>
                    <a:pt x="317" y="4593"/>
                    <a:pt x="571" y="4941"/>
                  </a:cubicBezTo>
                  <a:lnTo>
                    <a:pt x="1" y="6778"/>
                  </a:lnTo>
                  <a:lnTo>
                    <a:pt x="1837" y="5828"/>
                  </a:lnTo>
                  <a:cubicBezTo>
                    <a:pt x="2027" y="5860"/>
                    <a:pt x="2186" y="5891"/>
                    <a:pt x="2344" y="5891"/>
                  </a:cubicBezTo>
                  <a:lnTo>
                    <a:pt x="3357" y="5891"/>
                  </a:lnTo>
                  <a:cubicBezTo>
                    <a:pt x="3262" y="5638"/>
                    <a:pt x="3199" y="5353"/>
                    <a:pt x="3199" y="5068"/>
                  </a:cubicBezTo>
                  <a:lnTo>
                    <a:pt x="3199" y="3548"/>
                  </a:lnTo>
                  <a:cubicBezTo>
                    <a:pt x="3199" y="2344"/>
                    <a:pt x="4181" y="1363"/>
                    <a:pt x="5384" y="1363"/>
                  </a:cubicBezTo>
                  <a:lnTo>
                    <a:pt x="7823" y="1363"/>
                  </a:lnTo>
                  <a:cubicBezTo>
                    <a:pt x="7506" y="571"/>
                    <a:pt x="6714" y="33"/>
                    <a:pt x="582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5"/>
            <p:cNvSpPr/>
            <p:nvPr/>
          </p:nvSpPr>
          <p:spPr>
            <a:xfrm>
              <a:off x="2598250" y="2625100"/>
              <a:ext cx="208250" cy="159175"/>
            </a:xfrm>
            <a:custGeom>
              <a:avLst/>
              <a:gdLst/>
              <a:ahLst/>
              <a:cxnLst/>
              <a:rect l="l" t="t" r="r" b="b"/>
              <a:pathLst>
                <a:path w="8330" h="6367" extrusionOk="0">
                  <a:moveTo>
                    <a:pt x="2186" y="1"/>
                  </a:moveTo>
                  <a:cubicBezTo>
                    <a:pt x="982" y="1"/>
                    <a:pt x="0" y="982"/>
                    <a:pt x="0" y="2154"/>
                  </a:cubicBezTo>
                  <a:lnTo>
                    <a:pt x="0" y="3706"/>
                  </a:lnTo>
                  <a:cubicBezTo>
                    <a:pt x="0" y="4909"/>
                    <a:pt x="982" y="5859"/>
                    <a:pt x="2186" y="5859"/>
                  </a:cubicBezTo>
                  <a:lnTo>
                    <a:pt x="5638" y="5859"/>
                  </a:lnTo>
                  <a:cubicBezTo>
                    <a:pt x="5828" y="5859"/>
                    <a:pt x="5986" y="5859"/>
                    <a:pt x="6144" y="5796"/>
                  </a:cubicBezTo>
                  <a:lnTo>
                    <a:pt x="8329" y="6366"/>
                  </a:lnTo>
                  <a:lnTo>
                    <a:pt x="7411" y="4941"/>
                  </a:lnTo>
                  <a:cubicBezTo>
                    <a:pt x="7664" y="4593"/>
                    <a:pt x="7823" y="4149"/>
                    <a:pt x="7823" y="3706"/>
                  </a:cubicBezTo>
                  <a:lnTo>
                    <a:pt x="7823" y="2154"/>
                  </a:lnTo>
                  <a:cubicBezTo>
                    <a:pt x="7823" y="982"/>
                    <a:pt x="6841" y="1"/>
                    <a:pt x="563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5"/>
            <p:cNvSpPr/>
            <p:nvPr/>
          </p:nvSpPr>
          <p:spPr>
            <a:xfrm>
              <a:off x="1236475" y="1625150"/>
              <a:ext cx="598575" cy="1454425"/>
            </a:xfrm>
            <a:custGeom>
              <a:avLst/>
              <a:gdLst/>
              <a:ahLst/>
              <a:cxnLst/>
              <a:rect l="l" t="t" r="r" b="b"/>
              <a:pathLst>
                <a:path w="23943" h="58177" extrusionOk="0">
                  <a:moveTo>
                    <a:pt x="23056" y="1"/>
                  </a:moveTo>
                  <a:cubicBezTo>
                    <a:pt x="22549" y="1"/>
                    <a:pt x="22137" y="381"/>
                    <a:pt x="22137" y="888"/>
                  </a:cubicBezTo>
                  <a:cubicBezTo>
                    <a:pt x="22137" y="1014"/>
                    <a:pt x="22169" y="1109"/>
                    <a:pt x="22201" y="1204"/>
                  </a:cubicBezTo>
                  <a:lnTo>
                    <a:pt x="792" y="15012"/>
                  </a:lnTo>
                  <a:cubicBezTo>
                    <a:pt x="761" y="15044"/>
                    <a:pt x="697" y="15107"/>
                    <a:pt x="697" y="15170"/>
                  </a:cubicBezTo>
                  <a:lnTo>
                    <a:pt x="697" y="56403"/>
                  </a:lnTo>
                  <a:cubicBezTo>
                    <a:pt x="317" y="56467"/>
                    <a:pt x="1" y="56847"/>
                    <a:pt x="1" y="57258"/>
                  </a:cubicBezTo>
                  <a:cubicBezTo>
                    <a:pt x="1" y="57765"/>
                    <a:pt x="412" y="58177"/>
                    <a:pt x="887" y="58177"/>
                  </a:cubicBezTo>
                  <a:cubicBezTo>
                    <a:pt x="1394" y="58177"/>
                    <a:pt x="1806" y="57765"/>
                    <a:pt x="1806" y="57258"/>
                  </a:cubicBezTo>
                  <a:cubicBezTo>
                    <a:pt x="1806" y="56847"/>
                    <a:pt x="1489" y="56467"/>
                    <a:pt x="1077" y="56403"/>
                  </a:cubicBezTo>
                  <a:lnTo>
                    <a:pt x="1077" y="15265"/>
                  </a:lnTo>
                  <a:lnTo>
                    <a:pt x="22391" y="1521"/>
                  </a:lnTo>
                  <a:cubicBezTo>
                    <a:pt x="22581" y="1679"/>
                    <a:pt x="22802" y="1774"/>
                    <a:pt x="23024" y="1774"/>
                  </a:cubicBezTo>
                  <a:cubicBezTo>
                    <a:pt x="23531" y="1774"/>
                    <a:pt x="23943" y="1394"/>
                    <a:pt x="23943" y="888"/>
                  </a:cubicBezTo>
                  <a:cubicBezTo>
                    <a:pt x="23943" y="381"/>
                    <a:pt x="23531" y="1"/>
                    <a:pt x="2305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5"/>
            <p:cNvSpPr/>
            <p:nvPr/>
          </p:nvSpPr>
          <p:spPr>
            <a:xfrm>
              <a:off x="936425" y="3102525"/>
              <a:ext cx="649225" cy="650025"/>
            </a:xfrm>
            <a:custGeom>
              <a:avLst/>
              <a:gdLst/>
              <a:ahLst/>
              <a:cxnLst/>
              <a:rect l="l" t="t" r="r" b="b"/>
              <a:pathLst>
                <a:path w="25969" h="26001" extrusionOk="0">
                  <a:moveTo>
                    <a:pt x="12984" y="0"/>
                  </a:moveTo>
                  <a:cubicBezTo>
                    <a:pt x="5796" y="0"/>
                    <a:pt x="0" y="5827"/>
                    <a:pt x="0" y="13016"/>
                  </a:cubicBezTo>
                  <a:cubicBezTo>
                    <a:pt x="0" y="20173"/>
                    <a:pt x="5796" y="26000"/>
                    <a:pt x="12984" y="26000"/>
                  </a:cubicBezTo>
                  <a:cubicBezTo>
                    <a:pt x="20142" y="26000"/>
                    <a:pt x="25969" y="20173"/>
                    <a:pt x="25969" y="13016"/>
                  </a:cubicBezTo>
                  <a:cubicBezTo>
                    <a:pt x="25969" y="5827"/>
                    <a:pt x="20142" y="0"/>
                    <a:pt x="1298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5"/>
            <p:cNvSpPr/>
            <p:nvPr/>
          </p:nvSpPr>
          <p:spPr>
            <a:xfrm>
              <a:off x="950675" y="3116775"/>
              <a:ext cx="620725" cy="621525"/>
            </a:xfrm>
            <a:custGeom>
              <a:avLst/>
              <a:gdLst/>
              <a:ahLst/>
              <a:cxnLst/>
              <a:rect l="l" t="t" r="r" b="b"/>
              <a:pathLst>
                <a:path w="24829" h="24861" extrusionOk="0">
                  <a:moveTo>
                    <a:pt x="12414" y="0"/>
                  </a:moveTo>
                  <a:cubicBezTo>
                    <a:pt x="5542" y="0"/>
                    <a:pt x="0" y="5574"/>
                    <a:pt x="0" y="12446"/>
                  </a:cubicBezTo>
                  <a:cubicBezTo>
                    <a:pt x="0" y="19318"/>
                    <a:pt x="5542" y="24860"/>
                    <a:pt x="12414" y="24860"/>
                  </a:cubicBezTo>
                  <a:cubicBezTo>
                    <a:pt x="19255" y="24860"/>
                    <a:pt x="24829" y="19318"/>
                    <a:pt x="24829" y="12446"/>
                  </a:cubicBezTo>
                  <a:cubicBezTo>
                    <a:pt x="24829" y="5574"/>
                    <a:pt x="19255" y="0"/>
                    <a:pt x="12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5"/>
            <p:cNvSpPr/>
            <p:nvPr/>
          </p:nvSpPr>
          <p:spPr>
            <a:xfrm>
              <a:off x="1124850" y="3277325"/>
              <a:ext cx="273175" cy="301500"/>
            </a:xfrm>
            <a:custGeom>
              <a:avLst/>
              <a:gdLst/>
              <a:ahLst/>
              <a:cxnLst/>
              <a:rect l="l" t="t" r="r" b="b"/>
              <a:pathLst>
                <a:path w="10927" h="12060" extrusionOk="0">
                  <a:moveTo>
                    <a:pt x="5587" y="1"/>
                  </a:moveTo>
                  <a:cubicBezTo>
                    <a:pt x="5562" y="1"/>
                    <a:pt x="5536" y="3"/>
                    <a:pt x="5511" y="7"/>
                  </a:cubicBezTo>
                  <a:cubicBezTo>
                    <a:pt x="5289" y="7"/>
                    <a:pt x="5162" y="39"/>
                    <a:pt x="5099" y="102"/>
                  </a:cubicBezTo>
                  <a:lnTo>
                    <a:pt x="5162" y="7"/>
                  </a:lnTo>
                  <a:lnTo>
                    <a:pt x="5162" y="7"/>
                  </a:lnTo>
                  <a:cubicBezTo>
                    <a:pt x="5131" y="39"/>
                    <a:pt x="5036" y="70"/>
                    <a:pt x="4972" y="102"/>
                  </a:cubicBezTo>
                  <a:cubicBezTo>
                    <a:pt x="4941" y="102"/>
                    <a:pt x="4877" y="102"/>
                    <a:pt x="4846" y="134"/>
                  </a:cubicBezTo>
                  <a:cubicBezTo>
                    <a:pt x="4276" y="229"/>
                    <a:pt x="3927" y="767"/>
                    <a:pt x="3801" y="957"/>
                  </a:cubicBezTo>
                  <a:cubicBezTo>
                    <a:pt x="3769" y="925"/>
                    <a:pt x="3769" y="862"/>
                    <a:pt x="3769" y="862"/>
                  </a:cubicBezTo>
                  <a:cubicBezTo>
                    <a:pt x="3737" y="925"/>
                    <a:pt x="3737" y="989"/>
                    <a:pt x="3769" y="1020"/>
                  </a:cubicBezTo>
                  <a:cubicBezTo>
                    <a:pt x="3702" y="998"/>
                    <a:pt x="3635" y="975"/>
                    <a:pt x="3579" y="975"/>
                  </a:cubicBezTo>
                  <a:cubicBezTo>
                    <a:pt x="3555" y="975"/>
                    <a:pt x="3534" y="979"/>
                    <a:pt x="3516" y="989"/>
                  </a:cubicBezTo>
                  <a:cubicBezTo>
                    <a:pt x="3516" y="989"/>
                    <a:pt x="3611" y="1020"/>
                    <a:pt x="3706" y="1084"/>
                  </a:cubicBezTo>
                  <a:cubicBezTo>
                    <a:pt x="2946" y="1559"/>
                    <a:pt x="3389" y="3237"/>
                    <a:pt x="3389" y="3237"/>
                  </a:cubicBezTo>
                  <a:cubicBezTo>
                    <a:pt x="2946" y="3997"/>
                    <a:pt x="3706" y="4599"/>
                    <a:pt x="3706" y="4599"/>
                  </a:cubicBezTo>
                  <a:cubicBezTo>
                    <a:pt x="3737" y="4979"/>
                    <a:pt x="3896" y="5391"/>
                    <a:pt x="4022" y="5612"/>
                  </a:cubicBezTo>
                  <a:cubicBezTo>
                    <a:pt x="4054" y="5676"/>
                    <a:pt x="4054" y="5802"/>
                    <a:pt x="4022" y="5897"/>
                  </a:cubicBezTo>
                  <a:cubicBezTo>
                    <a:pt x="4022" y="6056"/>
                    <a:pt x="4022" y="6246"/>
                    <a:pt x="3991" y="6309"/>
                  </a:cubicBezTo>
                  <a:cubicBezTo>
                    <a:pt x="3864" y="6309"/>
                    <a:pt x="3706" y="6277"/>
                    <a:pt x="3642" y="6246"/>
                  </a:cubicBezTo>
                  <a:cubicBezTo>
                    <a:pt x="3484" y="6151"/>
                    <a:pt x="3294" y="6119"/>
                    <a:pt x="3104" y="6119"/>
                  </a:cubicBezTo>
                  <a:lnTo>
                    <a:pt x="3041" y="6119"/>
                  </a:lnTo>
                  <a:cubicBezTo>
                    <a:pt x="1077" y="6119"/>
                    <a:pt x="349" y="8621"/>
                    <a:pt x="64" y="9951"/>
                  </a:cubicBezTo>
                  <a:cubicBezTo>
                    <a:pt x="0" y="10426"/>
                    <a:pt x="159" y="10901"/>
                    <a:pt x="507" y="11028"/>
                  </a:cubicBezTo>
                  <a:cubicBezTo>
                    <a:pt x="1365" y="11418"/>
                    <a:pt x="3171" y="12059"/>
                    <a:pt x="5474" y="12059"/>
                  </a:cubicBezTo>
                  <a:cubicBezTo>
                    <a:pt x="6912" y="12059"/>
                    <a:pt x="8545" y="11809"/>
                    <a:pt x="10261" y="11091"/>
                  </a:cubicBezTo>
                  <a:cubicBezTo>
                    <a:pt x="10673" y="10901"/>
                    <a:pt x="10926" y="10268"/>
                    <a:pt x="10800" y="9666"/>
                  </a:cubicBezTo>
                  <a:cubicBezTo>
                    <a:pt x="10514" y="8304"/>
                    <a:pt x="9723" y="6119"/>
                    <a:pt x="7886" y="6119"/>
                  </a:cubicBezTo>
                  <a:lnTo>
                    <a:pt x="7854" y="6119"/>
                  </a:lnTo>
                  <a:cubicBezTo>
                    <a:pt x="7664" y="6119"/>
                    <a:pt x="7506" y="6151"/>
                    <a:pt x="7379" y="6214"/>
                  </a:cubicBezTo>
                  <a:cubicBezTo>
                    <a:pt x="7284" y="6246"/>
                    <a:pt x="7063" y="6277"/>
                    <a:pt x="6841" y="6309"/>
                  </a:cubicBezTo>
                  <a:lnTo>
                    <a:pt x="6809" y="5929"/>
                  </a:lnTo>
                  <a:cubicBezTo>
                    <a:pt x="6778" y="5834"/>
                    <a:pt x="6778" y="5739"/>
                    <a:pt x="6841" y="5676"/>
                  </a:cubicBezTo>
                  <a:cubicBezTo>
                    <a:pt x="7031" y="5296"/>
                    <a:pt x="7189" y="4631"/>
                    <a:pt x="7189" y="4631"/>
                  </a:cubicBezTo>
                  <a:cubicBezTo>
                    <a:pt x="7854" y="3997"/>
                    <a:pt x="7506" y="3269"/>
                    <a:pt x="7506" y="3269"/>
                  </a:cubicBezTo>
                  <a:cubicBezTo>
                    <a:pt x="7664" y="2509"/>
                    <a:pt x="7664" y="2065"/>
                    <a:pt x="7633" y="1844"/>
                  </a:cubicBezTo>
                  <a:lnTo>
                    <a:pt x="7633" y="1844"/>
                  </a:lnTo>
                  <a:cubicBezTo>
                    <a:pt x="7696" y="1939"/>
                    <a:pt x="7759" y="2002"/>
                    <a:pt x="7759" y="2002"/>
                  </a:cubicBezTo>
                  <a:cubicBezTo>
                    <a:pt x="7664" y="1685"/>
                    <a:pt x="7506" y="1464"/>
                    <a:pt x="7379" y="1305"/>
                  </a:cubicBezTo>
                  <a:cubicBezTo>
                    <a:pt x="7348" y="1274"/>
                    <a:pt x="7316" y="1210"/>
                    <a:pt x="7284" y="1179"/>
                  </a:cubicBezTo>
                  <a:lnTo>
                    <a:pt x="7284" y="1179"/>
                  </a:lnTo>
                  <a:cubicBezTo>
                    <a:pt x="7411" y="1210"/>
                    <a:pt x="7538" y="1274"/>
                    <a:pt x="7538" y="1274"/>
                  </a:cubicBezTo>
                  <a:cubicBezTo>
                    <a:pt x="7411" y="1115"/>
                    <a:pt x="7189" y="957"/>
                    <a:pt x="7063" y="830"/>
                  </a:cubicBezTo>
                  <a:lnTo>
                    <a:pt x="7063" y="830"/>
                  </a:lnTo>
                  <a:cubicBezTo>
                    <a:pt x="7189" y="925"/>
                    <a:pt x="7284" y="957"/>
                    <a:pt x="7284" y="957"/>
                  </a:cubicBezTo>
                  <a:cubicBezTo>
                    <a:pt x="7126" y="799"/>
                    <a:pt x="6936" y="704"/>
                    <a:pt x="6809" y="640"/>
                  </a:cubicBezTo>
                  <a:lnTo>
                    <a:pt x="6841" y="640"/>
                  </a:lnTo>
                  <a:lnTo>
                    <a:pt x="6556" y="482"/>
                  </a:lnTo>
                  <a:lnTo>
                    <a:pt x="6556" y="482"/>
                  </a:lnTo>
                  <a:cubicBezTo>
                    <a:pt x="6746" y="545"/>
                    <a:pt x="6904" y="640"/>
                    <a:pt x="6904" y="640"/>
                  </a:cubicBezTo>
                  <a:cubicBezTo>
                    <a:pt x="6841" y="450"/>
                    <a:pt x="6556" y="260"/>
                    <a:pt x="6556" y="260"/>
                  </a:cubicBezTo>
                  <a:cubicBezTo>
                    <a:pt x="6413" y="189"/>
                    <a:pt x="6289" y="153"/>
                    <a:pt x="6168" y="153"/>
                  </a:cubicBezTo>
                  <a:cubicBezTo>
                    <a:pt x="6128" y="153"/>
                    <a:pt x="6089" y="157"/>
                    <a:pt x="6049" y="165"/>
                  </a:cubicBezTo>
                  <a:cubicBezTo>
                    <a:pt x="5912" y="83"/>
                    <a:pt x="5751" y="1"/>
                    <a:pt x="55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5"/>
            <p:cNvSpPr/>
            <p:nvPr/>
          </p:nvSpPr>
          <p:spPr>
            <a:xfrm>
              <a:off x="1223025" y="3435025"/>
              <a:ext cx="34850" cy="114825"/>
            </a:xfrm>
            <a:custGeom>
              <a:avLst/>
              <a:gdLst/>
              <a:ahLst/>
              <a:cxnLst/>
              <a:rect l="l" t="t" r="r" b="b"/>
              <a:pathLst>
                <a:path w="1394" h="4593" extrusionOk="0">
                  <a:moveTo>
                    <a:pt x="64" y="1"/>
                  </a:moveTo>
                  <a:cubicBezTo>
                    <a:pt x="64" y="191"/>
                    <a:pt x="0" y="2534"/>
                    <a:pt x="760" y="4593"/>
                  </a:cubicBezTo>
                  <a:cubicBezTo>
                    <a:pt x="760" y="4593"/>
                    <a:pt x="982" y="2629"/>
                    <a:pt x="1394" y="2281"/>
                  </a:cubicBezTo>
                  <a:cubicBezTo>
                    <a:pt x="1394" y="2281"/>
                    <a:pt x="1014" y="1774"/>
                    <a:pt x="1045" y="1711"/>
                  </a:cubicBezTo>
                  <a:cubicBezTo>
                    <a:pt x="1045" y="1616"/>
                    <a:pt x="1204" y="1299"/>
                    <a:pt x="1362" y="1173"/>
                  </a:cubicBezTo>
                  <a:cubicBezTo>
                    <a:pt x="1394" y="1141"/>
                    <a:pt x="1394" y="1078"/>
                    <a:pt x="1362" y="1046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5"/>
            <p:cNvSpPr/>
            <p:nvPr/>
          </p:nvSpPr>
          <p:spPr>
            <a:xfrm>
              <a:off x="1223025" y="3435025"/>
              <a:ext cx="19025" cy="114825"/>
            </a:xfrm>
            <a:custGeom>
              <a:avLst/>
              <a:gdLst/>
              <a:ahLst/>
              <a:cxnLst/>
              <a:rect l="l" t="t" r="r" b="b"/>
              <a:pathLst>
                <a:path w="761" h="4593" extrusionOk="0">
                  <a:moveTo>
                    <a:pt x="64" y="1"/>
                  </a:moveTo>
                  <a:cubicBezTo>
                    <a:pt x="64" y="191"/>
                    <a:pt x="0" y="2534"/>
                    <a:pt x="760" y="4593"/>
                  </a:cubicBezTo>
                  <a:cubicBezTo>
                    <a:pt x="186" y="2719"/>
                    <a:pt x="131" y="269"/>
                    <a:pt x="127" y="49"/>
                  </a:cubicBezTo>
                  <a:lnTo>
                    <a:pt x="127" y="49"/>
                  </a:lnTo>
                  <a:lnTo>
                    <a:pt x="190" y="96"/>
                  </a:lnTo>
                  <a:lnTo>
                    <a:pt x="127" y="33"/>
                  </a:lnTo>
                  <a:lnTo>
                    <a:pt x="127" y="33"/>
                  </a:lnTo>
                  <a:cubicBezTo>
                    <a:pt x="127" y="33"/>
                    <a:pt x="127" y="38"/>
                    <a:pt x="127" y="49"/>
                  </a:cubicBezTo>
                  <a:lnTo>
                    <a:pt x="127" y="49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5"/>
            <p:cNvSpPr/>
            <p:nvPr/>
          </p:nvSpPr>
          <p:spPr>
            <a:xfrm>
              <a:off x="1242025" y="3492050"/>
              <a:ext cx="15850" cy="57800"/>
            </a:xfrm>
            <a:custGeom>
              <a:avLst/>
              <a:gdLst/>
              <a:ahLst/>
              <a:cxnLst/>
              <a:rect l="l" t="t" r="r" b="b"/>
              <a:pathLst>
                <a:path w="634" h="2312" extrusionOk="0">
                  <a:moveTo>
                    <a:pt x="634" y="0"/>
                  </a:moveTo>
                  <a:cubicBezTo>
                    <a:pt x="95" y="317"/>
                    <a:pt x="0" y="2312"/>
                    <a:pt x="0" y="2312"/>
                  </a:cubicBezTo>
                  <a:cubicBezTo>
                    <a:pt x="0" y="2312"/>
                    <a:pt x="222" y="348"/>
                    <a:pt x="634" y="0"/>
                  </a:cubicBez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5"/>
            <p:cNvSpPr/>
            <p:nvPr/>
          </p:nvSpPr>
          <p:spPr>
            <a:xfrm>
              <a:off x="1263400" y="3434250"/>
              <a:ext cx="34850" cy="115600"/>
            </a:xfrm>
            <a:custGeom>
              <a:avLst/>
              <a:gdLst/>
              <a:ahLst/>
              <a:cxnLst/>
              <a:rect l="l" t="t" r="r" b="b"/>
              <a:pathLst>
                <a:path w="1394" h="4624" extrusionOk="0">
                  <a:moveTo>
                    <a:pt x="1299" y="0"/>
                  </a:moveTo>
                  <a:lnTo>
                    <a:pt x="32" y="1077"/>
                  </a:lnTo>
                  <a:cubicBezTo>
                    <a:pt x="0" y="1109"/>
                    <a:pt x="0" y="1172"/>
                    <a:pt x="64" y="1204"/>
                  </a:cubicBezTo>
                  <a:cubicBezTo>
                    <a:pt x="222" y="1330"/>
                    <a:pt x="380" y="1647"/>
                    <a:pt x="380" y="1742"/>
                  </a:cubicBezTo>
                  <a:cubicBezTo>
                    <a:pt x="412" y="1805"/>
                    <a:pt x="32" y="2312"/>
                    <a:pt x="32" y="2312"/>
                  </a:cubicBezTo>
                  <a:cubicBezTo>
                    <a:pt x="444" y="2660"/>
                    <a:pt x="665" y="4624"/>
                    <a:pt x="665" y="4624"/>
                  </a:cubicBezTo>
                  <a:cubicBezTo>
                    <a:pt x="1394" y="2629"/>
                    <a:pt x="1362" y="317"/>
                    <a:pt x="1331" y="32"/>
                  </a:cubicBezTo>
                  <a:cubicBezTo>
                    <a:pt x="1331" y="0"/>
                    <a:pt x="1331" y="0"/>
                    <a:pt x="1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5"/>
            <p:cNvSpPr/>
            <p:nvPr/>
          </p:nvSpPr>
          <p:spPr>
            <a:xfrm>
              <a:off x="1264200" y="3492050"/>
              <a:ext cx="15850" cy="57800"/>
            </a:xfrm>
            <a:custGeom>
              <a:avLst/>
              <a:gdLst/>
              <a:ahLst/>
              <a:cxnLst/>
              <a:rect l="l" t="t" r="r" b="b"/>
              <a:pathLst>
                <a:path w="634" h="2312" extrusionOk="0">
                  <a:moveTo>
                    <a:pt x="0" y="0"/>
                  </a:moveTo>
                  <a:cubicBezTo>
                    <a:pt x="412" y="348"/>
                    <a:pt x="633" y="2312"/>
                    <a:pt x="633" y="2312"/>
                  </a:cubicBezTo>
                  <a:cubicBezTo>
                    <a:pt x="633" y="2312"/>
                    <a:pt x="538" y="317"/>
                    <a:pt x="0" y="0"/>
                  </a:cubicBez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5"/>
            <p:cNvSpPr/>
            <p:nvPr/>
          </p:nvSpPr>
          <p:spPr>
            <a:xfrm>
              <a:off x="1280025" y="3435025"/>
              <a:ext cx="18225" cy="114825"/>
            </a:xfrm>
            <a:custGeom>
              <a:avLst/>
              <a:gdLst/>
              <a:ahLst/>
              <a:cxnLst/>
              <a:rect l="l" t="t" r="r" b="b"/>
              <a:pathLst>
                <a:path w="729" h="4593" extrusionOk="0">
                  <a:moveTo>
                    <a:pt x="666" y="1"/>
                  </a:moveTo>
                  <a:cubicBezTo>
                    <a:pt x="666" y="1"/>
                    <a:pt x="539" y="2915"/>
                    <a:pt x="0" y="4593"/>
                  </a:cubicBezTo>
                  <a:cubicBezTo>
                    <a:pt x="729" y="2598"/>
                    <a:pt x="697" y="286"/>
                    <a:pt x="666" y="1"/>
                  </a:cubicBez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5"/>
            <p:cNvSpPr/>
            <p:nvPr/>
          </p:nvSpPr>
          <p:spPr>
            <a:xfrm>
              <a:off x="1242025" y="3461950"/>
              <a:ext cx="38025" cy="116425"/>
            </a:xfrm>
            <a:custGeom>
              <a:avLst/>
              <a:gdLst/>
              <a:ahLst/>
              <a:cxnLst/>
              <a:rect l="l" t="t" r="r" b="b"/>
              <a:pathLst>
                <a:path w="1521" h="4657" extrusionOk="0">
                  <a:moveTo>
                    <a:pt x="634" y="1"/>
                  </a:moveTo>
                  <a:lnTo>
                    <a:pt x="634" y="32"/>
                  </a:lnTo>
                  <a:cubicBezTo>
                    <a:pt x="634" y="64"/>
                    <a:pt x="634" y="96"/>
                    <a:pt x="602" y="96"/>
                  </a:cubicBezTo>
                  <a:cubicBezTo>
                    <a:pt x="444" y="222"/>
                    <a:pt x="285" y="539"/>
                    <a:pt x="285" y="634"/>
                  </a:cubicBezTo>
                  <a:cubicBezTo>
                    <a:pt x="254" y="729"/>
                    <a:pt x="634" y="1204"/>
                    <a:pt x="634" y="1204"/>
                  </a:cubicBezTo>
                  <a:cubicBezTo>
                    <a:pt x="222" y="1552"/>
                    <a:pt x="0" y="3516"/>
                    <a:pt x="0" y="3516"/>
                  </a:cubicBezTo>
                  <a:lnTo>
                    <a:pt x="729" y="4656"/>
                  </a:lnTo>
                  <a:lnTo>
                    <a:pt x="1520" y="3516"/>
                  </a:lnTo>
                  <a:cubicBezTo>
                    <a:pt x="1489" y="3389"/>
                    <a:pt x="1299" y="1521"/>
                    <a:pt x="887" y="1204"/>
                  </a:cubicBezTo>
                  <a:cubicBezTo>
                    <a:pt x="887" y="1204"/>
                    <a:pt x="1235" y="697"/>
                    <a:pt x="1235" y="634"/>
                  </a:cubicBezTo>
                  <a:cubicBezTo>
                    <a:pt x="1235" y="539"/>
                    <a:pt x="1077" y="222"/>
                    <a:pt x="887" y="96"/>
                  </a:cubicBezTo>
                  <a:cubicBezTo>
                    <a:pt x="887" y="64"/>
                    <a:pt x="855" y="32"/>
                    <a:pt x="88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2224;p25"/>
          <p:cNvSpPr txBox="1"/>
          <p:nvPr/>
        </p:nvSpPr>
        <p:spPr>
          <a:xfrm>
            <a:off x="773821" y="3867956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Can add voice commands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8671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111DB-77B7-820D-9998-DA082FC16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" y="1008888"/>
            <a:ext cx="4182159" cy="3836952"/>
          </a:xfrm>
          <a:prstGeom prst="rect">
            <a:avLst/>
          </a:prstGeom>
        </p:spPr>
      </p:pic>
      <p:sp>
        <p:nvSpPr>
          <p:cNvPr id="2320" name="Google Shape;2320;p27"/>
          <p:cNvSpPr/>
          <p:nvPr/>
        </p:nvSpPr>
        <p:spPr>
          <a:xfrm>
            <a:off x="3948036" y="1225326"/>
            <a:ext cx="1292714" cy="897365"/>
          </a:xfrm>
          <a:custGeom>
            <a:avLst/>
            <a:gdLst/>
            <a:ahLst/>
            <a:cxnLst/>
            <a:rect l="l" t="t" r="r" b="b"/>
            <a:pathLst>
              <a:path w="40284" h="27964" extrusionOk="0">
                <a:moveTo>
                  <a:pt x="21061" y="0"/>
                </a:moveTo>
                <a:cubicBezTo>
                  <a:pt x="20776" y="0"/>
                  <a:pt x="20522" y="222"/>
                  <a:pt x="20522" y="538"/>
                </a:cubicBezTo>
                <a:lnTo>
                  <a:pt x="20522" y="26887"/>
                </a:lnTo>
                <a:lnTo>
                  <a:pt x="539" y="26887"/>
                </a:lnTo>
                <a:cubicBezTo>
                  <a:pt x="254" y="26887"/>
                  <a:pt x="1" y="27140"/>
                  <a:pt x="1" y="27425"/>
                </a:cubicBezTo>
                <a:cubicBezTo>
                  <a:pt x="1" y="27742"/>
                  <a:pt x="254" y="27964"/>
                  <a:pt x="539" y="27964"/>
                </a:cubicBezTo>
                <a:lnTo>
                  <a:pt x="21061" y="27964"/>
                </a:lnTo>
                <a:cubicBezTo>
                  <a:pt x="21377" y="27964"/>
                  <a:pt x="21631" y="27742"/>
                  <a:pt x="21631" y="27425"/>
                </a:cubicBezTo>
                <a:lnTo>
                  <a:pt x="21631" y="1077"/>
                </a:lnTo>
                <a:lnTo>
                  <a:pt x="39745" y="1077"/>
                </a:lnTo>
                <a:cubicBezTo>
                  <a:pt x="40062" y="1077"/>
                  <a:pt x="40284" y="823"/>
                  <a:pt x="40284" y="538"/>
                </a:cubicBezTo>
                <a:cubicBezTo>
                  <a:pt x="40284" y="222"/>
                  <a:pt x="40062" y="0"/>
                  <a:pt x="39745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1" name="Google Shape;2321;p27"/>
          <p:cNvSpPr/>
          <p:nvPr/>
        </p:nvSpPr>
        <p:spPr>
          <a:xfrm>
            <a:off x="3948036" y="2011884"/>
            <a:ext cx="1292714" cy="466492"/>
          </a:xfrm>
          <a:custGeom>
            <a:avLst/>
            <a:gdLst/>
            <a:ahLst/>
            <a:cxnLst/>
            <a:rect l="l" t="t" r="r" b="b"/>
            <a:pathLst>
              <a:path w="40284" h="14537" extrusionOk="0">
                <a:moveTo>
                  <a:pt x="28344" y="1"/>
                </a:moveTo>
                <a:cubicBezTo>
                  <a:pt x="28059" y="1"/>
                  <a:pt x="27806" y="222"/>
                  <a:pt x="27806" y="539"/>
                </a:cubicBezTo>
                <a:lnTo>
                  <a:pt x="27806" y="13460"/>
                </a:lnTo>
                <a:lnTo>
                  <a:pt x="539" y="13460"/>
                </a:lnTo>
                <a:cubicBezTo>
                  <a:pt x="254" y="13460"/>
                  <a:pt x="1" y="13713"/>
                  <a:pt x="1" y="13998"/>
                </a:cubicBezTo>
                <a:cubicBezTo>
                  <a:pt x="1" y="14315"/>
                  <a:pt x="254" y="14537"/>
                  <a:pt x="539" y="14537"/>
                </a:cubicBezTo>
                <a:lnTo>
                  <a:pt x="28344" y="14537"/>
                </a:lnTo>
                <a:cubicBezTo>
                  <a:pt x="28661" y="14537"/>
                  <a:pt x="28915" y="14315"/>
                  <a:pt x="28915" y="13998"/>
                </a:cubicBezTo>
                <a:lnTo>
                  <a:pt x="28915" y="1077"/>
                </a:lnTo>
                <a:lnTo>
                  <a:pt x="39745" y="1077"/>
                </a:lnTo>
                <a:cubicBezTo>
                  <a:pt x="40062" y="1077"/>
                  <a:pt x="40284" y="824"/>
                  <a:pt x="40284" y="539"/>
                </a:cubicBezTo>
                <a:cubicBezTo>
                  <a:pt x="40284" y="222"/>
                  <a:pt x="40062" y="1"/>
                  <a:pt x="3974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2" name="Google Shape;2322;p27"/>
          <p:cNvSpPr/>
          <p:nvPr/>
        </p:nvSpPr>
        <p:spPr>
          <a:xfrm>
            <a:off x="3948036" y="2797448"/>
            <a:ext cx="1292714" cy="35620"/>
          </a:xfrm>
          <a:custGeom>
            <a:avLst/>
            <a:gdLst/>
            <a:ahLst/>
            <a:cxnLst/>
            <a:rect l="l" t="t" r="r" b="b"/>
            <a:pathLst>
              <a:path w="40284" h="1110" extrusionOk="0">
                <a:moveTo>
                  <a:pt x="539" y="1"/>
                </a:moveTo>
                <a:cubicBezTo>
                  <a:pt x="254" y="1"/>
                  <a:pt x="1" y="254"/>
                  <a:pt x="1" y="571"/>
                </a:cubicBezTo>
                <a:cubicBezTo>
                  <a:pt x="1" y="856"/>
                  <a:pt x="254" y="1109"/>
                  <a:pt x="539" y="1109"/>
                </a:cubicBezTo>
                <a:lnTo>
                  <a:pt x="39745" y="1109"/>
                </a:lnTo>
                <a:cubicBezTo>
                  <a:pt x="40062" y="1109"/>
                  <a:pt x="40284" y="856"/>
                  <a:pt x="40284" y="571"/>
                </a:cubicBezTo>
                <a:cubicBezTo>
                  <a:pt x="40284" y="254"/>
                  <a:pt x="40062" y="1"/>
                  <a:pt x="39745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4" name="Google Shape;2324;p27"/>
          <p:cNvSpPr/>
          <p:nvPr/>
        </p:nvSpPr>
        <p:spPr>
          <a:xfrm>
            <a:off x="3925643" y="3627030"/>
            <a:ext cx="1292714" cy="467487"/>
          </a:xfrm>
          <a:custGeom>
            <a:avLst/>
            <a:gdLst/>
            <a:ahLst/>
            <a:cxnLst/>
            <a:rect l="l" t="t" r="r" b="b"/>
            <a:pathLst>
              <a:path w="40284" h="14568" extrusionOk="0">
                <a:moveTo>
                  <a:pt x="539" y="0"/>
                </a:moveTo>
                <a:cubicBezTo>
                  <a:pt x="254" y="0"/>
                  <a:pt x="1" y="254"/>
                  <a:pt x="1" y="539"/>
                </a:cubicBezTo>
                <a:cubicBezTo>
                  <a:pt x="1" y="855"/>
                  <a:pt x="254" y="1077"/>
                  <a:pt x="539" y="1077"/>
                </a:cubicBezTo>
                <a:lnTo>
                  <a:pt x="27806" y="1077"/>
                </a:lnTo>
                <a:lnTo>
                  <a:pt x="27806" y="14030"/>
                </a:lnTo>
                <a:cubicBezTo>
                  <a:pt x="27806" y="14315"/>
                  <a:pt x="28059" y="14568"/>
                  <a:pt x="28344" y="14568"/>
                </a:cubicBezTo>
                <a:lnTo>
                  <a:pt x="39745" y="14568"/>
                </a:lnTo>
                <a:cubicBezTo>
                  <a:pt x="40062" y="14568"/>
                  <a:pt x="40284" y="14315"/>
                  <a:pt x="40284" y="14030"/>
                </a:cubicBezTo>
                <a:cubicBezTo>
                  <a:pt x="40284" y="13713"/>
                  <a:pt x="40062" y="13460"/>
                  <a:pt x="39745" y="13460"/>
                </a:cubicBezTo>
                <a:lnTo>
                  <a:pt x="28915" y="13460"/>
                </a:lnTo>
                <a:lnTo>
                  <a:pt x="28915" y="539"/>
                </a:lnTo>
                <a:cubicBezTo>
                  <a:pt x="28915" y="254"/>
                  <a:pt x="28661" y="0"/>
                  <a:pt x="28344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5" name="Google Shape;2325;p27"/>
          <p:cNvSpPr/>
          <p:nvPr/>
        </p:nvSpPr>
        <p:spPr>
          <a:xfrm>
            <a:off x="5223453" y="893997"/>
            <a:ext cx="3464468" cy="697187"/>
          </a:xfrm>
          <a:custGeom>
            <a:avLst/>
            <a:gdLst/>
            <a:ahLst/>
            <a:cxnLst/>
            <a:rect l="l" t="t" r="r" b="b"/>
            <a:pathLst>
              <a:path w="107961" h="21726" extrusionOk="0">
                <a:moveTo>
                  <a:pt x="10863" y="1"/>
                </a:moveTo>
                <a:cubicBezTo>
                  <a:pt x="4877" y="1"/>
                  <a:pt x="0" y="4878"/>
                  <a:pt x="0" y="10863"/>
                </a:cubicBezTo>
                <a:cubicBezTo>
                  <a:pt x="0" y="16849"/>
                  <a:pt x="4877" y="21726"/>
                  <a:pt x="10863" y="21726"/>
                </a:cubicBezTo>
                <a:lnTo>
                  <a:pt x="107960" y="21726"/>
                </a:lnTo>
                <a:lnTo>
                  <a:pt x="107960" y="1"/>
                </a:ln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6" name="Google Shape;2326;p27"/>
          <p:cNvSpPr/>
          <p:nvPr/>
        </p:nvSpPr>
        <p:spPr>
          <a:xfrm>
            <a:off x="5223453" y="1680587"/>
            <a:ext cx="3464468" cy="697187"/>
          </a:xfrm>
          <a:custGeom>
            <a:avLst/>
            <a:gdLst/>
            <a:ahLst/>
            <a:cxnLst/>
            <a:rect l="l" t="t" r="r" b="b"/>
            <a:pathLst>
              <a:path w="107961" h="21726" extrusionOk="0">
                <a:moveTo>
                  <a:pt x="10863" y="1"/>
                </a:moveTo>
                <a:cubicBezTo>
                  <a:pt x="4877" y="1"/>
                  <a:pt x="0" y="4878"/>
                  <a:pt x="0" y="10863"/>
                </a:cubicBezTo>
                <a:cubicBezTo>
                  <a:pt x="0" y="16849"/>
                  <a:pt x="4877" y="21726"/>
                  <a:pt x="10863" y="21726"/>
                </a:cubicBezTo>
                <a:lnTo>
                  <a:pt x="107960" y="21726"/>
                </a:lnTo>
                <a:lnTo>
                  <a:pt x="107960" y="1"/>
                </a:ln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7" name="Google Shape;2327;p27"/>
          <p:cNvSpPr/>
          <p:nvPr/>
        </p:nvSpPr>
        <p:spPr>
          <a:xfrm>
            <a:off x="5223453" y="2467177"/>
            <a:ext cx="3464468" cy="925974"/>
          </a:xfrm>
          <a:custGeom>
            <a:avLst/>
            <a:gdLst/>
            <a:ahLst/>
            <a:cxnLst/>
            <a:rect l="l" t="t" r="r" b="b"/>
            <a:pathLst>
              <a:path w="107961" h="21694" extrusionOk="0">
                <a:moveTo>
                  <a:pt x="10863" y="0"/>
                </a:moveTo>
                <a:cubicBezTo>
                  <a:pt x="4877" y="0"/>
                  <a:pt x="0" y="4846"/>
                  <a:pt x="0" y="10863"/>
                </a:cubicBezTo>
                <a:cubicBezTo>
                  <a:pt x="0" y="16848"/>
                  <a:pt x="4877" y="21694"/>
                  <a:pt x="10863" y="21694"/>
                </a:cubicBezTo>
                <a:lnTo>
                  <a:pt x="107960" y="21694"/>
                </a:lnTo>
                <a:lnTo>
                  <a:pt x="107960" y="0"/>
                </a:ln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8" name="Google Shape;2328;p27"/>
          <p:cNvSpPr/>
          <p:nvPr/>
        </p:nvSpPr>
        <p:spPr>
          <a:xfrm>
            <a:off x="5245167" y="3489313"/>
            <a:ext cx="3464468" cy="1389186"/>
          </a:xfrm>
          <a:custGeom>
            <a:avLst/>
            <a:gdLst/>
            <a:ahLst/>
            <a:cxnLst/>
            <a:rect l="l" t="t" r="r" b="b"/>
            <a:pathLst>
              <a:path w="107961" h="21694" extrusionOk="0">
                <a:moveTo>
                  <a:pt x="10863" y="0"/>
                </a:moveTo>
                <a:cubicBezTo>
                  <a:pt x="4877" y="0"/>
                  <a:pt x="0" y="4845"/>
                  <a:pt x="0" y="10831"/>
                </a:cubicBezTo>
                <a:cubicBezTo>
                  <a:pt x="0" y="16848"/>
                  <a:pt x="4877" y="21693"/>
                  <a:pt x="10863" y="21693"/>
                </a:cubicBezTo>
                <a:lnTo>
                  <a:pt x="107960" y="21693"/>
                </a:lnTo>
                <a:lnTo>
                  <a:pt x="107960" y="0"/>
                </a:ln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1" name="Google Shape;2341;p27"/>
          <p:cNvSpPr/>
          <p:nvPr/>
        </p:nvSpPr>
        <p:spPr>
          <a:xfrm>
            <a:off x="5478362" y="1827134"/>
            <a:ext cx="368939" cy="417363"/>
          </a:xfrm>
          <a:custGeom>
            <a:avLst/>
            <a:gdLst/>
            <a:ahLst/>
            <a:cxnLst/>
            <a:rect l="l" t="t" r="r" b="b"/>
            <a:pathLst>
              <a:path w="11497" h="13006" extrusionOk="0">
                <a:moveTo>
                  <a:pt x="11085" y="496"/>
                </a:moveTo>
                <a:lnTo>
                  <a:pt x="11085" y="9110"/>
                </a:lnTo>
                <a:cubicBezTo>
                  <a:pt x="11085" y="9839"/>
                  <a:pt x="10198" y="10409"/>
                  <a:pt x="9058" y="10409"/>
                </a:cubicBezTo>
                <a:cubicBezTo>
                  <a:pt x="7950" y="10409"/>
                  <a:pt x="7063" y="9839"/>
                  <a:pt x="7063" y="9110"/>
                </a:cubicBezTo>
                <a:cubicBezTo>
                  <a:pt x="7063" y="8414"/>
                  <a:pt x="7950" y="7844"/>
                  <a:pt x="9058" y="7844"/>
                </a:cubicBezTo>
                <a:cubicBezTo>
                  <a:pt x="9596" y="7844"/>
                  <a:pt x="10071" y="7970"/>
                  <a:pt x="10451" y="8192"/>
                </a:cubicBezTo>
                <a:cubicBezTo>
                  <a:pt x="10483" y="8208"/>
                  <a:pt x="10515" y="8216"/>
                  <a:pt x="10546" y="8216"/>
                </a:cubicBezTo>
                <a:cubicBezTo>
                  <a:pt x="10578" y="8216"/>
                  <a:pt x="10610" y="8208"/>
                  <a:pt x="10641" y="8192"/>
                </a:cubicBezTo>
                <a:cubicBezTo>
                  <a:pt x="10705" y="8160"/>
                  <a:pt x="10736" y="8097"/>
                  <a:pt x="10736" y="8034"/>
                </a:cubicBezTo>
                <a:lnTo>
                  <a:pt x="10736" y="3442"/>
                </a:lnTo>
                <a:cubicBezTo>
                  <a:pt x="10736" y="3378"/>
                  <a:pt x="10705" y="3315"/>
                  <a:pt x="10673" y="3283"/>
                </a:cubicBezTo>
                <a:cubicBezTo>
                  <a:pt x="10610" y="3252"/>
                  <a:pt x="10546" y="3252"/>
                  <a:pt x="10483" y="3252"/>
                </a:cubicBezTo>
                <a:lnTo>
                  <a:pt x="4561" y="5215"/>
                </a:lnTo>
                <a:cubicBezTo>
                  <a:pt x="4498" y="5247"/>
                  <a:pt x="4434" y="5342"/>
                  <a:pt x="4434" y="5405"/>
                </a:cubicBezTo>
                <a:lnTo>
                  <a:pt x="4434" y="11327"/>
                </a:lnTo>
                <a:cubicBezTo>
                  <a:pt x="4434" y="12055"/>
                  <a:pt x="3548" y="12626"/>
                  <a:pt x="2407" y="12626"/>
                </a:cubicBezTo>
                <a:cubicBezTo>
                  <a:pt x="1299" y="12626"/>
                  <a:pt x="412" y="12055"/>
                  <a:pt x="412" y="11327"/>
                </a:cubicBezTo>
                <a:cubicBezTo>
                  <a:pt x="412" y="10630"/>
                  <a:pt x="1299" y="10060"/>
                  <a:pt x="2407" y="10060"/>
                </a:cubicBezTo>
                <a:cubicBezTo>
                  <a:pt x="2914" y="10060"/>
                  <a:pt x="3421" y="10187"/>
                  <a:pt x="3801" y="10409"/>
                </a:cubicBezTo>
                <a:cubicBezTo>
                  <a:pt x="3833" y="10425"/>
                  <a:pt x="3864" y="10432"/>
                  <a:pt x="3896" y="10432"/>
                </a:cubicBezTo>
                <a:cubicBezTo>
                  <a:pt x="3928" y="10432"/>
                  <a:pt x="3959" y="10425"/>
                  <a:pt x="3991" y="10409"/>
                </a:cubicBezTo>
                <a:cubicBezTo>
                  <a:pt x="4054" y="10377"/>
                  <a:pt x="4086" y="10314"/>
                  <a:pt x="4086" y="10250"/>
                </a:cubicBezTo>
                <a:lnTo>
                  <a:pt x="4086" y="2808"/>
                </a:lnTo>
                <a:lnTo>
                  <a:pt x="11085" y="496"/>
                </a:lnTo>
                <a:close/>
                <a:moveTo>
                  <a:pt x="11290" y="0"/>
                </a:moveTo>
                <a:cubicBezTo>
                  <a:pt x="11264" y="0"/>
                  <a:pt x="11238" y="8"/>
                  <a:pt x="11211" y="21"/>
                </a:cubicBezTo>
                <a:lnTo>
                  <a:pt x="3833" y="2460"/>
                </a:lnTo>
                <a:cubicBezTo>
                  <a:pt x="3769" y="2491"/>
                  <a:pt x="3706" y="2586"/>
                  <a:pt x="3706" y="2650"/>
                </a:cubicBezTo>
                <a:lnTo>
                  <a:pt x="3706" y="9902"/>
                </a:lnTo>
                <a:cubicBezTo>
                  <a:pt x="3326" y="9744"/>
                  <a:pt x="2883" y="9649"/>
                  <a:pt x="2407" y="9649"/>
                </a:cubicBezTo>
                <a:cubicBezTo>
                  <a:pt x="1077" y="9649"/>
                  <a:pt x="1" y="10377"/>
                  <a:pt x="1" y="11327"/>
                </a:cubicBezTo>
                <a:cubicBezTo>
                  <a:pt x="1" y="12277"/>
                  <a:pt x="1077" y="13006"/>
                  <a:pt x="2407" y="13006"/>
                </a:cubicBezTo>
                <a:cubicBezTo>
                  <a:pt x="3769" y="13006"/>
                  <a:pt x="4846" y="12277"/>
                  <a:pt x="4846" y="11327"/>
                </a:cubicBezTo>
                <a:lnTo>
                  <a:pt x="4846" y="5563"/>
                </a:lnTo>
                <a:lnTo>
                  <a:pt x="10356" y="3727"/>
                </a:lnTo>
                <a:lnTo>
                  <a:pt x="10356" y="7685"/>
                </a:lnTo>
                <a:cubicBezTo>
                  <a:pt x="9976" y="7527"/>
                  <a:pt x="9533" y="7432"/>
                  <a:pt x="9058" y="7432"/>
                </a:cubicBezTo>
                <a:cubicBezTo>
                  <a:pt x="7728" y="7432"/>
                  <a:pt x="6651" y="8192"/>
                  <a:pt x="6651" y="9110"/>
                </a:cubicBezTo>
                <a:cubicBezTo>
                  <a:pt x="6651" y="10060"/>
                  <a:pt x="7728" y="10789"/>
                  <a:pt x="9058" y="10789"/>
                </a:cubicBezTo>
                <a:cubicBezTo>
                  <a:pt x="10420" y="10789"/>
                  <a:pt x="11497" y="10060"/>
                  <a:pt x="11497" y="9110"/>
                </a:cubicBezTo>
                <a:lnTo>
                  <a:pt x="11497" y="211"/>
                </a:lnTo>
                <a:cubicBezTo>
                  <a:pt x="11497" y="148"/>
                  <a:pt x="11465" y="85"/>
                  <a:pt x="11402" y="53"/>
                </a:cubicBezTo>
                <a:cubicBezTo>
                  <a:pt x="11364" y="16"/>
                  <a:pt x="11327" y="0"/>
                  <a:pt x="11290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2" name="Google Shape;2342;p27"/>
          <p:cNvSpPr/>
          <p:nvPr/>
        </p:nvSpPr>
        <p:spPr>
          <a:xfrm>
            <a:off x="5449898" y="1091158"/>
            <a:ext cx="425866" cy="302865"/>
          </a:xfrm>
          <a:custGeom>
            <a:avLst/>
            <a:gdLst/>
            <a:ahLst/>
            <a:cxnLst/>
            <a:rect l="l" t="t" r="r" b="b"/>
            <a:pathLst>
              <a:path w="13271" h="9438" extrusionOk="0">
                <a:moveTo>
                  <a:pt x="8140" y="412"/>
                </a:moveTo>
                <a:cubicBezTo>
                  <a:pt x="9882" y="412"/>
                  <a:pt x="11338" y="1837"/>
                  <a:pt x="11338" y="3611"/>
                </a:cubicBezTo>
                <a:cubicBezTo>
                  <a:pt x="11338" y="3801"/>
                  <a:pt x="11307" y="3991"/>
                  <a:pt x="11275" y="4181"/>
                </a:cubicBezTo>
                <a:cubicBezTo>
                  <a:pt x="11275" y="4276"/>
                  <a:pt x="11307" y="4339"/>
                  <a:pt x="11402" y="4403"/>
                </a:cubicBezTo>
                <a:cubicBezTo>
                  <a:pt x="12289" y="4814"/>
                  <a:pt x="12859" y="5669"/>
                  <a:pt x="12859" y="6619"/>
                </a:cubicBezTo>
                <a:cubicBezTo>
                  <a:pt x="12859" y="7950"/>
                  <a:pt x="11750" y="9058"/>
                  <a:pt x="10388" y="9058"/>
                </a:cubicBezTo>
                <a:lnTo>
                  <a:pt x="2851" y="9058"/>
                </a:lnTo>
                <a:cubicBezTo>
                  <a:pt x="1711" y="9058"/>
                  <a:pt x="698" y="8235"/>
                  <a:pt x="476" y="7094"/>
                </a:cubicBezTo>
                <a:lnTo>
                  <a:pt x="444" y="6999"/>
                </a:lnTo>
                <a:cubicBezTo>
                  <a:pt x="413" y="6873"/>
                  <a:pt x="381" y="6746"/>
                  <a:pt x="381" y="6619"/>
                </a:cubicBezTo>
                <a:cubicBezTo>
                  <a:pt x="381" y="5669"/>
                  <a:pt x="951" y="4814"/>
                  <a:pt x="1806" y="4403"/>
                </a:cubicBezTo>
                <a:cubicBezTo>
                  <a:pt x="1869" y="4371"/>
                  <a:pt x="1933" y="4308"/>
                  <a:pt x="1933" y="4244"/>
                </a:cubicBezTo>
                <a:cubicBezTo>
                  <a:pt x="1964" y="3484"/>
                  <a:pt x="2344" y="2787"/>
                  <a:pt x="2978" y="2344"/>
                </a:cubicBezTo>
                <a:cubicBezTo>
                  <a:pt x="3389" y="2059"/>
                  <a:pt x="3865" y="1901"/>
                  <a:pt x="4371" y="1901"/>
                </a:cubicBezTo>
                <a:cubicBezTo>
                  <a:pt x="4625" y="1901"/>
                  <a:pt x="4910" y="1964"/>
                  <a:pt x="5163" y="2027"/>
                </a:cubicBezTo>
                <a:cubicBezTo>
                  <a:pt x="5188" y="2036"/>
                  <a:pt x="5214" y="2040"/>
                  <a:pt x="5238" y="2040"/>
                </a:cubicBezTo>
                <a:cubicBezTo>
                  <a:pt x="5304" y="2040"/>
                  <a:pt x="5361" y="2010"/>
                  <a:pt x="5385" y="1964"/>
                </a:cubicBezTo>
                <a:cubicBezTo>
                  <a:pt x="5986" y="982"/>
                  <a:pt x="7031" y="412"/>
                  <a:pt x="8140" y="412"/>
                </a:cubicBezTo>
                <a:close/>
                <a:moveTo>
                  <a:pt x="8140" y="1"/>
                </a:moveTo>
                <a:cubicBezTo>
                  <a:pt x="6936" y="1"/>
                  <a:pt x="5796" y="634"/>
                  <a:pt x="5131" y="1616"/>
                </a:cubicBezTo>
                <a:cubicBezTo>
                  <a:pt x="4873" y="1546"/>
                  <a:pt x="4612" y="1511"/>
                  <a:pt x="4353" y="1511"/>
                </a:cubicBezTo>
                <a:cubicBezTo>
                  <a:pt x="3787" y="1511"/>
                  <a:pt x="3234" y="1680"/>
                  <a:pt x="2756" y="2027"/>
                </a:cubicBezTo>
                <a:cubicBezTo>
                  <a:pt x="2059" y="2502"/>
                  <a:pt x="1616" y="3263"/>
                  <a:pt x="1553" y="4118"/>
                </a:cubicBezTo>
                <a:cubicBezTo>
                  <a:pt x="603" y="4593"/>
                  <a:pt x="1" y="5574"/>
                  <a:pt x="1" y="6619"/>
                </a:cubicBezTo>
                <a:cubicBezTo>
                  <a:pt x="1" y="6778"/>
                  <a:pt x="33" y="6936"/>
                  <a:pt x="64" y="7094"/>
                </a:cubicBezTo>
                <a:lnTo>
                  <a:pt x="96" y="7158"/>
                </a:lnTo>
                <a:cubicBezTo>
                  <a:pt x="349" y="8488"/>
                  <a:pt x="1521" y="9438"/>
                  <a:pt x="2851" y="9438"/>
                </a:cubicBezTo>
                <a:lnTo>
                  <a:pt x="10388" y="9438"/>
                </a:lnTo>
                <a:cubicBezTo>
                  <a:pt x="11972" y="9438"/>
                  <a:pt x="13270" y="8171"/>
                  <a:pt x="13270" y="6619"/>
                </a:cubicBezTo>
                <a:cubicBezTo>
                  <a:pt x="13270" y="5574"/>
                  <a:pt x="12637" y="4593"/>
                  <a:pt x="11687" y="4086"/>
                </a:cubicBezTo>
                <a:cubicBezTo>
                  <a:pt x="11718" y="3928"/>
                  <a:pt x="11718" y="3769"/>
                  <a:pt x="11718" y="3611"/>
                </a:cubicBezTo>
                <a:cubicBezTo>
                  <a:pt x="11718" y="1616"/>
                  <a:pt x="10103" y="1"/>
                  <a:pt x="8140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7" name="Google Shape;2347;p27"/>
          <p:cNvGrpSpPr/>
          <p:nvPr/>
        </p:nvGrpSpPr>
        <p:grpSpPr>
          <a:xfrm>
            <a:off x="5453319" y="2838118"/>
            <a:ext cx="380106" cy="317113"/>
            <a:chOff x="5627915" y="2648069"/>
            <a:chExt cx="380106" cy="317113"/>
          </a:xfrm>
        </p:grpSpPr>
        <p:sp>
          <p:nvSpPr>
            <p:cNvPr id="2348" name="Google Shape;2348;p27"/>
            <p:cNvSpPr/>
            <p:nvPr/>
          </p:nvSpPr>
          <p:spPr>
            <a:xfrm>
              <a:off x="5627915" y="2648069"/>
              <a:ext cx="380106" cy="317113"/>
            </a:xfrm>
            <a:custGeom>
              <a:avLst/>
              <a:gdLst/>
              <a:ahLst/>
              <a:cxnLst/>
              <a:rect l="l" t="t" r="r" b="b"/>
              <a:pathLst>
                <a:path w="11845" h="9882" extrusionOk="0">
                  <a:moveTo>
                    <a:pt x="11465" y="380"/>
                  </a:moveTo>
                  <a:lnTo>
                    <a:pt x="11465" y="7063"/>
                  </a:lnTo>
                  <a:lnTo>
                    <a:pt x="3643" y="7063"/>
                  </a:lnTo>
                  <a:cubicBezTo>
                    <a:pt x="3579" y="7063"/>
                    <a:pt x="3516" y="7094"/>
                    <a:pt x="3484" y="7126"/>
                  </a:cubicBezTo>
                  <a:lnTo>
                    <a:pt x="1521" y="9153"/>
                  </a:lnTo>
                  <a:lnTo>
                    <a:pt x="1711" y="7284"/>
                  </a:lnTo>
                  <a:cubicBezTo>
                    <a:pt x="1711" y="7221"/>
                    <a:pt x="1679" y="7158"/>
                    <a:pt x="1647" y="7126"/>
                  </a:cubicBezTo>
                  <a:cubicBezTo>
                    <a:pt x="1616" y="7094"/>
                    <a:pt x="1552" y="7063"/>
                    <a:pt x="1489" y="7063"/>
                  </a:cubicBezTo>
                  <a:lnTo>
                    <a:pt x="412" y="7063"/>
                  </a:lnTo>
                  <a:lnTo>
                    <a:pt x="412" y="380"/>
                  </a:lnTo>
                  <a:close/>
                  <a:moveTo>
                    <a:pt x="222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7253"/>
                  </a:lnTo>
                  <a:cubicBezTo>
                    <a:pt x="1" y="7379"/>
                    <a:pt x="96" y="7443"/>
                    <a:pt x="222" y="7443"/>
                  </a:cubicBezTo>
                  <a:lnTo>
                    <a:pt x="1299" y="7443"/>
                  </a:lnTo>
                  <a:lnTo>
                    <a:pt x="1077" y="9659"/>
                  </a:lnTo>
                  <a:cubicBezTo>
                    <a:pt x="1077" y="9754"/>
                    <a:pt x="1109" y="9818"/>
                    <a:pt x="1204" y="9849"/>
                  </a:cubicBezTo>
                  <a:cubicBezTo>
                    <a:pt x="1236" y="9881"/>
                    <a:pt x="1236" y="9881"/>
                    <a:pt x="1267" y="9881"/>
                  </a:cubicBezTo>
                  <a:cubicBezTo>
                    <a:pt x="1331" y="9881"/>
                    <a:pt x="1394" y="9849"/>
                    <a:pt x="1426" y="9818"/>
                  </a:cubicBezTo>
                  <a:lnTo>
                    <a:pt x="3706" y="7443"/>
                  </a:lnTo>
                  <a:lnTo>
                    <a:pt x="11655" y="7443"/>
                  </a:lnTo>
                  <a:cubicBezTo>
                    <a:pt x="11782" y="7443"/>
                    <a:pt x="11845" y="7379"/>
                    <a:pt x="11845" y="7253"/>
                  </a:cubicBezTo>
                  <a:lnTo>
                    <a:pt x="11845" y="190"/>
                  </a:lnTo>
                  <a:cubicBezTo>
                    <a:pt x="11845" y="95"/>
                    <a:pt x="11782" y="0"/>
                    <a:pt x="1165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7"/>
            <p:cNvSpPr/>
            <p:nvPr/>
          </p:nvSpPr>
          <p:spPr>
            <a:xfrm>
              <a:off x="5697037" y="2725309"/>
              <a:ext cx="66073" cy="67100"/>
            </a:xfrm>
            <a:custGeom>
              <a:avLst/>
              <a:gdLst/>
              <a:ahLst/>
              <a:cxnLst/>
              <a:rect l="l" t="t" r="r" b="b"/>
              <a:pathLst>
                <a:path w="2059" h="2091" extrusionOk="0">
                  <a:moveTo>
                    <a:pt x="1045" y="380"/>
                  </a:moveTo>
                  <a:cubicBezTo>
                    <a:pt x="1394" y="380"/>
                    <a:pt x="1679" y="697"/>
                    <a:pt x="1679" y="1045"/>
                  </a:cubicBezTo>
                  <a:cubicBezTo>
                    <a:pt x="1679" y="1394"/>
                    <a:pt x="1394" y="1679"/>
                    <a:pt x="1045" y="1679"/>
                  </a:cubicBezTo>
                  <a:cubicBezTo>
                    <a:pt x="665" y="1679"/>
                    <a:pt x="380" y="1394"/>
                    <a:pt x="380" y="1045"/>
                  </a:cubicBezTo>
                  <a:cubicBezTo>
                    <a:pt x="380" y="697"/>
                    <a:pt x="665" y="380"/>
                    <a:pt x="1045" y="380"/>
                  </a:cubicBezTo>
                  <a:close/>
                  <a:moveTo>
                    <a:pt x="1045" y="0"/>
                  </a:moveTo>
                  <a:cubicBezTo>
                    <a:pt x="443" y="0"/>
                    <a:pt x="0" y="475"/>
                    <a:pt x="0" y="1045"/>
                  </a:cubicBezTo>
                  <a:cubicBezTo>
                    <a:pt x="0" y="1615"/>
                    <a:pt x="443" y="2090"/>
                    <a:pt x="1045" y="2090"/>
                  </a:cubicBezTo>
                  <a:cubicBezTo>
                    <a:pt x="1615" y="2090"/>
                    <a:pt x="2059" y="1615"/>
                    <a:pt x="2059" y="1045"/>
                  </a:cubicBezTo>
                  <a:cubicBezTo>
                    <a:pt x="2059" y="475"/>
                    <a:pt x="1615" y="0"/>
                    <a:pt x="104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7"/>
            <p:cNvSpPr/>
            <p:nvPr/>
          </p:nvSpPr>
          <p:spPr>
            <a:xfrm>
              <a:off x="5785445" y="2725309"/>
              <a:ext cx="66073" cy="67100"/>
            </a:xfrm>
            <a:custGeom>
              <a:avLst/>
              <a:gdLst/>
              <a:ahLst/>
              <a:cxnLst/>
              <a:rect l="l" t="t" r="r" b="b"/>
              <a:pathLst>
                <a:path w="2059" h="2091" extrusionOk="0">
                  <a:moveTo>
                    <a:pt x="1014" y="380"/>
                  </a:moveTo>
                  <a:cubicBezTo>
                    <a:pt x="1394" y="380"/>
                    <a:pt x="1679" y="697"/>
                    <a:pt x="1679" y="1045"/>
                  </a:cubicBezTo>
                  <a:cubicBezTo>
                    <a:pt x="1679" y="1394"/>
                    <a:pt x="1394" y="1679"/>
                    <a:pt x="1014" y="1679"/>
                  </a:cubicBezTo>
                  <a:cubicBezTo>
                    <a:pt x="665" y="1679"/>
                    <a:pt x="380" y="1394"/>
                    <a:pt x="380" y="1045"/>
                  </a:cubicBezTo>
                  <a:cubicBezTo>
                    <a:pt x="380" y="697"/>
                    <a:pt x="665" y="380"/>
                    <a:pt x="1014" y="380"/>
                  </a:cubicBezTo>
                  <a:close/>
                  <a:moveTo>
                    <a:pt x="1014" y="0"/>
                  </a:moveTo>
                  <a:cubicBezTo>
                    <a:pt x="444" y="0"/>
                    <a:pt x="0" y="475"/>
                    <a:pt x="0" y="1045"/>
                  </a:cubicBezTo>
                  <a:cubicBezTo>
                    <a:pt x="0" y="1615"/>
                    <a:pt x="444" y="2090"/>
                    <a:pt x="1014" y="2090"/>
                  </a:cubicBezTo>
                  <a:cubicBezTo>
                    <a:pt x="1615" y="2090"/>
                    <a:pt x="2059" y="1615"/>
                    <a:pt x="2059" y="1045"/>
                  </a:cubicBezTo>
                  <a:cubicBezTo>
                    <a:pt x="2059" y="475"/>
                    <a:pt x="1615" y="0"/>
                    <a:pt x="101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7"/>
            <p:cNvSpPr/>
            <p:nvPr/>
          </p:nvSpPr>
          <p:spPr>
            <a:xfrm>
              <a:off x="5872826" y="2725309"/>
              <a:ext cx="67132" cy="67100"/>
            </a:xfrm>
            <a:custGeom>
              <a:avLst/>
              <a:gdLst/>
              <a:ahLst/>
              <a:cxnLst/>
              <a:rect l="l" t="t" r="r" b="b"/>
              <a:pathLst>
                <a:path w="2092" h="2091" extrusionOk="0">
                  <a:moveTo>
                    <a:pt x="1046" y="380"/>
                  </a:moveTo>
                  <a:cubicBezTo>
                    <a:pt x="1394" y="380"/>
                    <a:pt x="1711" y="697"/>
                    <a:pt x="1711" y="1045"/>
                  </a:cubicBezTo>
                  <a:cubicBezTo>
                    <a:pt x="1711" y="1394"/>
                    <a:pt x="1426" y="1679"/>
                    <a:pt x="1046" y="1679"/>
                  </a:cubicBezTo>
                  <a:cubicBezTo>
                    <a:pt x="698" y="1679"/>
                    <a:pt x="413" y="1394"/>
                    <a:pt x="413" y="1045"/>
                  </a:cubicBezTo>
                  <a:cubicBezTo>
                    <a:pt x="413" y="697"/>
                    <a:pt x="698" y="380"/>
                    <a:pt x="1046" y="380"/>
                  </a:cubicBezTo>
                  <a:close/>
                  <a:moveTo>
                    <a:pt x="1046" y="0"/>
                  </a:moveTo>
                  <a:cubicBezTo>
                    <a:pt x="476" y="0"/>
                    <a:pt x="1" y="475"/>
                    <a:pt x="1" y="1045"/>
                  </a:cubicBezTo>
                  <a:cubicBezTo>
                    <a:pt x="1" y="1615"/>
                    <a:pt x="476" y="2090"/>
                    <a:pt x="1046" y="2090"/>
                  </a:cubicBezTo>
                  <a:cubicBezTo>
                    <a:pt x="1616" y="2090"/>
                    <a:pt x="2091" y="1615"/>
                    <a:pt x="2091" y="1045"/>
                  </a:cubicBezTo>
                  <a:cubicBezTo>
                    <a:pt x="2091" y="475"/>
                    <a:pt x="1616" y="0"/>
                    <a:pt x="104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2" name="Google Shape;2352;p27"/>
          <p:cNvGrpSpPr/>
          <p:nvPr/>
        </p:nvGrpSpPr>
        <p:grpSpPr>
          <a:xfrm>
            <a:off x="5541743" y="3881992"/>
            <a:ext cx="366885" cy="351642"/>
            <a:chOff x="5635039" y="3421438"/>
            <a:chExt cx="366885" cy="351642"/>
          </a:xfrm>
        </p:grpSpPr>
        <p:sp>
          <p:nvSpPr>
            <p:cNvPr id="2353" name="Google Shape;2353;p27"/>
            <p:cNvSpPr/>
            <p:nvPr/>
          </p:nvSpPr>
          <p:spPr>
            <a:xfrm>
              <a:off x="5635039" y="3479360"/>
              <a:ext cx="366885" cy="293720"/>
            </a:xfrm>
            <a:custGeom>
              <a:avLst/>
              <a:gdLst/>
              <a:ahLst/>
              <a:cxnLst/>
              <a:rect l="l" t="t" r="r" b="b"/>
              <a:pathLst>
                <a:path w="11433" h="9153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8963"/>
                  </a:lnTo>
                  <a:cubicBezTo>
                    <a:pt x="0" y="9058"/>
                    <a:pt x="95" y="9153"/>
                    <a:pt x="190" y="9153"/>
                  </a:cubicBezTo>
                  <a:lnTo>
                    <a:pt x="11211" y="9153"/>
                  </a:lnTo>
                  <a:cubicBezTo>
                    <a:pt x="11338" y="9153"/>
                    <a:pt x="11433" y="9058"/>
                    <a:pt x="11433" y="8963"/>
                  </a:cubicBezTo>
                  <a:lnTo>
                    <a:pt x="11433" y="191"/>
                  </a:lnTo>
                  <a:cubicBezTo>
                    <a:pt x="11433" y="96"/>
                    <a:pt x="11338" y="1"/>
                    <a:pt x="11211" y="1"/>
                  </a:cubicBezTo>
                  <a:lnTo>
                    <a:pt x="9818" y="1"/>
                  </a:lnTo>
                  <a:cubicBezTo>
                    <a:pt x="9691" y="1"/>
                    <a:pt x="9628" y="96"/>
                    <a:pt x="9628" y="191"/>
                  </a:cubicBezTo>
                  <a:cubicBezTo>
                    <a:pt x="9628" y="317"/>
                    <a:pt x="9691" y="412"/>
                    <a:pt x="9818" y="412"/>
                  </a:cubicBezTo>
                  <a:lnTo>
                    <a:pt x="11021" y="412"/>
                  </a:lnTo>
                  <a:lnTo>
                    <a:pt x="11021" y="8773"/>
                  </a:lnTo>
                  <a:lnTo>
                    <a:pt x="412" y="8773"/>
                  </a:lnTo>
                  <a:lnTo>
                    <a:pt x="412" y="412"/>
                  </a:lnTo>
                  <a:lnTo>
                    <a:pt x="1615" y="412"/>
                  </a:lnTo>
                  <a:cubicBezTo>
                    <a:pt x="1710" y="412"/>
                    <a:pt x="1805" y="317"/>
                    <a:pt x="1805" y="191"/>
                  </a:cubicBezTo>
                  <a:cubicBezTo>
                    <a:pt x="1805" y="96"/>
                    <a:pt x="1710" y="1"/>
                    <a:pt x="161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7"/>
            <p:cNvSpPr/>
            <p:nvPr/>
          </p:nvSpPr>
          <p:spPr>
            <a:xfrm>
              <a:off x="5725469" y="3479360"/>
              <a:ext cx="186026" cy="13253"/>
            </a:xfrm>
            <a:custGeom>
              <a:avLst/>
              <a:gdLst/>
              <a:ahLst/>
              <a:cxnLst/>
              <a:rect l="l" t="t" r="r" b="b"/>
              <a:pathLst>
                <a:path w="5797" h="413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5575" y="412"/>
                  </a:lnTo>
                  <a:cubicBezTo>
                    <a:pt x="5701" y="412"/>
                    <a:pt x="5796" y="317"/>
                    <a:pt x="5796" y="191"/>
                  </a:cubicBezTo>
                  <a:cubicBezTo>
                    <a:pt x="5796" y="96"/>
                    <a:pt x="5701" y="1"/>
                    <a:pt x="557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7"/>
            <p:cNvSpPr/>
            <p:nvPr/>
          </p:nvSpPr>
          <p:spPr>
            <a:xfrm>
              <a:off x="5680767" y="3421438"/>
              <a:ext cx="57955" cy="94537"/>
            </a:xfrm>
            <a:custGeom>
              <a:avLst/>
              <a:gdLst/>
              <a:ahLst/>
              <a:cxnLst/>
              <a:rect l="l" t="t" r="r" b="b"/>
              <a:pathLst>
                <a:path w="1806" h="2946" extrusionOk="0">
                  <a:moveTo>
                    <a:pt x="1394" y="412"/>
                  </a:moveTo>
                  <a:lnTo>
                    <a:pt x="1394" y="2534"/>
                  </a:lnTo>
                  <a:lnTo>
                    <a:pt x="380" y="2534"/>
                  </a:lnTo>
                  <a:lnTo>
                    <a:pt x="380" y="412"/>
                  </a:lnTo>
                  <a:close/>
                  <a:moveTo>
                    <a:pt x="190" y="0"/>
                  </a:moveTo>
                  <a:cubicBezTo>
                    <a:pt x="64" y="0"/>
                    <a:pt x="0" y="95"/>
                    <a:pt x="0" y="191"/>
                  </a:cubicBezTo>
                  <a:lnTo>
                    <a:pt x="0" y="2756"/>
                  </a:lnTo>
                  <a:cubicBezTo>
                    <a:pt x="0" y="2851"/>
                    <a:pt x="64" y="2946"/>
                    <a:pt x="190" y="2946"/>
                  </a:cubicBezTo>
                  <a:lnTo>
                    <a:pt x="1584" y="2946"/>
                  </a:lnTo>
                  <a:cubicBezTo>
                    <a:pt x="1711" y="2946"/>
                    <a:pt x="1806" y="2851"/>
                    <a:pt x="1806" y="2756"/>
                  </a:cubicBezTo>
                  <a:lnTo>
                    <a:pt x="1806" y="191"/>
                  </a:lnTo>
                  <a:cubicBezTo>
                    <a:pt x="1806" y="95"/>
                    <a:pt x="1711" y="0"/>
                    <a:pt x="158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7"/>
            <p:cNvSpPr/>
            <p:nvPr/>
          </p:nvSpPr>
          <p:spPr>
            <a:xfrm>
              <a:off x="5898241" y="3421438"/>
              <a:ext cx="57955" cy="94537"/>
            </a:xfrm>
            <a:custGeom>
              <a:avLst/>
              <a:gdLst/>
              <a:ahLst/>
              <a:cxnLst/>
              <a:rect l="l" t="t" r="r" b="b"/>
              <a:pathLst>
                <a:path w="1806" h="2946" extrusionOk="0">
                  <a:moveTo>
                    <a:pt x="1426" y="412"/>
                  </a:moveTo>
                  <a:lnTo>
                    <a:pt x="1426" y="2534"/>
                  </a:lnTo>
                  <a:lnTo>
                    <a:pt x="412" y="2534"/>
                  </a:lnTo>
                  <a:lnTo>
                    <a:pt x="412" y="412"/>
                  </a:lnTo>
                  <a:close/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2756"/>
                  </a:lnTo>
                  <a:cubicBezTo>
                    <a:pt x="1" y="2851"/>
                    <a:pt x="96" y="2946"/>
                    <a:pt x="191" y="2946"/>
                  </a:cubicBezTo>
                  <a:lnTo>
                    <a:pt x="1616" y="2946"/>
                  </a:lnTo>
                  <a:cubicBezTo>
                    <a:pt x="1711" y="2946"/>
                    <a:pt x="1806" y="2851"/>
                    <a:pt x="1806" y="2756"/>
                  </a:cubicBezTo>
                  <a:lnTo>
                    <a:pt x="1806" y="191"/>
                  </a:lnTo>
                  <a:cubicBezTo>
                    <a:pt x="1806" y="95"/>
                    <a:pt x="1711" y="0"/>
                    <a:pt x="161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7"/>
            <p:cNvSpPr/>
            <p:nvPr/>
          </p:nvSpPr>
          <p:spPr>
            <a:xfrm>
              <a:off x="5672649" y="3559649"/>
              <a:ext cx="75219" cy="75219"/>
            </a:xfrm>
            <a:custGeom>
              <a:avLst/>
              <a:gdLst/>
              <a:ahLst/>
              <a:cxnLst/>
              <a:rect l="l" t="t" r="r" b="b"/>
              <a:pathLst>
                <a:path w="2344" h="2344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412" y="1964"/>
                  </a:lnTo>
                  <a:lnTo>
                    <a:pt x="412" y="412"/>
                  </a:lnTo>
                  <a:close/>
                  <a:moveTo>
                    <a:pt x="190" y="0"/>
                  </a:moveTo>
                  <a:cubicBezTo>
                    <a:pt x="95" y="0"/>
                    <a:pt x="0" y="95"/>
                    <a:pt x="0" y="222"/>
                  </a:cubicBezTo>
                  <a:lnTo>
                    <a:pt x="0" y="2154"/>
                  </a:lnTo>
                  <a:cubicBezTo>
                    <a:pt x="0" y="2249"/>
                    <a:pt x="95" y="2344"/>
                    <a:pt x="190" y="2344"/>
                  </a:cubicBezTo>
                  <a:lnTo>
                    <a:pt x="2154" y="2344"/>
                  </a:lnTo>
                  <a:cubicBezTo>
                    <a:pt x="2249" y="2344"/>
                    <a:pt x="2344" y="2249"/>
                    <a:pt x="2344" y="2154"/>
                  </a:cubicBezTo>
                  <a:lnTo>
                    <a:pt x="2344" y="222"/>
                  </a:lnTo>
                  <a:cubicBezTo>
                    <a:pt x="2344" y="95"/>
                    <a:pt x="2249" y="0"/>
                    <a:pt x="215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7"/>
            <p:cNvSpPr/>
            <p:nvPr/>
          </p:nvSpPr>
          <p:spPr>
            <a:xfrm>
              <a:off x="5781369" y="3559649"/>
              <a:ext cx="74224" cy="75219"/>
            </a:xfrm>
            <a:custGeom>
              <a:avLst/>
              <a:gdLst/>
              <a:ahLst/>
              <a:cxnLst/>
              <a:rect l="l" t="t" r="r" b="b"/>
              <a:pathLst>
                <a:path w="2313" h="2344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381" y="1964"/>
                  </a:lnTo>
                  <a:lnTo>
                    <a:pt x="381" y="412"/>
                  </a:lnTo>
                  <a:close/>
                  <a:moveTo>
                    <a:pt x="191" y="0"/>
                  </a:moveTo>
                  <a:cubicBezTo>
                    <a:pt x="64" y="0"/>
                    <a:pt x="1" y="95"/>
                    <a:pt x="1" y="222"/>
                  </a:cubicBezTo>
                  <a:lnTo>
                    <a:pt x="1" y="2154"/>
                  </a:lnTo>
                  <a:cubicBezTo>
                    <a:pt x="1" y="2249"/>
                    <a:pt x="64" y="2344"/>
                    <a:pt x="191" y="2344"/>
                  </a:cubicBezTo>
                  <a:lnTo>
                    <a:pt x="2122" y="2344"/>
                  </a:lnTo>
                  <a:cubicBezTo>
                    <a:pt x="2217" y="2344"/>
                    <a:pt x="2312" y="2249"/>
                    <a:pt x="2312" y="2154"/>
                  </a:cubicBezTo>
                  <a:lnTo>
                    <a:pt x="2312" y="222"/>
                  </a:lnTo>
                  <a:cubicBezTo>
                    <a:pt x="2312" y="95"/>
                    <a:pt x="2249" y="0"/>
                    <a:pt x="212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7"/>
            <p:cNvSpPr/>
            <p:nvPr/>
          </p:nvSpPr>
          <p:spPr>
            <a:xfrm>
              <a:off x="5889096" y="3559649"/>
              <a:ext cx="75251" cy="75219"/>
            </a:xfrm>
            <a:custGeom>
              <a:avLst/>
              <a:gdLst/>
              <a:ahLst/>
              <a:cxnLst/>
              <a:rect l="l" t="t" r="r" b="b"/>
              <a:pathLst>
                <a:path w="2345" h="2344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412" y="1964"/>
                  </a:lnTo>
                  <a:lnTo>
                    <a:pt x="412" y="412"/>
                  </a:lnTo>
                  <a:close/>
                  <a:moveTo>
                    <a:pt x="191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2154"/>
                  </a:lnTo>
                  <a:cubicBezTo>
                    <a:pt x="1" y="2249"/>
                    <a:pt x="96" y="2344"/>
                    <a:pt x="191" y="2344"/>
                  </a:cubicBezTo>
                  <a:lnTo>
                    <a:pt x="2122" y="2344"/>
                  </a:lnTo>
                  <a:cubicBezTo>
                    <a:pt x="2249" y="2344"/>
                    <a:pt x="2344" y="2249"/>
                    <a:pt x="2344" y="2154"/>
                  </a:cubicBezTo>
                  <a:lnTo>
                    <a:pt x="2344" y="222"/>
                  </a:lnTo>
                  <a:cubicBezTo>
                    <a:pt x="2344" y="95"/>
                    <a:pt x="2249" y="0"/>
                    <a:pt x="212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7"/>
            <p:cNvSpPr/>
            <p:nvPr/>
          </p:nvSpPr>
          <p:spPr>
            <a:xfrm>
              <a:off x="5672649" y="3651106"/>
              <a:ext cx="75219" cy="75251"/>
            </a:xfrm>
            <a:custGeom>
              <a:avLst/>
              <a:gdLst/>
              <a:ahLst/>
              <a:cxnLst/>
              <a:rect l="l" t="t" r="r" b="b"/>
              <a:pathLst>
                <a:path w="2344" h="2345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412" y="1964"/>
                  </a:lnTo>
                  <a:lnTo>
                    <a:pt x="412" y="412"/>
                  </a:lnTo>
                  <a:close/>
                  <a:moveTo>
                    <a:pt x="190" y="1"/>
                  </a:moveTo>
                  <a:cubicBezTo>
                    <a:pt x="95" y="1"/>
                    <a:pt x="0" y="96"/>
                    <a:pt x="0" y="222"/>
                  </a:cubicBezTo>
                  <a:lnTo>
                    <a:pt x="0" y="2154"/>
                  </a:lnTo>
                  <a:cubicBezTo>
                    <a:pt x="0" y="2249"/>
                    <a:pt x="95" y="2344"/>
                    <a:pt x="190" y="2344"/>
                  </a:cubicBezTo>
                  <a:lnTo>
                    <a:pt x="2154" y="2344"/>
                  </a:lnTo>
                  <a:cubicBezTo>
                    <a:pt x="2249" y="2344"/>
                    <a:pt x="2344" y="2249"/>
                    <a:pt x="2344" y="2154"/>
                  </a:cubicBezTo>
                  <a:lnTo>
                    <a:pt x="2344" y="222"/>
                  </a:lnTo>
                  <a:cubicBezTo>
                    <a:pt x="2344" y="96"/>
                    <a:pt x="2249" y="1"/>
                    <a:pt x="215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7"/>
            <p:cNvSpPr/>
            <p:nvPr/>
          </p:nvSpPr>
          <p:spPr>
            <a:xfrm>
              <a:off x="5781369" y="3651106"/>
              <a:ext cx="74224" cy="75251"/>
            </a:xfrm>
            <a:custGeom>
              <a:avLst/>
              <a:gdLst/>
              <a:ahLst/>
              <a:cxnLst/>
              <a:rect l="l" t="t" r="r" b="b"/>
              <a:pathLst>
                <a:path w="2313" h="2345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381" y="1964"/>
                  </a:lnTo>
                  <a:lnTo>
                    <a:pt x="381" y="412"/>
                  </a:lnTo>
                  <a:close/>
                  <a:moveTo>
                    <a:pt x="191" y="1"/>
                  </a:moveTo>
                  <a:cubicBezTo>
                    <a:pt x="64" y="1"/>
                    <a:pt x="1" y="96"/>
                    <a:pt x="1" y="222"/>
                  </a:cubicBezTo>
                  <a:lnTo>
                    <a:pt x="1" y="2154"/>
                  </a:lnTo>
                  <a:cubicBezTo>
                    <a:pt x="1" y="2249"/>
                    <a:pt x="64" y="2344"/>
                    <a:pt x="191" y="2344"/>
                  </a:cubicBezTo>
                  <a:lnTo>
                    <a:pt x="2122" y="2344"/>
                  </a:lnTo>
                  <a:cubicBezTo>
                    <a:pt x="2217" y="2344"/>
                    <a:pt x="2312" y="2249"/>
                    <a:pt x="2312" y="2154"/>
                  </a:cubicBezTo>
                  <a:lnTo>
                    <a:pt x="2312" y="222"/>
                  </a:lnTo>
                  <a:cubicBezTo>
                    <a:pt x="2312" y="96"/>
                    <a:pt x="2249" y="1"/>
                    <a:pt x="21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5889096" y="3651106"/>
              <a:ext cx="75251" cy="75251"/>
            </a:xfrm>
            <a:custGeom>
              <a:avLst/>
              <a:gdLst/>
              <a:ahLst/>
              <a:cxnLst/>
              <a:rect l="l" t="t" r="r" b="b"/>
              <a:pathLst>
                <a:path w="2345" h="2345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412" y="1964"/>
                  </a:lnTo>
                  <a:lnTo>
                    <a:pt x="412" y="412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222"/>
                  </a:cubicBezTo>
                  <a:lnTo>
                    <a:pt x="1" y="2154"/>
                  </a:lnTo>
                  <a:cubicBezTo>
                    <a:pt x="1" y="2249"/>
                    <a:pt x="96" y="2344"/>
                    <a:pt x="191" y="2344"/>
                  </a:cubicBezTo>
                  <a:lnTo>
                    <a:pt x="2122" y="2344"/>
                  </a:lnTo>
                  <a:cubicBezTo>
                    <a:pt x="2249" y="2344"/>
                    <a:pt x="2344" y="2249"/>
                    <a:pt x="2344" y="2154"/>
                  </a:cubicBezTo>
                  <a:lnTo>
                    <a:pt x="2344" y="222"/>
                  </a:lnTo>
                  <a:cubicBezTo>
                    <a:pt x="2344" y="96"/>
                    <a:pt x="2249" y="1"/>
                    <a:pt x="21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3" name="Google Shape;2363;p27"/>
          <p:cNvSpPr txBox="1"/>
          <p:nvPr/>
        </p:nvSpPr>
        <p:spPr>
          <a:xfrm>
            <a:off x="1988850" y="204527"/>
            <a:ext cx="48615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Fira Sans Medium"/>
                <a:ea typeface="Fira Sans Medium"/>
                <a:cs typeface="Fira Sans Medium"/>
                <a:sym typeface="Fira Sans Medium"/>
              </a:rPr>
              <a:t>MODEL</a:t>
            </a:r>
            <a:endParaRPr sz="29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64" name="Google Shape;2364;p27"/>
          <p:cNvSpPr txBox="1"/>
          <p:nvPr/>
        </p:nvSpPr>
        <p:spPr>
          <a:xfrm>
            <a:off x="6006850" y="1008888"/>
            <a:ext cx="2679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The models specify the various stages of the process and the order in which they are carried out..</a:t>
            </a:r>
            <a:endParaRPr lang="en-IN"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65" name="Google Shape;2365;p27"/>
          <p:cNvSpPr txBox="1"/>
          <p:nvPr/>
        </p:nvSpPr>
        <p:spPr>
          <a:xfrm>
            <a:off x="6006850" y="1806591"/>
            <a:ext cx="2679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We have thought of many useful models of software engineering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66" name="Google Shape;2366;p27"/>
          <p:cNvSpPr txBox="1"/>
          <p:nvPr/>
        </p:nvSpPr>
        <p:spPr>
          <a:xfrm>
            <a:off x="5928626" y="2478377"/>
            <a:ext cx="2836347" cy="91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Fira Sans"/>
                <a:ea typeface="Fira Sans"/>
                <a:cs typeface="Fira Sans"/>
                <a:sym typeface="Fira Sans"/>
              </a:rPr>
              <a:t>When adopting the iterative approach, the philosophy of incremental development will also often be used liberally and interchangeably.</a:t>
            </a:r>
            <a:endParaRPr lang="en-IN"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67" name="Google Shape;2367;p27"/>
          <p:cNvSpPr txBox="1"/>
          <p:nvPr/>
        </p:nvSpPr>
        <p:spPr>
          <a:xfrm>
            <a:off x="5966637" y="3976529"/>
            <a:ext cx="2679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Fira Sans"/>
                <a:ea typeface="Fira Sans"/>
                <a:cs typeface="Fira Sans"/>
                <a:sym typeface="Fira Sans"/>
              </a:rPr>
              <a:t>An iterative life cycle model does not attempt to start with a full specification of requirements by first focusing on an initial, simplified set user feature, which then progressively gains more complexity and a broader set of features until the targeted system is complete. </a:t>
            </a:r>
            <a:endParaRPr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" name="AutoShape 6" descr="Software Development Life Cycle Methodologies – NIX Approach">
            <a:extLst>
              <a:ext uri="{FF2B5EF4-FFF2-40B4-BE49-F238E27FC236}">
                <a16:creationId xmlns:a16="http://schemas.microsoft.com/office/drawing/2014/main" id="{9FF96FD5-4EAC-D008-4A61-7DB219FDA6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p27"/>
          <p:cNvSpPr/>
          <p:nvPr/>
        </p:nvSpPr>
        <p:spPr>
          <a:xfrm>
            <a:off x="737024" y="1231904"/>
            <a:ext cx="1292714" cy="897365"/>
          </a:xfrm>
          <a:custGeom>
            <a:avLst/>
            <a:gdLst/>
            <a:ahLst/>
            <a:cxnLst/>
            <a:rect l="l" t="t" r="r" b="b"/>
            <a:pathLst>
              <a:path w="40284" h="27964" extrusionOk="0">
                <a:moveTo>
                  <a:pt x="21061" y="0"/>
                </a:moveTo>
                <a:cubicBezTo>
                  <a:pt x="20776" y="0"/>
                  <a:pt x="20522" y="222"/>
                  <a:pt x="20522" y="538"/>
                </a:cubicBezTo>
                <a:lnTo>
                  <a:pt x="20522" y="26887"/>
                </a:lnTo>
                <a:lnTo>
                  <a:pt x="539" y="26887"/>
                </a:lnTo>
                <a:cubicBezTo>
                  <a:pt x="254" y="26887"/>
                  <a:pt x="1" y="27140"/>
                  <a:pt x="1" y="27425"/>
                </a:cubicBezTo>
                <a:cubicBezTo>
                  <a:pt x="1" y="27742"/>
                  <a:pt x="254" y="27964"/>
                  <a:pt x="539" y="27964"/>
                </a:cubicBezTo>
                <a:lnTo>
                  <a:pt x="21061" y="27964"/>
                </a:lnTo>
                <a:cubicBezTo>
                  <a:pt x="21377" y="27964"/>
                  <a:pt x="21631" y="27742"/>
                  <a:pt x="21631" y="27425"/>
                </a:cubicBezTo>
                <a:lnTo>
                  <a:pt x="21631" y="1077"/>
                </a:lnTo>
                <a:lnTo>
                  <a:pt x="39745" y="1077"/>
                </a:lnTo>
                <a:cubicBezTo>
                  <a:pt x="40062" y="1077"/>
                  <a:pt x="40284" y="823"/>
                  <a:pt x="40284" y="538"/>
                </a:cubicBezTo>
                <a:cubicBezTo>
                  <a:pt x="40284" y="222"/>
                  <a:pt x="40062" y="0"/>
                  <a:pt x="39745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2" name="Google Shape;2322;p27"/>
          <p:cNvSpPr/>
          <p:nvPr/>
        </p:nvSpPr>
        <p:spPr>
          <a:xfrm>
            <a:off x="737024" y="2687921"/>
            <a:ext cx="1292714" cy="35620"/>
          </a:xfrm>
          <a:custGeom>
            <a:avLst/>
            <a:gdLst/>
            <a:ahLst/>
            <a:cxnLst/>
            <a:rect l="l" t="t" r="r" b="b"/>
            <a:pathLst>
              <a:path w="40284" h="1110" extrusionOk="0">
                <a:moveTo>
                  <a:pt x="539" y="1"/>
                </a:moveTo>
                <a:cubicBezTo>
                  <a:pt x="254" y="1"/>
                  <a:pt x="1" y="254"/>
                  <a:pt x="1" y="571"/>
                </a:cubicBezTo>
                <a:cubicBezTo>
                  <a:pt x="1" y="856"/>
                  <a:pt x="254" y="1109"/>
                  <a:pt x="539" y="1109"/>
                </a:cubicBezTo>
                <a:lnTo>
                  <a:pt x="39745" y="1109"/>
                </a:lnTo>
                <a:cubicBezTo>
                  <a:pt x="40062" y="1109"/>
                  <a:pt x="40284" y="856"/>
                  <a:pt x="40284" y="571"/>
                </a:cubicBezTo>
                <a:cubicBezTo>
                  <a:pt x="40284" y="254"/>
                  <a:pt x="40062" y="1"/>
                  <a:pt x="39745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4" name="Google Shape;2324;p27"/>
          <p:cNvSpPr/>
          <p:nvPr/>
        </p:nvSpPr>
        <p:spPr>
          <a:xfrm>
            <a:off x="937116" y="3574623"/>
            <a:ext cx="1292714" cy="467487"/>
          </a:xfrm>
          <a:custGeom>
            <a:avLst/>
            <a:gdLst/>
            <a:ahLst/>
            <a:cxnLst/>
            <a:rect l="l" t="t" r="r" b="b"/>
            <a:pathLst>
              <a:path w="40284" h="14568" extrusionOk="0">
                <a:moveTo>
                  <a:pt x="539" y="0"/>
                </a:moveTo>
                <a:cubicBezTo>
                  <a:pt x="254" y="0"/>
                  <a:pt x="1" y="254"/>
                  <a:pt x="1" y="539"/>
                </a:cubicBezTo>
                <a:cubicBezTo>
                  <a:pt x="1" y="855"/>
                  <a:pt x="254" y="1077"/>
                  <a:pt x="539" y="1077"/>
                </a:cubicBezTo>
                <a:lnTo>
                  <a:pt x="27806" y="1077"/>
                </a:lnTo>
                <a:lnTo>
                  <a:pt x="27806" y="14030"/>
                </a:lnTo>
                <a:cubicBezTo>
                  <a:pt x="27806" y="14315"/>
                  <a:pt x="28059" y="14568"/>
                  <a:pt x="28344" y="14568"/>
                </a:cubicBezTo>
                <a:lnTo>
                  <a:pt x="39745" y="14568"/>
                </a:lnTo>
                <a:cubicBezTo>
                  <a:pt x="40062" y="14568"/>
                  <a:pt x="40284" y="14315"/>
                  <a:pt x="40284" y="14030"/>
                </a:cubicBezTo>
                <a:cubicBezTo>
                  <a:pt x="40284" y="13713"/>
                  <a:pt x="40062" y="13460"/>
                  <a:pt x="39745" y="13460"/>
                </a:cubicBezTo>
                <a:lnTo>
                  <a:pt x="28915" y="13460"/>
                </a:lnTo>
                <a:lnTo>
                  <a:pt x="28915" y="539"/>
                </a:lnTo>
                <a:cubicBezTo>
                  <a:pt x="28915" y="254"/>
                  <a:pt x="28661" y="0"/>
                  <a:pt x="28344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6" name="Google Shape;2326;p27"/>
          <p:cNvSpPr/>
          <p:nvPr/>
        </p:nvSpPr>
        <p:spPr>
          <a:xfrm>
            <a:off x="2229830" y="1121880"/>
            <a:ext cx="5598326" cy="3203322"/>
          </a:xfrm>
          <a:custGeom>
            <a:avLst/>
            <a:gdLst/>
            <a:ahLst/>
            <a:cxnLst/>
            <a:rect l="l" t="t" r="r" b="b"/>
            <a:pathLst>
              <a:path w="107961" h="21726" extrusionOk="0">
                <a:moveTo>
                  <a:pt x="10863" y="1"/>
                </a:moveTo>
                <a:cubicBezTo>
                  <a:pt x="4877" y="1"/>
                  <a:pt x="0" y="4878"/>
                  <a:pt x="0" y="10863"/>
                </a:cubicBezTo>
                <a:cubicBezTo>
                  <a:pt x="0" y="16849"/>
                  <a:pt x="4877" y="21726"/>
                  <a:pt x="10863" y="21726"/>
                </a:cubicBezTo>
                <a:lnTo>
                  <a:pt x="107960" y="21726"/>
                </a:lnTo>
                <a:lnTo>
                  <a:pt x="107960" y="1"/>
                </a:ln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2" name="Google Shape;2342;p27"/>
          <p:cNvSpPr/>
          <p:nvPr/>
        </p:nvSpPr>
        <p:spPr>
          <a:xfrm>
            <a:off x="3067435" y="1276351"/>
            <a:ext cx="357809" cy="256911"/>
          </a:xfrm>
          <a:custGeom>
            <a:avLst/>
            <a:gdLst/>
            <a:ahLst/>
            <a:cxnLst/>
            <a:rect l="l" t="t" r="r" b="b"/>
            <a:pathLst>
              <a:path w="13271" h="9438" extrusionOk="0">
                <a:moveTo>
                  <a:pt x="8140" y="412"/>
                </a:moveTo>
                <a:cubicBezTo>
                  <a:pt x="9882" y="412"/>
                  <a:pt x="11338" y="1837"/>
                  <a:pt x="11338" y="3611"/>
                </a:cubicBezTo>
                <a:cubicBezTo>
                  <a:pt x="11338" y="3801"/>
                  <a:pt x="11307" y="3991"/>
                  <a:pt x="11275" y="4181"/>
                </a:cubicBezTo>
                <a:cubicBezTo>
                  <a:pt x="11275" y="4276"/>
                  <a:pt x="11307" y="4339"/>
                  <a:pt x="11402" y="4403"/>
                </a:cubicBezTo>
                <a:cubicBezTo>
                  <a:pt x="12289" y="4814"/>
                  <a:pt x="12859" y="5669"/>
                  <a:pt x="12859" y="6619"/>
                </a:cubicBezTo>
                <a:cubicBezTo>
                  <a:pt x="12859" y="7950"/>
                  <a:pt x="11750" y="9058"/>
                  <a:pt x="10388" y="9058"/>
                </a:cubicBezTo>
                <a:lnTo>
                  <a:pt x="2851" y="9058"/>
                </a:lnTo>
                <a:cubicBezTo>
                  <a:pt x="1711" y="9058"/>
                  <a:pt x="698" y="8235"/>
                  <a:pt x="476" y="7094"/>
                </a:cubicBezTo>
                <a:lnTo>
                  <a:pt x="444" y="6999"/>
                </a:lnTo>
                <a:cubicBezTo>
                  <a:pt x="413" y="6873"/>
                  <a:pt x="381" y="6746"/>
                  <a:pt x="381" y="6619"/>
                </a:cubicBezTo>
                <a:cubicBezTo>
                  <a:pt x="381" y="5669"/>
                  <a:pt x="951" y="4814"/>
                  <a:pt x="1806" y="4403"/>
                </a:cubicBezTo>
                <a:cubicBezTo>
                  <a:pt x="1869" y="4371"/>
                  <a:pt x="1933" y="4308"/>
                  <a:pt x="1933" y="4244"/>
                </a:cubicBezTo>
                <a:cubicBezTo>
                  <a:pt x="1964" y="3484"/>
                  <a:pt x="2344" y="2787"/>
                  <a:pt x="2978" y="2344"/>
                </a:cubicBezTo>
                <a:cubicBezTo>
                  <a:pt x="3389" y="2059"/>
                  <a:pt x="3865" y="1901"/>
                  <a:pt x="4371" y="1901"/>
                </a:cubicBezTo>
                <a:cubicBezTo>
                  <a:pt x="4625" y="1901"/>
                  <a:pt x="4910" y="1964"/>
                  <a:pt x="5163" y="2027"/>
                </a:cubicBezTo>
                <a:cubicBezTo>
                  <a:pt x="5188" y="2036"/>
                  <a:pt x="5214" y="2040"/>
                  <a:pt x="5238" y="2040"/>
                </a:cubicBezTo>
                <a:cubicBezTo>
                  <a:pt x="5304" y="2040"/>
                  <a:pt x="5361" y="2010"/>
                  <a:pt x="5385" y="1964"/>
                </a:cubicBezTo>
                <a:cubicBezTo>
                  <a:pt x="5986" y="982"/>
                  <a:pt x="7031" y="412"/>
                  <a:pt x="8140" y="412"/>
                </a:cubicBezTo>
                <a:close/>
                <a:moveTo>
                  <a:pt x="8140" y="1"/>
                </a:moveTo>
                <a:cubicBezTo>
                  <a:pt x="6936" y="1"/>
                  <a:pt x="5796" y="634"/>
                  <a:pt x="5131" y="1616"/>
                </a:cubicBezTo>
                <a:cubicBezTo>
                  <a:pt x="4873" y="1546"/>
                  <a:pt x="4612" y="1511"/>
                  <a:pt x="4353" y="1511"/>
                </a:cubicBezTo>
                <a:cubicBezTo>
                  <a:pt x="3787" y="1511"/>
                  <a:pt x="3234" y="1680"/>
                  <a:pt x="2756" y="2027"/>
                </a:cubicBezTo>
                <a:cubicBezTo>
                  <a:pt x="2059" y="2502"/>
                  <a:pt x="1616" y="3263"/>
                  <a:pt x="1553" y="4118"/>
                </a:cubicBezTo>
                <a:cubicBezTo>
                  <a:pt x="603" y="4593"/>
                  <a:pt x="1" y="5574"/>
                  <a:pt x="1" y="6619"/>
                </a:cubicBezTo>
                <a:cubicBezTo>
                  <a:pt x="1" y="6778"/>
                  <a:pt x="33" y="6936"/>
                  <a:pt x="64" y="7094"/>
                </a:cubicBezTo>
                <a:lnTo>
                  <a:pt x="96" y="7158"/>
                </a:lnTo>
                <a:cubicBezTo>
                  <a:pt x="349" y="8488"/>
                  <a:pt x="1521" y="9438"/>
                  <a:pt x="2851" y="9438"/>
                </a:cubicBezTo>
                <a:lnTo>
                  <a:pt x="10388" y="9438"/>
                </a:lnTo>
                <a:cubicBezTo>
                  <a:pt x="11972" y="9438"/>
                  <a:pt x="13270" y="8171"/>
                  <a:pt x="13270" y="6619"/>
                </a:cubicBezTo>
                <a:cubicBezTo>
                  <a:pt x="13270" y="5574"/>
                  <a:pt x="12637" y="4593"/>
                  <a:pt x="11687" y="4086"/>
                </a:cubicBezTo>
                <a:cubicBezTo>
                  <a:pt x="11718" y="3928"/>
                  <a:pt x="11718" y="3769"/>
                  <a:pt x="11718" y="3611"/>
                </a:cubicBezTo>
                <a:cubicBezTo>
                  <a:pt x="11718" y="1616"/>
                  <a:pt x="10103" y="1"/>
                  <a:pt x="8140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7" name="Google Shape;2347;p27"/>
          <p:cNvGrpSpPr/>
          <p:nvPr/>
        </p:nvGrpSpPr>
        <p:grpSpPr>
          <a:xfrm>
            <a:off x="2992371" y="1605122"/>
            <a:ext cx="380106" cy="317113"/>
            <a:chOff x="5627915" y="2648069"/>
            <a:chExt cx="380106" cy="317113"/>
          </a:xfrm>
        </p:grpSpPr>
        <p:sp>
          <p:nvSpPr>
            <p:cNvPr id="2348" name="Google Shape;2348;p27"/>
            <p:cNvSpPr/>
            <p:nvPr/>
          </p:nvSpPr>
          <p:spPr>
            <a:xfrm>
              <a:off x="5627915" y="2648069"/>
              <a:ext cx="380106" cy="317113"/>
            </a:xfrm>
            <a:custGeom>
              <a:avLst/>
              <a:gdLst/>
              <a:ahLst/>
              <a:cxnLst/>
              <a:rect l="l" t="t" r="r" b="b"/>
              <a:pathLst>
                <a:path w="11845" h="9882" extrusionOk="0">
                  <a:moveTo>
                    <a:pt x="11465" y="380"/>
                  </a:moveTo>
                  <a:lnTo>
                    <a:pt x="11465" y="7063"/>
                  </a:lnTo>
                  <a:lnTo>
                    <a:pt x="3643" y="7063"/>
                  </a:lnTo>
                  <a:cubicBezTo>
                    <a:pt x="3579" y="7063"/>
                    <a:pt x="3516" y="7094"/>
                    <a:pt x="3484" y="7126"/>
                  </a:cubicBezTo>
                  <a:lnTo>
                    <a:pt x="1521" y="9153"/>
                  </a:lnTo>
                  <a:lnTo>
                    <a:pt x="1711" y="7284"/>
                  </a:lnTo>
                  <a:cubicBezTo>
                    <a:pt x="1711" y="7221"/>
                    <a:pt x="1679" y="7158"/>
                    <a:pt x="1647" y="7126"/>
                  </a:cubicBezTo>
                  <a:cubicBezTo>
                    <a:pt x="1616" y="7094"/>
                    <a:pt x="1552" y="7063"/>
                    <a:pt x="1489" y="7063"/>
                  </a:cubicBezTo>
                  <a:lnTo>
                    <a:pt x="412" y="7063"/>
                  </a:lnTo>
                  <a:lnTo>
                    <a:pt x="412" y="380"/>
                  </a:lnTo>
                  <a:close/>
                  <a:moveTo>
                    <a:pt x="222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7253"/>
                  </a:lnTo>
                  <a:cubicBezTo>
                    <a:pt x="1" y="7379"/>
                    <a:pt x="96" y="7443"/>
                    <a:pt x="222" y="7443"/>
                  </a:cubicBezTo>
                  <a:lnTo>
                    <a:pt x="1299" y="7443"/>
                  </a:lnTo>
                  <a:lnTo>
                    <a:pt x="1077" y="9659"/>
                  </a:lnTo>
                  <a:cubicBezTo>
                    <a:pt x="1077" y="9754"/>
                    <a:pt x="1109" y="9818"/>
                    <a:pt x="1204" y="9849"/>
                  </a:cubicBezTo>
                  <a:cubicBezTo>
                    <a:pt x="1236" y="9881"/>
                    <a:pt x="1236" y="9881"/>
                    <a:pt x="1267" y="9881"/>
                  </a:cubicBezTo>
                  <a:cubicBezTo>
                    <a:pt x="1331" y="9881"/>
                    <a:pt x="1394" y="9849"/>
                    <a:pt x="1426" y="9818"/>
                  </a:cubicBezTo>
                  <a:lnTo>
                    <a:pt x="3706" y="7443"/>
                  </a:lnTo>
                  <a:lnTo>
                    <a:pt x="11655" y="7443"/>
                  </a:lnTo>
                  <a:cubicBezTo>
                    <a:pt x="11782" y="7443"/>
                    <a:pt x="11845" y="7379"/>
                    <a:pt x="11845" y="7253"/>
                  </a:cubicBezTo>
                  <a:lnTo>
                    <a:pt x="11845" y="190"/>
                  </a:lnTo>
                  <a:cubicBezTo>
                    <a:pt x="11845" y="95"/>
                    <a:pt x="11782" y="0"/>
                    <a:pt x="1165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7"/>
            <p:cNvSpPr/>
            <p:nvPr/>
          </p:nvSpPr>
          <p:spPr>
            <a:xfrm>
              <a:off x="5697037" y="2725309"/>
              <a:ext cx="66073" cy="67100"/>
            </a:xfrm>
            <a:custGeom>
              <a:avLst/>
              <a:gdLst/>
              <a:ahLst/>
              <a:cxnLst/>
              <a:rect l="l" t="t" r="r" b="b"/>
              <a:pathLst>
                <a:path w="2059" h="2091" extrusionOk="0">
                  <a:moveTo>
                    <a:pt x="1045" y="380"/>
                  </a:moveTo>
                  <a:cubicBezTo>
                    <a:pt x="1394" y="380"/>
                    <a:pt x="1679" y="697"/>
                    <a:pt x="1679" y="1045"/>
                  </a:cubicBezTo>
                  <a:cubicBezTo>
                    <a:pt x="1679" y="1394"/>
                    <a:pt x="1394" y="1679"/>
                    <a:pt x="1045" y="1679"/>
                  </a:cubicBezTo>
                  <a:cubicBezTo>
                    <a:pt x="665" y="1679"/>
                    <a:pt x="380" y="1394"/>
                    <a:pt x="380" y="1045"/>
                  </a:cubicBezTo>
                  <a:cubicBezTo>
                    <a:pt x="380" y="697"/>
                    <a:pt x="665" y="380"/>
                    <a:pt x="1045" y="380"/>
                  </a:cubicBezTo>
                  <a:close/>
                  <a:moveTo>
                    <a:pt x="1045" y="0"/>
                  </a:moveTo>
                  <a:cubicBezTo>
                    <a:pt x="443" y="0"/>
                    <a:pt x="0" y="475"/>
                    <a:pt x="0" y="1045"/>
                  </a:cubicBezTo>
                  <a:cubicBezTo>
                    <a:pt x="0" y="1615"/>
                    <a:pt x="443" y="2090"/>
                    <a:pt x="1045" y="2090"/>
                  </a:cubicBezTo>
                  <a:cubicBezTo>
                    <a:pt x="1615" y="2090"/>
                    <a:pt x="2059" y="1615"/>
                    <a:pt x="2059" y="1045"/>
                  </a:cubicBezTo>
                  <a:cubicBezTo>
                    <a:pt x="2059" y="475"/>
                    <a:pt x="1615" y="0"/>
                    <a:pt x="104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7"/>
            <p:cNvSpPr/>
            <p:nvPr/>
          </p:nvSpPr>
          <p:spPr>
            <a:xfrm>
              <a:off x="5785445" y="2725309"/>
              <a:ext cx="66073" cy="67100"/>
            </a:xfrm>
            <a:custGeom>
              <a:avLst/>
              <a:gdLst/>
              <a:ahLst/>
              <a:cxnLst/>
              <a:rect l="l" t="t" r="r" b="b"/>
              <a:pathLst>
                <a:path w="2059" h="2091" extrusionOk="0">
                  <a:moveTo>
                    <a:pt x="1014" y="380"/>
                  </a:moveTo>
                  <a:cubicBezTo>
                    <a:pt x="1394" y="380"/>
                    <a:pt x="1679" y="697"/>
                    <a:pt x="1679" y="1045"/>
                  </a:cubicBezTo>
                  <a:cubicBezTo>
                    <a:pt x="1679" y="1394"/>
                    <a:pt x="1394" y="1679"/>
                    <a:pt x="1014" y="1679"/>
                  </a:cubicBezTo>
                  <a:cubicBezTo>
                    <a:pt x="665" y="1679"/>
                    <a:pt x="380" y="1394"/>
                    <a:pt x="380" y="1045"/>
                  </a:cubicBezTo>
                  <a:cubicBezTo>
                    <a:pt x="380" y="697"/>
                    <a:pt x="665" y="380"/>
                    <a:pt x="1014" y="380"/>
                  </a:cubicBezTo>
                  <a:close/>
                  <a:moveTo>
                    <a:pt x="1014" y="0"/>
                  </a:moveTo>
                  <a:cubicBezTo>
                    <a:pt x="444" y="0"/>
                    <a:pt x="0" y="475"/>
                    <a:pt x="0" y="1045"/>
                  </a:cubicBezTo>
                  <a:cubicBezTo>
                    <a:pt x="0" y="1615"/>
                    <a:pt x="444" y="2090"/>
                    <a:pt x="1014" y="2090"/>
                  </a:cubicBezTo>
                  <a:cubicBezTo>
                    <a:pt x="1615" y="2090"/>
                    <a:pt x="2059" y="1615"/>
                    <a:pt x="2059" y="1045"/>
                  </a:cubicBezTo>
                  <a:cubicBezTo>
                    <a:pt x="2059" y="475"/>
                    <a:pt x="1615" y="0"/>
                    <a:pt x="101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7"/>
            <p:cNvSpPr/>
            <p:nvPr/>
          </p:nvSpPr>
          <p:spPr>
            <a:xfrm>
              <a:off x="5872826" y="2725309"/>
              <a:ext cx="67132" cy="67100"/>
            </a:xfrm>
            <a:custGeom>
              <a:avLst/>
              <a:gdLst/>
              <a:ahLst/>
              <a:cxnLst/>
              <a:rect l="l" t="t" r="r" b="b"/>
              <a:pathLst>
                <a:path w="2092" h="2091" extrusionOk="0">
                  <a:moveTo>
                    <a:pt x="1046" y="380"/>
                  </a:moveTo>
                  <a:cubicBezTo>
                    <a:pt x="1394" y="380"/>
                    <a:pt x="1711" y="697"/>
                    <a:pt x="1711" y="1045"/>
                  </a:cubicBezTo>
                  <a:cubicBezTo>
                    <a:pt x="1711" y="1394"/>
                    <a:pt x="1426" y="1679"/>
                    <a:pt x="1046" y="1679"/>
                  </a:cubicBezTo>
                  <a:cubicBezTo>
                    <a:pt x="698" y="1679"/>
                    <a:pt x="413" y="1394"/>
                    <a:pt x="413" y="1045"/>
                  </a:cubicBezTo>
                  <a:cubicBezTo>
                    <a:pt x="413" y="697"/>
                    <a:pt x="698" y="380"/>
                    <a:pt x="1046" y="380"/>
                  </a:cubicBezTo>
                  <a:close/>
                  <a:moveTo>
                    <a:pt x="1046" y="0"/>
                  </a:moveTo>
                  <a:cubicBezTo>
                    <a:pt x="476" y="0"/>
                    <a:pt x="1" y="475"/>
                    <a:pt x="1" y="1045"/>
                  </a:cubicBezTo>
                  <a:cubicBezTo>
                    <a:pt x="1" y="1615"/>
                    <a:pt x="476" y="2090"/>
                    <a:pt x="1046" y="2090"/>
                  </a:cubicBezTo>
                  <a:cubicBezTo>
                    <a:pt x="1616" y="2090"/>
                    <a:pt x="2091" y="1615"/>
                    <a:pt x="2091" y="1045"/>
                  </a:cubicBezTo>
                  <a:cubicBezTo>
                    <a:pt x="2091" y="475"/>
                    <a:pt x="1616" y="0"/>
                    <a:pt x="104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2" name="Google Shape;2352;p27"/>
          <p:cNvGrpSpPr/>
          <p:nvPr/>
        </p:nvGrpSpPr>
        <p:grpSpPr>
          <a:xfrm>
            <a:off x="2578608" y="1340259"/>
            <a:ext cx="366885" cy="351642"/>
            <a:chOff x="5635039" y="3421438"/>
            <a:chExt cx="366885" cy="351642"/>
          </a:xfrm>
        </p:grpSpPr>
        <p:sp>
          <p:nvSpPr>
            <p:cNvPr id="2353" name="Google Shape;2353;p27"/>
            <p:cNvSpPr/>
            <p:nvPr/>
          </p:nvSpPr>
          <p:spPr>
            <a:xfrm>
              <a:off x="5635039" y="3479360"/>
              <a:ext cx="366885" cy="293720"/>
            </a:xfrm>
            <a:custGeom>
              <a:avLst/>
              <a:gdLst/>
              <a:ahLst/>
              <a:cxnLst/>
              <a:rect l="l" t="t" r="r" b="b"/>
              <a:pathLst>
                <a:path w="11433" h="9153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8963"/>
                  </a:lnTo>
                  <a:cubicBezTo>
                    <a:pt x="0" y="9058"/>
                    <a:pt x="95" y="9153"/>
                    <a:pt x="190" y="9153"/>
                  </a:cubicBezTo>
                  <a:lnTo>
                    <a:pt x="11211" y="9153"/>
                  </a:lnTo>
                  <a:cubicBezTo>
                    <a:pt x="11338" y="9153"/>
                    <a:pt x="11433" y="9058"/>
                    <a:pt x="11433" y="8963"/>
                  </a:cubicBezTo>
                  <a:lnTo>
                    <a:pt x="11433" y="191"/>
                  </a:lnTo>
                  <a:cubicBezTo>
                    <a:pt x="11433" y="96"/>
                    <a:pt x="11338" y="1"/>
                    <a:pt x="11211" y="1"/>
                  </a:cubicBezTo>
                  <a:lnTo>
                    <a:pt x="9818" y="1"/>
                  </a:lnTo>
                  <a:cubicBezTo>
                    <a:pt x="9691" y="1"/>
                    <a:pt x="9628" y="96"/>
                    <a:pt x="9628" y="191"/>
                  </a:cubicBezTo>
                  <a:cubicBezTo>
                    <a:pt x="9628" y="317"/>
                    <a:pt x="9691" y="412"/>
                    <a:pt x="9818" y="412"/>
                  </a:cubicBezTo>
                  <a:lnTo>
                    <a:pt x="11021" y="412"/>
                  </a:lnTo>
                  <a:lnTo>
                    <a:pt x="11021" y="8773"/>
                  </a:lnTo>
                  <a:lnTo>
                    <a:pt x="412" y="8773"/>
                  </a:lnTo>
                  <a:lnTo>
                    <a:pt x="412" y="412"/>
                  </a:lnTo>
                  <a:lnTo>
                    <a:pt x="1615" y="412"/>
                  </a:lnTo>
                  <a:cubicBezTo>
                    <a:pt x="1710" y="412"/>
                    <a:pt x="1805" y="317"/>
                    <a:pt x="1805" y="191"/>
                  </a:cubicBezTo>
                  <a:cubicBezTo>
                    <a:pt x="1805" y="96"/>
                    <a:pt x="1710" y="1"/>
                    <a:pt x="161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7"/>
            <p:cNvSpPr/>
            <p:nvPr/>
          </p:nvSpPr>
          <p:spPr>
            <a:xfrm>
              <a:off x="5725469" y="3479360"/>
              <a:ext cx="186026" cy="13253"/>
            </a:xfrm>
            <a:custGeom>
              <a:avLst/>
              <a:gdLst/>
              <a:ahLst/>
              <a:cxnLst/>
              <a:rect l="l" t="t" r="r" b="b"/>
              <a:pathLst>
                <a:path w="5797" h="413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5575" y="412"/>
                  </a:lnTo>
                  <a:cubicBezTo>
                    <a:pt x="5701" y="412"/>
                    <a:pt x="5796" y="317"/>
                    <a:pt x="5796" y="191"/>
                  </a:cubicBezTo>
                  <a:cubicBezTo>
                    <a:pt x="5796" y="96"/>
                    <a:pt x="5701" y="1"/>
                    <a:pt x="557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7"/>
            <p:cNvSpPr/>
            <p:nvPr/>
          </p:nvSpPr>
          <p:spPr>
            <a:xfrm>
              <a:off x="5680767" y="3421438"/>
              <a:ext cx="57955" cy="94537"/>
            </a:xfrm>
            <a:custGeom>
              <a:avLst/>
              <a:gdLst/>
              <a:ahLst/>
              <a:cxnLst/>
              <a:rect l="l" t="t" r="r" b="b"/>
              <a:pathLst>
                <a:path w="1806" h="2946" extrusionOk="0">
                  <a:moveTo>
                    <a:pt x="1394" y="412"/>
                  </a:moveTo>
                  <a:lnTo>
                    <a:pt x="1394" y="2534"/>
                  </a:lnTo>
                  <a:lnTo>
                    <a:pt x="380" y="2534"/>
                  </a:lnTo>
                  <a:lnTo>
                    <a:pt x="380" y="412"/>
                  </a:lnTo>
                  <a:close/>
                  <a:moveTo>
                    <a:pt x="190" y="0"/>
                  </a:moveTo>
                  <a:cubicBezTo>
                    <a:pt x="64" y="0"/>
                    <a:pt x="0" y="95"/>
                    <a:pt x="0" y="191"/>
                  </a:cubicBezTo>
                  <a:lnTo>
                    <a:pt x="0" y="2756"/>
                  </a:lnTo>
                  <a:cubicBezTo>
                    <a:pt x="0" y="2851"/>
                    <a:pt x="64" y="2946"/>
                    <a:pt x="190" y="2946"/>
                  </a:cubicBezTo>
                  <a:lnTo>
                    <a:pt x="1584" y="2946"/>
                  </a:lnTo>
                  <a:cubicBezTo>
                    <a:pt x="1711" y="2946"/>
                    <a:pt x="1806" y="2851"/>
                    <a:pt x="1806" y="2756"/>
                  </a:cubicBezTo>
                  <a:lnTo>
                    <a:pt x="1806" y="191"/>
                  </a:lnTo>
                  <a:cubicBezTo>
                    <a:pt x="1806" y="95"/>
                    <a:pt x="1711" y="0"/>
                    <a:pt x="158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7"/>
            <p:cNvSpPr/>
            <p:nvPr/>
          </p:nvSpPr>
          <p:spPr>
            <a:xfrm>
              <a:off x="5898241" y="3421438"/>
              <a:ext cx="57955" cy="94537"/>
            </a:xfrm>
            <a:custGeom>
              <a:avLst/>
              <a:gdLst/>
              <a:ahLst/>
              <a:cxnLst/>
              <a:rect l="l" t="t" r="r" b="b"/>
              <a:pathLst>
                <a:path w="1806" h="2946" extrusionOk="0">
                  <a:moveTo>
                    <a:pt x="1426" y="412"/>
                  </a:moveTo>
                  <a:lnTo>
                    <a:pt x="1426" y="2534"/>
                  </a:lnTo>
                  <a:lnTo>
                    <a:pt x="412" y="2534"/>
                  </a:lnTo>
                  <a:lnTo>
                    <a:pt x="412" y="412"/>
                  </a:lnTo>
                  <a:close/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2756"/>
                  </a:lnTo>
                  <a:cubicBezTo>
                    <a:pt x="1" y="2851"/>
                    <a:pt x="96" y="2946"/>
                    <a:pt x="191" y="2946"/>
                  </a:cubicBezTo>
                  <a:lnTo>
                    <a:pt x="1616" y="2946"/>
                  </a:lnTo>
                  <a:cubicBezTo>
                    <a:pt x="1711" y="2946"/>
                    <a:pt x="1806" y="2851"/>
                    <a:pt x="1806" y="2756"/>
                  </a:cubicBezTo>
                  <a:lnTo>
                    <a:pt x="1806" y="191"/>
                  </a:lnTo>
                  <a:cubicBezTo>
                    <a:pt x="1806" y="95"/>
                    <a:pt x="1711" y="0"/>
                    <a:pt x="161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7"/>
            <p:cNvSpPr/>
            <p:nvPr/>
          </p:nvSpPr>
          <p:spPr>
            <a:xfrm>
              <a:off x="5672649" y="3559649"/>
              <a:ext cx="75219" cy="75219"/>
            </a:xfrm>
            <a:custGeom>
              <a:avLst/>
              <a:gdLst/>
              <a:ahLst/>
              <a:cxnLst/>
              <a:rect l="l" t="t" r="r" b="b"/>
              <a:pathLst>
                <a:path w="2344" h="2344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412" y="1964"/>
                  </a:lnTo>
                  <a:lnTo>
                    <a:pt x="412" y="412"/>
                  </a:lnTo>
                  <a:close/>
                  <a:moveTo>
                    <a:pt x="190" y="0"/>
                  </a:moveTo>
                  <a:cubicBezTo>
                    <a:pt x="95" y="0"/>
                    <a:pt x="0" y="95"/>
                    <a:pt x="0" y="222"/>
                  </a:cubicBezTo>
                  <a:lnTo>
                    <a:pt x="0" y="2154"/>
                  </a:lnTo>
                  <a:cubicBezTo>
                    <a:pt x="0" y="2249"/>
                    <a:pt x="95" y="2344"/>
                    <a:pt x="190" y="2344"/>
                  </a:cubicBezTo>
                  <a:lnTo>
                    <a:pt x="2154" y="2344"/>
                  </a:lnTo>
                  <a:cubicBezTo>
                    <a:pt x="2249" y="2344"/>
                    <a:pt x="2344" y="2249"/>
                    <a:pt x="2344" y="2154"/>
                  </a:cubicBezTo>
                  <a:lnTo>
                    <a:pt x="2344" y="222"/>
                  </a:lnTo>
                  <a:cubicBezTo>
                    <a:pt x="2344" y="95"/>
                    <a:pt x="2249" y="0"/>
                    <a:pt x="215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7"/>
            <p:cNvSpPr/>
            <p:nvPr/>
          </p:nvSpPr>
          <p:spPr>
            <a:xfrm>
              <a:off x="5781369" y="3559649"/>
              <a:ext cx="74224" cy="75219"/>
            </a:xfrm>
            <a:custGeom>
              <a:avLst/>
              <a:gdLst/>
              <a:ahLst/>
              <a:cxnLst/>
              <a:rect l="l" t="t" r="r" b="b"/>
              <a:pathLst>
                <a:path w="2313" h="2344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381" y="1964"/>
                  </a:lnTo>
                  <a:lnTo>
                    <a:pt x="381" y="412"/>
                  </a:lnTo>
                  <a:close/>
                  <a:moveTo>
                    <a:pt x="191" y="0"/>
                  </a:moveTo>
                  <a:cubicBezTo>
                    <a:pt x="64" y="0"/>
                    <a:pt x="1" y="95"/>
                    <a:pt x="1" y="222"/>
                  </a:cubicBezTo>
                  <a:lnTo>
                    <a:pt x="1" y="2154"/>
                  </a:lnTo>
                  <a:cubicBezTo>
                    <a:pt x="1" y="2249"/>
                    <a:pt x="64" y="2344"/>
                    <a:pt x="191" y="2344"/>
                  </a:cubicBezTo>
                  <a:lnTo>
                    <a:pt x="2122" y="2344"/>
                  </a:lnTo>
                  <a:cubicBezTo>
                    <a:pt x="2217" y="2344"/>
                    <a:pt x="2312" y="2249"/>
                    <a:pt x="2312" y="2154"/>
                  </a:cubicBezTo>
                  <a:lnTo>
                    <a:pt x="2312" y="222"/>
                  </a:lnTo>
                  <a:cubicBezTo>
                    <a:pt x="2312" y="95"/>
                    <a:pt x="2249" y="0"/>
                    <a:pt x="212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7"/>
            <p:cNvSpPr/>
            <p:nvPr/>
          </p:nvSpPr>
          <p:spPr>
            <a:xfrm>
              <a:off x="5889096" y="3559649"/>
              <a:ext cx="75251" cy="75219"/>
            </a:xfrm>
            <a:custGeom>
              <a:avLst/>
              <a:gdLst/>
              <a:ahLst/>
              <a:cxnLst/>
              <a:rect l="l" t="t" r="r" b="b"/>
              <a:pathLst>
                <a:path w="2345" h="2344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412" y="1964"/>
                  </a:lnTo>
                  <a:lnTo>
                    <a:pt x="412" y="412"/>
                  </a:lnTo>
                  <a:close/>
                  <a:moveTo>
                    <a:pt x="191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2154"/>
                  </a:lnTo>
                  <a:cubicBezTo>
                    <a:pt x="1" y="2249"/>
                    <a:pt x="96" y="2344"/>
                    <a:pt x="191" y="2344"/>
                  </a:cubicBezTo>
                  <a:lnTo>
                    <a:pt x="2122" y="2344"/>
                  </a:lnTo>
                  <a:cubicBezTo>
                    <a:pt x="2249" y="2344"/>
                    <a:pt x="2344" y="2249"/>
                    <a:pt x="2344" y="2154"/>
                  </a:cubicBezTo>
                  <a:lnTo>
                    <a:pt x="2344" y="222"/>
                  </a:lnTo>
                  <a:cubicBezTo>
                    <a:pt x="2344" y="95"/>
                    <a:pt x="2249" y="0"/>
                    <a:pt x="212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7"/>
            <p:cNvSpPr/>
            <p:nvPr/>
          </p:nvSpPr>
          <p:spPr>
            <a:xfrm>
              <a:off x="5672649" y="3651106"/>
              <a:ext cx="75219" cy="75251"/>
            </a:xfrm>
            <a:custGeom>
              <a:avLst/>
              <a:gdLst/>
              <a:ahLst/>
              <a:cxnLst/>
              <a:rect l="l" t="t" r="r" b="b"/>
              <a:pathLst>
                <a:path w="2344" h="2345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412" y="1964"/>
                  </a:lnTo>
                  <a:lnTo>
                    <a:pt x="412" y="412"/>
                  </a:lnTo>
                  <a:close/>
                  <a:moveTo>
                    <a:pt x="190" y="1"/>
                  </a:moveTo>
                  <a:cubicBezTo>
                    <a:pt x="95" y="1"/>
                    <a:pt x="0" y="96"/>
                    <a:pt x="0" y="222"/>
                  </a:cubicBezTo>
                  <a:lnTo>
                    <a:pt x="0" y="2154"/>
                  </a:lnTo>
                  <a:cubicBezTo>
                    <a:pt x="0" y="2249"/>
                    <a:pt x="95" y="2344"/>
                    <a:pt x="190" y="2344"/>
                  </a:cubicBezTo>
                  <a:lnTo>
                    <a:pt x="2154" y="2344"/>
                  </a:lnTo>
                  <a:cubicBezTo>
                    <a:pt x="2249" y="2344"/>
                    <a:pt x="2344" y="2249"/>
                    <a:pt x="2344" y="2154"/>
                  </a:cubicBezTo>
                  <a:lnTo>
                    <a:pt x="2344" y="222"/>
                  </a:lnTo>
                  <a:cubicBezTo>
                    <a:pt x="2344" y="96"/>
                    <a:pt x="2249" y="1"/>
                    <a:pt x="215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7"/>
            <p:cNvSpPr/>
            <p:nvPr/>
          </p:nvSpPr>
          <p:spPr>
            <a:xfrm>
              <a:off x="5781369" y="3651106"/>
              <a:ext cx="74224" cy="75251"/>
            </a:xfrm>
            <a:custGeom>
              <a:avLst/>
              <a:gdLst/>
              <a:ahLst/>
              <a:cxnLst/>
              <a:rect l="l" t="t" r="r" b="b"/>
              <a:pathLst>
                <a:path w="2313" h="2345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381" y="1964"/>
                  </a:lnTo>
                  <a:lnTo>
                    <a:pt x="381" y="412"/>
                  </a:lnTo>
                  <a:close/>
                  <a:moveTo>
                    <a:pt x="191" y="1"/>
                  </a:moveTo>
                  <a:cubicBezTo>
                    <a:pt x="64" y="1"/>
                    <a:pt x="1" y="96"/>
                    <a:pt x="1" y="222"/>
                  </a:cubicBezTo>
                  <a:lnTo>
                    <a:pt x="1" y="2154"/>
                  </a:lnTo>
                  <a:cubicBezTo>
                    <a:pt x="1" y="2249"/>
                    <a:pt x="64" y="2344"/>
                    <a:pt x="191" y="2344"/>
                  </a:cubicBezTo>
                  <a:lnTo>
                    <a:pt x="2122" y="2344"/>
                  </a:lnTo>
                  <a:cubicBezTo>
                    <a:pt x="2217" y="2344"/>
                    <a:pt x="2312" y="2249"/>
                    <a:pt x="2312" y="2154"/>
                  </a:cubicBezTo>
                  <a:lnTo>
                    <a:pt x="2312" y="222"/>
                  </a:lnTo>
                  <a:cubicBezTo>
                    <a:pt x="2312" y="96"/>
                    <a:pt x="2249" y="1"/>
                    <a:pt x="21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5889096" y="3651106"/>
              <a:ext cx="75251" cy="75251"/>
            </a:xfrm>
            <a:custGeom>
              <a:avLst/>
              <a:gdLst/>
              <a:ahLst/>
              <a:cxnLst/>
              <a:rect l="l" t="t" r="r" b="b"/>
              <a:pathLst>
                <a:path w="2345" h="2345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412" y="1964"/>
                  </a:lnTo>
                  <a:lnTo>
                    <a:pt x="412" y="412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222"/>
                  </a:cubicBezTo>
                  <a:lnTo>
                    <a:pt x="1" y="2154"/>
                  </a:lnTo>
                  <a:cubicBezTo>
                    <a:pt x="1" y="2249"/>
                    <a:pt x="96" y="2344"/>
                    <a:pt x="191" y="2344"/>
                  </a:cubicBezTo>
                  <a:lnTo>
                    <a:pt x="2122" y="2344"/>
                  </a:lnTo>
                  <a:cubicBezTo>
                    <a:pt x="2249" y="2344"/>
                    <a:pt x="2344" y="2249"/>
                    <a:pt x="2344" y="2154"/>
                  </a:cubicBezTo>
                  <a:lnTo>
                    <a:pt x="2344" y="222"/>
                  </a:lnTo>
                  <a:cubicBezTo>
                    <a:pt x="2344" y="96"/>
                    <a:pt x="2249" y="1"/>
                    <a:pt x="21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3" name="Google Shape;2363;p27"/>
          <p:cNvSpPr txBox="1"/>
          <p:nvPr/>
        </p:nvSpPr>
        <p:spPr>
          <a:xfrm>
            <a:off x="1988850" y="226829"/>
            <a:ext cx="48615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CONCLUSION</a:t>
            </a:r>
            <a:endParaRPr sz="29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" name="AutoShape 6" descr="Software Development Life Cycle Methodologies – NIX Approach">
            <a:extLst>
              <a:ext uri="{FF2B5EF4-FFF2-40B4-BE49-F238E27FC236}">
                <a16:creationId xmlns:a16="http://schemas.microsoft.com/office/drawing/2014/main" id="{9FF96FD5-4EAC-D008-4A61-7DB219FDA6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3547186" y="1347264"/>
            <a:ext cx="420576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rgbClr val="7030A0"/>
                </a:solidFill>
              </a:rPr>
              <a:t>Sahelii</a:t>
            </a:r>
            <a:r>
              <a:rPr lang="en-GB" dirty="0" smtClean="0"/>
              <a:t> is a android application for assisting women when in trouble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It gave us </a:t>
            </a:r>
            <a:r>
              <a:rPr lang="en-GB" smtClean="0"/>
              <a:t>very </a:t>
            </a:r>
            <a:r>
              <a:rPr lang="en-GB" smtClean="0"/>
              <a:t>good </a:t>
            </a:r>
            <a:r>
              <a:rPr lang="en-GB" dirty="0" smtClean="0"/>
              <a:t>exposure to android platform and mobile app development in general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Enabled understanding of SQLite databases, Google Maps API for android and performance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Most importantly, it gave us the confidence of building more advanced android applications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06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78FE8E3-7224-151A-12D3-3D750BE9F905}"/>
              </a:ext>
            </a:extLst>
          </p:cNvPr>
          <p:cNvGrpSpPr/>
          <p:nvPr/>
        </p:nvGrpSpPr>
        <p:grpSpPr>
          <a:xfrm>
            <a:off x="5102145" y="1238935"/>
            <a:ext cx="3809380" cy="3356313"/>
            <a:chOff x="3043941" y="1663593"/>
            <a:chExt cx="3080350" cy="2468901"/>
          </a:xfrm>
        </p:grpSpPr>
        <p:sp>
          <p:nvSpPr>
            <p:cNvPr id="111" name="Google Shape;5155;p43">
              <a:extLst>
                <a:ext uri="{FF2B5EF4-FFF2-40B4-BE49-F238E27FC236}">
                  <a16:creationId xmlns:a16="http://schemas.microsoft.com/office/drawing/2014/main" id="{6B4090A1-0123-0DA9-FE48-33D520CDDCC2}"/>
                </a:ext>
              </a:extLst>
            </p:cNvPr>
            <p:cNvSpPr/>
            <p:nvPr/>
          </p:nvSpPr>
          <p:spPr>
            <a:xfrm>
              <a:off x="3432680" y="1795111"/>
              <a:ext cx="2273374" cy="2071100"/>
            </a:xfrm>
            <a:custGeom>
              <a:avLst/>
              <a:gdLst/>
              <a:ahLst/>
              <a:cxnLst/>
              <a:rect l="l" t="t" r="r" b="b"/>
              <a:pathLst>
                <a:path w="70750" h="64455" extrusionOk="0">
                  <a:moveTo>
                    <a:pt x="35375" y="1"/>
                  </a:moveTo>
                  <a:cubicBezTo>
                    <a:pt x="27125" y="1"/>
                    <a:pt x="18875" y="3144"/>
                    <a:pt x="12573" y="9430"/>
                  </a:cubicBezTo>
                  <a:cubicBezTo>
                    <a:pt x="0" y="22034"/>
                    <a:pt x="0" y="42429"/>
                    <a:pt x="12573" y="55001"/>
                  </a:cubicBezTo>
                  <a:cubicBezTo>
                    <a:pt x="18875" y="61304"/>
                    <a:pt x="27125" y="64455"/>
                    <a:pt x="35375" y="64455"/>
                  </a:cubicBezTo>
                  <a:cubicBezTo>
                    <a:pt x="43625" y="64455"/>
                    <a:pt x="51874" y="61304"/>
                    <a:pt x="58177" y="55001"/>
                  </a:cubicBezTo>
                  <a:cubicBezTo>
                    <a:pt x="70749" y="42429"/>
                    <a:pt x="70749" y="22034"/>
                    <a:pt x="58177" y="9430"/>
                  </a:cubicBezTo>
                  <a:cubicBezTo>
                    <a:pt x="51874" y="3144"/>
                    <a:pt x="43625" y="1"/>
                    <a:pt x="3537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156;p43">
              <a:extLst>
                <a:ext uri="{FF2B5EF4-FFF2-40B4-BE49-F238E27FC236}">
                  <a16:creationId xmlns:a16="http://schemas.microsoft.com/office/drawing/2014/main" id="{713B8E26-500E-CE6F-DD17-126D7D5D2D4E}"/>
                </a:ext>
              </a:extLst>
            </p:cNvPr>
            <p:cNvSpPr/>
            <p:nvPr/>
          </p:nvSpPr>
          <p:spPr>
            <a:xfrm>
              <a:off x="3402154" y="1663593"/>
              <a:ext cx="2334426" cy="2334394"/>
            </a:xfrm>
            <a:custGeom>
              <a:avLst/>
              <a:gdLst/>
              <a:ahLst/>
              <a:cxnLst/>
              <a:rect l="l" t="t" r="r" b="b"/>
              <a:pathLst>
                <a:path w="72650" h="72649" extrusionOk="0">
                  <a:moveTo>
                    <a:pt x="36325" y="349"/>
                  </a:moveTo>
                  <a:cubicBezTo>
                    <a:pt x="56150" y="349"/>
                    <a:pt x="72301" y="16500"/>
                    <a:pt x="72301" y="36325"/>
                  </a:cubicBezTo>
                  <a:cubicBezTo>
                    <a:pt x="72301" y="56149"/>
                    <a:pt x="56150" y="72300"/>
                    <a:pt x="36325" y="72300"/>
                  </a:cubicBezTo>
                  <a:cubicBezTo>
                    <a:pt x="16500" y="72300"/>
                    <a:pt x="349" y="56149"/>
                    <a:pt x="349" y="36325"/>
                  </a:cubicBezTo>
                  <a:cubicBezTo>
                    <a:pt x="349" y="16500"/>
                    <a:pt x="16500" y="349"/>
                    <a:pt x="36325" y="349"/>
                  </a:cubicBezTo>
                  <a:close/>
                  <a:moveTo>
                    <a:pt x="36325" y="0"/>
                  </a:moveTo>
                  <a:cubicBezTo>
                    <a:pt x="31416" y="0"/>
                    <a:pt x="26666" y="982"/>
                    <a:pt x="22200" y="2851"/>
                  </a:cubicBezTo>
                  <a:cubicBezTo>
                    <a:pt x="17862" y="4687"/>
                    <a:pt x="13998" y="7316"/>
                    <a:pt x="10641" y="10641"/>
                  </a:cubicBezTo>
                  <a:cubicBezTo>
                    <a:pt x="7316" y="13966"/>
                    <a:pt x="4687" y="17862"/>
                    <a:pt x="2851" y="22200"/>
                  </a:cubicBezTo>
                  <a:cubicBezTo>
                    <a:pt x="982" y="26666"/>
                    <a:pt x="0" y="31416"/>
                    <a:pt x="0" y="36325"/>
                  </a:cubicBezTo>
                  <a:cubicBezTo>
                    <a:pt x="0" y="41233"/>
                    <a:pt x="982" y="45984"/>
                    <a:pt x="2851" y="50449"/>
                  </a:cubicBezTo>
                  <a:cubicBezTo>
                    <a:pt x="4687" y="54787"/>
                    <a:pt x="7316" y="58683"/>
                    <a:pt x="10641" y="62008"/>
                  </a:cubicBezTo>
                  <a:cubicBezTo>
                    <a:pt x="13966" y="65333"/>
                    <a:pt x="17862" y="67962"/>
                    <a:pt x="22200" y="69799"/>
                  </a:cubicBezTo>
                  <a:cubicBezTo>
                    <a:pt x="26666" y="71667"/>
                    <a:pt x="31416" y="72649"/>
                    <a:pt x="36325" y="72649"/>
                  </a:cubicBezTo>
                  <a:cubicBezTo>
                    <a:pt x="41234" y="72649"/>
                    <a:pt x="45984" y="71667"/>
                    <a:pt x="50449" y="69799"/>
                  </a:cubicBezTo>
                  <a:cubicBezTo>
                    <a:pt x="54788" y="67962"/>
                    <a:pt x="58683" y="65333"/>
                    <a:pt x="62008" y="62008"/>
                  </a:cubicBezTo>
                  <a:cubicBezTo>
                    <a:pt x="65334" y="58683"/>
                    <a:pt x="67962" y="54787"/>
                    <a:pt x="69799" y="50449"/>
                  </a:cubicBezTo>
                  <a:cubicBezTo>
                    <a:pt x="71667" y="45984"/>
                    <a:pt x="72649" y="41233"/>
                    <a:pt x="72649" y="36325"/>
                  </a:cubicBezTo>
                  <a:cubicBezTo>
                    <a:pt x="72649" y="31416"/>
                    <a:pt x="71667" y="26666"/>
                    <a:pt x="69799" y="22200"/>
                  </a:cubicBezTo>
                  <a:cubicBezTo>
                    <a:pt x="67962" y="17862"/>
                    <a:pt x="65334" y="13966"/>
                    <a:pt x="62008" y="10641"/>
                  </a:cubicBezTo>
                  <a:cubicBezTo>
                    <a:pt x="58683" y="7316"/>
                    <a:pt x="54788" y="4687"/>
                    <a:pt x="50449" y="2851"/>
                  </a:cubicBezTo>
                  <a:cubicBezTo>
                    <a:pt x="45984" y="982"/>
                    <a:pt x="41234" y="0"/>
                    <a:pt x="363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157;p43">
              <a:extLst>
                <a:ext uri="{FF2B5EF4-FFF2-40B4-BE49-F238E27FC236}">
                  <a16:creationId xmlns:a16="http://schemas.microsoft.com/office/drawing/2014/main" id="{101471E5-14C2-6F4F-EA5C-9E167EDBC152}"/>
                </a:ext>
              </a:extLst>
            </p:cNvPr>
            <p:cNvSpPr/>
            <p:nvPr/>
          </p:nvSpPr>
          <p:spPr>
            <a:xfrm>
              <a:off x="3043941" y="3236736"/>
              <a:ext cx="3080350" cy="895758"/>
            </a:xfrm>
            <a:custGeom>
              <a:avLst/>
              <a:gdLst/>
              <a:ahLst/>
              <a:cxnLst/>
              <a:rect l="l" t="t" r="r" b="b"/>
              <a:pathLst>
                <a:path w="95864" h="27877" extrusionOk="0">
                  <a:moveTo>
                    <a:pt x="34067" y="0"/>
                  </a:moveTo>
                  <a:cubicBezTo>
                    <a:pt x="32123" y="0"/>
                    <a:pt x="30166" y="426"/>
                    <a:pt x="28535" y="1459"/>
                  </a:cubicBezTo>
                  <a:cubicBezTo>
                    <a:pt x="26286" y="2948"/>
                    <a:pt x="24956" y="5386"/>
                    <a:pt x="22993" y="7223"/>
                  </a:cubicBezTo>
                  <a:cubicBezTo>
                    <a:pt x="22074" y="8046"/>
                    <a:pt x="20934" y="8490"/>
                    <a:pt x="20079" y="9313"/>
                  </a:cubicBezTo>
                  <a:cubicBezTo>
                    <a:pt x="19161" y="10168"/>
                    <a:pt x="18749" y="11308"/>
                    <a:pt x="17482" y="11815"/>
                  </a:cubicBezTo>
                  <a:cubicBezTo>
                    <a:pt x="15329" y="12638"/>
                    <a:pt x="12827" y="12543"/>
                    <a:pt x="10547" y="12797"/>
                  </a:cubicBezTo>
                  <a:cubicBezTo>
                    <a:pt x="8457" y="13050"/>
                    <a:pt x="6335" y="13620"/>
                    <a:pt x="4561" y="14792"/>
                  </a:cubicBezTo>
                  <a:cubicBezTo>
                    <a:pt x="1743" y="16724"/>
                    <a:pt x="1" y="20429"/>
                    <a:pt x="2503" y="23374"/>
                  </a:cubicBezTo>
                  <a:cubicBezTo>
                    <a:pt x="3548" y="24546"/>
                    <a:pt x="5036" y="25211"/>
                    <a:pt x="6556" y="25749"/>
                  </a:cubicBezTo>
                  <a:cubicBezTo>
                    <a:pt x="12215" y="27664"/>
                    <a:pt x="18312" y="27877"/>
                    <a:pt x="24312" y="27877"/>
                  </a:cubicBezTo>
                  <a:cubicBezTo>
                    <a:pt x="24961" y="27877"/>
                    <a:pt x="25609" y="27874"/>
                    <a:pt x="26255" y="27871"/>
                  </a:cubicBezTo>
                  <a:cubicBezTo>
                    <a:pt x="40474" y="27871"/>
                    <a:pt x="54693" y="27839"/>
                    <a:pt x="68913" y="27808"/>
                  </a:cubicBezTo>
                  <a:cubicBezTo>
                    <a:pt x="75722" y="27808"/>
                    <a:pt x="82689" y="27744"/>
                    <a:pt x="89023" y="25338"/>
                  </a:cubicBezTo>
                  <a:cubicBezTo>
                    <a:pt x="92728" y="23881"/>
                    <a:pt x="95863" y="19954"/>
                    <a:pt x="91588" y="16819"/>
                  </a:cubicBezTo>
                  <a:cubicBezTo>
                    <a:pt x="90226" y="15805"/>
                    <a:pt x="88548" y="15393"/>
                    <a:pt x="86901" y="14918"/>
                  </a:cubicBezTo>
                  <a:cubicBezTo>
                    <a:pt x="85286" y="14475"/>
                    <a:pt x="83607" y="13937"/>
                    <a:pt x="82372" y="12765"/>
                  </a:cubicBezTo>
                  <a:cubicBezTo>
                    <a:pt x="81074" y="11530"/>
                    <a:pt x="80345" y="9693"/>
                    <a:pt x="78762" y="8806"/>
                  </a:cubicBezTo>
                  <a:cubicBezTo>
                    <a:pt x="78023" y="8382"/>
                    <a:pt x="77228" y="8246"/>
                    <a:pt x="76413" y="8246"/>
                  </a:cubicBezTo>
                  <a:cubicBezTo>
                    <a:pt x="75098" y="8246"/>
                    <a:pt x="73731" y="8601"/>
                    <a:pt x="72460" y="8680"/>
                  </a:cubicBezTo>
                  <a:cubicBezTo>
                    <a:pt x="72289" y="8689"/>
                    <a:pt x="72116" y="8693"/>
                    <a:pt x="71940" y="8693"/>
                  </a:cubicBezTo>
                  <a:cubicBezTo>
                    <a:pt x="70228" y="8693"/>
                    <a:pt x="68325" y="8269"/>
                    <a:pt x="66918" y="7350"/>
                  </a:cubicBezTo>
                  <a:cubicBezTo>
                    <a:pt x="64004" y="5418"/>
                    <a:pt x="62927" y="1047"/>
                    <a:pt x="59539" y="224"/>
                  </a:cubicBezTo>
                  <a:cubicBezTo>
                    <a:pt x="59176" y="136"/>
                    <a:pt x="58816" y="97"/>
                    <a:pt x="58459" y="97"/>
                  </a:cubicBezTo>
                  <a:cubicBezTo>
                    <a:pt x="56379" y="97"/>
                    <a:pt x="54372" y="1422"/>
                    <a:pt x="52318" y="2124"/>
                  </a:cubicBezTo>
                  <a:cubicBezTo>
                    <a:pt x="51215" y="2512"/>
                    <a:pt x="50205" y="2666"/>
                    <a:pt x="49236" y="2666"/>
                  </a:cubicBezTo>
                  <a:cubicBezTo>
                    <a:pt x="47118" y="2666"/>
                    <a:pt x="45194" y="1931"/>
                    <a:pt x="42912" y="1301"/>
                  </a:cubicBezTo>
                  <a:cubicBezTo>
                    <a:pt x="40506" y="636"/>
                    <a:pt x="37497" y="192"/>
                    <a:pt x="35027" y="34"/>
                  </a:cubicBezTo>
                  <a:cubicBezTo>
                    <a:pt x="34708" y="12"/>
                    <a:pt x="34388" y="0"/>
                    <a:pt x="3406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158;p43">
              <a:extLst>
                <a:ext uri="{FF2B5EF4-FFF2-40B4-BE49-F238E27FC236}">
                  <a16:creationId xmlns:a16="http://schemas.microsoft.com/office/drawing/2014/main" id="{AD0F39E4-8864-6C60-09D9-DD4E0F3D28B3}"/>
                </a:ext>
              </a:extLst>
            </p:cNvPr>
            <p:cNvSpPr/>
            <p:nvPr/>
          </p:nvSpPr>
          <p:spPr>
            <a:xfrm>
              <a:off x="3657575" y="3353827"/>
              <a:ext cx="2056" cy="14267"/>
            </a:xfrm>
            <a:custGeom>
              <a:avLst/>
              <a:gdLst/>
              <a:ahLst/>
              <a:cxnLst/>
              <a:rect l="l" t="t" r="r" b="b"/>
              <a:pathLst>
                <a:path w="64" h="444" extrusionOk="0">
                  <a:moveTo>
                    <a:pt x="32" y="0"/>
                  </a:moveTo>
                  <a:lnTo>
                    <a:pt x="32" y="0"/>
                  </a:lnTo>
                  <a:cubicBezTo>
                    <a:pt x="0" y="159"/>
                    <a:pt x="32" y="317"/>
                    <a:pt x="64" y="444"/>
                  </a:cubicBezTo>
                  <a:cubicBezTo>
                    <a:pt x="64" y="285"/>
                    <a:pt x="32" y="159"/>
                    <a:pt x="32" y="0"/>
                  </a:cubicBezTo>
                  <a:close/>
                </a:path>
              </a:pathLst>
            </a:custGeom>
            <a:solidFill>
              <a:srgbClr val="63A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159;p43">
              <a:extLst>
                <a:ext uri="{FF2B5EF4-FFF2-40B4-BE49-F238E27FC236}">
                  <a16:creationId xmlns:a16="http://schemas.microsoft.com/office/drawing/2014/main" id="{5BC48DDC-2AC6-5AD9-DF05-2BFB4CFF6F93}"/>
                </a:ext>
              </a:extLst>
            </p:cNvPr>
            <p:cNvSpPr/>
            <p:nvPr/>
          </p:nvSpPr>
          <p:spPr>
            <a:xfrm>
              <a:off x="3647389" y="3355851"/>
              <a:ext cx="16323" cy="79399"/>
            </a:xfrm>
            <a:custGeom>
              <a:avLst/>
              <a:gdLst/>
              <a:ahLst/>
              <a:cxnLst/>
              <a:rect l="l" t="t" r="r" b="b"/>
              <a:pathLst>
                <a:path w="508" h="2471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824"/>
                    <a:pt x="96" y="1647"/>
                    <a:pt x="159" y="2471"/>
                  </a:cubicBezTo>
                  <a:lnTo>
                    <a:pt x="507" y="2439"/>
                  </a:lnTo>
                  <a:cubicBezTo>
                    <a:pt x="444" y="1806"/>
                    <a:pt x="412" y="1141"/>
                    <a:pt x="381" y="476"/>
                  </a:cubicBezTo>
                  <a:cubicBezTo>
                    <a:pt x="254" y="317"/>
                    <a:pt x="127" y="159"/>
                    <a:pt x="1" y="1"/>
                  </a:cubicBezTo>
                  <a:close/>
                </a:path>
              </a:pathLst>
            </a:custGeom>
            <a:solidFill>
              <a:srgbClr val="63A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160;p43">
              <a:extLst>
                <a:ext uri="{FF2B5EF4-FFF2-40B4-BE49-F238E27FC236}">
                  <a16:creationId xmlns:a16="http://schemas.microsoft.com/office/drawing/2014/main" id="{2BB2F3A2-8CA9-442F-17B7-08F509C745B5}"/>
                </a:ext>
              </a:extLst>
            </p:cNvPr>
            <p:cNvSpPr/>
            <p:nvPr/>
          </p:nvSpPr>
          <p:spPr>
            <a:xfrm>
              <a:off x="4012704" y="2650671"/>
              <a:ext cx="4113" cy="9190"/>
            </a:xfrm>
            <a:custGeom>
              <a:avLst/>
              <a:gdLst/>
              <a:ahLst/>
              <a:cxnLst/>
              <a:rect l="l" t="t" r="r" b="b"/>
              <a:pathLst>
                <a:path w="128" h="286" extrusionOk="0">
                  <a:moveTo>
                    <a:pt x="96" y="0"/>
                  </a:moveTo>
                  <a:cubicBezTo>
                    <a:pt x="64" y="95"/>
                    <a:pt x="33" y="190"/>
                    <a:pt x="1" y="285"/>
                  </a:cubicBezTo>
                  <a:cubicBezTo>
                    <a:pt x="64" y="285"/>
                    <a:pt x="96" y="285"/>
                    <a:pt x="128" y="253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63A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161;p43">
              <a:extLst>
                <a:ext uri="{FF2B5EF4-FFF2-40B4-BE49-F238E27FC236}">
                  <a16:creationId xmlns:a16="http://schemas.microsoft.com/office/drawing/2014/main" id="{7EEC95CA-756B-204B-63A5-18F0D88EEB9C}"/>
                </a:ext>
              </a:extLst>
            </p:cNvPr>
            <p:cNvSpPr/>
            <p:nvPr/>
          </p:nvSpPr>
          <p:spPr>
            <a:xfrm>
              <a:off x="3659600" y="3368061"/>
              <a:ext cx="4113" cy="8194"/>
            </a:xfrm>
            <a:custGeom>
              <a:avLst/>
              <a:gdLst/>
              <a:ahLst/>
              <a:cxnLst/>
              <a:rect l="l" t="t" r="r" b="b"/>
              <a:pathLst>
                <a:path w="128" h="255" extrusionOk="0">
                  <a:moveTo>
                    <a:pt x="1" y="1"/>
                  </a:moveTo>
                  <a:cubicBezTo>
                    <a:pt x="1" y="32"/>
                    <a:pt x="1" y="64"/>
                    <a:pt x="1" y="96"/>
                  </a:cubicBezTo>
                  <a:cubicBezTo>
                    <a:pt x="32" y="127"/>
                    <a:pt x="64" y="191"/>
                    <a:pt x="127" y="254"/>
                  </a:cubicBezTo>
                  <a:cubicBezTo>
                    <a:pt x="64" y="159"/>
                    <a:pt x="32" y="64"/>
                    <a:pt x="1" y="1"/>
                  </a:cubicBezTo>
                  <a:close/>
                </a:path>
              </a:pathLst>
            </a:custGeom>
            <a:solidFill>
              <a:srgbClr val="7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162;p43">
              <a:extLst>
                <a:ext uri="{FF2B5EF4-FFF2-40B4-BE49-F238E27FC236}">
                  <a16:creationId xmlns:a16="http://schemas.microsoft.com/office/drawing/2014/main" id="{948FADCC-BB90-4DDB-7471-65C69B0CE527}"/>
                </a:ext>
              </a:extLst>
            </p:cNvPr>
            <p:cNvSpPr/>
            <p:nvPr/>
          </p:nvSpPr>
          <p:spPr>
            <a:xfrm>
              <a:off x="3767468" y="2159172"/>
              <a:ext cx="271745" cy="379581"/>
            </a:xfrm>
            <a:custGeom>
              <a:avLst/>
              <a:gdLst/>
              <a:ahLst/>
              <a:cxnLst/>
              <a:rect l="l" t="t" r="r" b="b"/>
              <a:pathLst>
                <a:path w="8457" h="11813" extrusionOk="0">
                  <a:moveTo>
                    <a:pt x="4339" y="0"/>
                  </a:moveTo>
                  <a:cubicBezTo>
                    <a:pt x="3706" y="1267"/>
                    <a:pt x="3104" y="2597"/>
                    <a:pt x="2566" y="3990"/>
                  </a:cubicBezTo>
                  <a:cubicBezTo>
                    <a:pt x="1616" y="6429"/>
                    <a:pt x="761" y="8994"/>
                    <a:pt x="1" y="11813"/>
                  </a:cubicBezTo>
                  <a:cubicBezTo>
                    <a:pt x="159" y="11686"/>
                    <a:pt x="317" y="11591"/>
                    <a:pt x="507" y="11464"/>
                  </a:cubicBezTo>
                  <a:cubicBezTo>
                    <a:pt x="666" y="11369"/>
                    <a:pt x="824" y="11274"/>
                    <a:pt x="1014" y="11148"/>
                  </a:cubicBezTo>
                  <a:cubicBezTo>
                    <a:pt x="3294" y="9564"/>
                    <a:pt x="5764" y="8266"/>
                    <a:pt x="8330" y="7252"/>
                  </a:cubicBezTo>
                  <a:cubicBezTo>
                    <a:pt x="8425" y="6809"/>
                    <a:pt x="8456" y="6366"/>
                    <a:pt x="8298" y="5890"/>
                  </a:cubicBezTo>
                  <a:cubicBezTo>
                    <a:pt x="7886" y="4624"/>
                    <a:pt x="6904" y="4750"/>
                    <a:pt x="6144" y="3990"/>
                  </a:cubicBezTo>
                  <a:cubicBezTo>
                    <a:pt x="5258" y="3104"/>
                    <a:pt x="6018" y="1330"/>
                    <a:pt x="5004" y="443"/>
                  </a:cubicBezTo>
                  <a:cubicBezTo>
                    <a:pt x="4783" y="253"/>
                    <a:pt x="4529" y="127"/>
                    <a:pt x="433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163;p43">
              <a:extLst>
                <a:ext uri="{FF2B5EF4-FFF2-40B4-BE49-F238E27FC236}">
                  <a16:creationId xmlns:a16="http://schemas.microsoft.com/office/drawing/2014/main" id="{4BE27EED-64C4-CBDB-DC24-79775D0517F4}"/>
                </a:ext>
              </a:extLst>
            </p:cNvPr>
            <p:cNvSpPr/>
            <p:nvPr/>
          </p:nvSpPr>
          <p:spPr>
            <a:xfrm>
              <a:off x="3530363" y="2152264"/>
              <a:ext cx="365347" cy="599175"/>
            </a:xfrm>
            <a:custGeom>
              <a:avLst/>
              <a:gdLst/>
              <a:ahLst/>
              <a:cxnLst/>
              <a:rect l="l" t="t" r="r" b="b"/>
              <a:pathLst>
                <a:path w="11370" h="18647" extrusionOk="0">
                  <a:moveTo>
                    <a:pt x="10786" y="1"/>
                  </a:moveTo>
                  <a:cubicBezTo>
                    <a:pt x="9666" y="1"/>
                    <a:pt x="8685" y="956"/>
                    <a:pt x="7981" y="1957"/>
                  </a:cubicBezTo>
                  <a:cubicBezTo>
                    <a:pt x="7443" y="2717"/>
                    <a:pt x="6715" y="2812"/>
                    <a:pt x="5923" y="2844"/>
                  </a:cubicBezTo>
                  <a:cubicBezTo>
                    <a:pt x="5670" y="2844"/>
                    <a:pt x="5415" y="2833"/>
                    <a:pt x="5164" y="2833"/>
                  </a:cubicBezTo>
                  <a:cubicBezTo>
                    <a:pt x="4250" y="2833"/>
                    <a:pt x="3393" y="2970"/>
                    <a:pt x="2946" y="4237"/>
                  </a:cubicBezTo>
                  <a:cubicBezTo>
                    <a:pt x="2281" y="6042"/>
                    <a:pt x="3073" y="7879"/>
                    <a:pt x="1616" y="9431"/>
                  </a:cubicBezTo>
                  <a:cubicBezTo>
                    <a:pt x="1014" y="10032"/>
                    <a:pt x="254" y="10539"/>
                    <a:pt x="1" y="11363"/>
                  </a:cubicBezTo>
                  <a:cubicBezTo>
                    <a:pt x="2218" y="13421"/>
                    <a:pt x="4118" y="15923"/>
                    <a:pt x="5448" y="18646"/>
                  </a:cubicBezTo>
                  <a:cubicBezTo>
                    <a:pt x="5891" y="16525"/>
                    <a:pt x="6335" y="14561"/>
                    <a:pt x="6841" y="12661"/>
                  </a:cubicBezTo>
                  <a:lnTo>
                    <a:pt x="6746" y="12566"/>
                  </a:lnTo>
                  <a:lnTo>
                    <a:pt x="6841" y="12471"/>
                  </a:lnTo>
                  <a:cubicBezTo>
                    <a:pt x="6620" y="9209"/>
                    <a:pt x="5828" y="6042"/>
                    <a:pt x="4466" y="3065"/>
                  </a:cubicBezTo>
                  <a:lnTo>
                    <a:pt x="4783" y="2907"/>
                  </a:lnTo>
                  <a:cubicBezTo>
                    <a:pt x="6049" y="5694"/>
                    <a:pt x="6841" y="8607"/>
                    <a:pt x="7126" y="11648"/>
                  </a:cubicBezTo>
                  <a:cubicBezTo>
                    <a:pt x="7886" y="8924"/>
                    <a:pt x="8710" y="6454"/>
                    <a:pt x="9628" y="4079"/>
                  </a:cubicBezTo>
                  <a:cubicBezTo>
                    <a:pt x="10166" y="2685"/>
                    <a:pt x="10768" y="1355"/>
                    <a:pt x="11370" y="88"/>
                  </a:cubicBezTo>
                  <a:cubicBezTo>
                    <a:pt x="11172" y="28"/>
                    <a:pt x="10977" y="1"/>
                    <a:pt x="1078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164;p43">
              <a:extLst>
                <a:ext uri="{FF2B5EF4-FFF2-40B4-BE49-F238E27FC236}">
                  <a16:creationId xmlns:a16="http://schemas.microsoft.com/office/drawing/2014/main" id="{8536A32D-973C-A592-B0E9-CD5C00FC1E3D}"/>
                </a:ext>
              </a:extLst>
            </p:cNvPr>
            <p:cNvSpPr/>
            <p:nvPr/>
          </p:nvSpPr>
          <p:spPr>
            <a:xfrm>
              <a:off x="3654523" y="2889801"/>
              <a:ext cx="292084" cy="464058"/>
            </a:xfrm>
            <a:custGeom>
              <a:avLst/>
              <a:gdLst/>
              <a:ahLst/>
              <a:cxnLst/>
              <a:rect l="l" t="t" r="r" b="b"/>
              <a:pathLst>
                <a:path w="9090" h="14442" extrusionOk="0">
                  <a:moveTo>
                    <a:pt x="9089" y="0"/>
                  </a:moveTo>
                  <a:cubicBezTo>
                    <a:pt x="5922" y="855"/>
                    <a:pt x="2977" y="2407"/>
                    <a:pt x="507" y="4529"/>
                  </a:cubicBezTo>
                  <a:cubicBezTo>
                    <a:pt x="127" y="7949"/>
                    <a:pt x="0" y="11274"/>
                    <a:pt x="127" y="14441"/>
                  </a:cubicBezTo>
                  <a:cubicBezTo>
                    <a:pt x="285" y="13618"/>
                    <a:pt x="1394" y="12605"/>
                    <a:pt x="1742" y="12066"/>
                  </a:cubicBezTo>
                  <a:cubicBezTo>
                    <a:pt x="2756" y="10546"/>
                    <a:pt x="3927" y="9374"/>
                    <a:pt x="5257" y="8171"/>
                  </a:cubicBezTo>
                  <a:cubicBezTo>
                    <a:pt x="5859" y="7633"/>
                    <a:pt x="6366" y="6872"/>
                    <a:pt x="6207" y="6081"/>
                  </a:cubicBezTo>
                  <a:cubicBezTo>
                    <a:pt x="6112" y="5574"/>
                    <a:pt x="5764" y="5162"/>
                    <a:pt x="5732" y="4656"/>
                  </a:cubicBezTo>
                  <a:cubicBezTo>
                    <a:pt x="5606" y="3231"/>
                    <a:pt x="7253" y="2534"/>
                    <a:pt x="8139" y="1774"/>
                  </a:cubicBezTo>
                  <a:cubicBezTo>
                    <a:pt x="8773" y="1235"/>
                    <a:pt x="9026" y="634"/>
                    <a:pt x="908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165;p43">
              <a:extLst>
                <a:ext uri="{FF2B5EF4-FFF2-40B4-BE49-F238E27FC236}">
                  <a16:creationId xmlns:a16="http://schemas.microsoft.com/office/drawing/2014/main" id="{7D47AEE0-F67F-5663-A074-FFE0A11B6F77}"/>
                </a:ext>
              </a:extLst>
            </p:cNvPr>
            <p:cNvSpPr/>
            <p:nvPr/>
          </p:nvSpPr>
          <p:spPr>
            <a:xfrm>
              <a:off x="3671810" y="2659829"/>
              <a:ext cx="340926" cy="360237"/>
            </a:xfrm>
            <a:custGeom>
              <a:avLst/>
              <a:gdLst/>
              <a:ahLst/>
              <a:cxnLst/>
              <a:rect l="l" t="t" r="r" b="b"/>
              <a:pathLst>
                <a:path w="10610" h="11211" extrusionOk="0">
                  <a:moveTo>
                    <a:pt x="10610" y="0"/>
                  </a:moveTo>
                  <a:lnTo>
                    <a:pt x="10610" y="0"/>
                  </a:lnTo>
                  <a:cubicBezTo>
                    <a:pt x="7316" y="570"/>
                    <a:pt x="4054" y="1805"/>
                    <a:pt x="1236" y="3610"/>
                  </a:cubicBezTo>
                  <a:cubicBezTo>
                    <a:pt x="1109" y="4275"/>
                    <a:pt x="982" y="4909"/>
                    <a:pt x="856" y="5606"/>
                  </a:cubicBezTo>
                  <a:cubicBezTo>
                    <a:pt x="507" y="7506"/>
                    <a:pt x="222" y="9374"/>
                    <a:pt x="1" y="11211"/>
                  </a:cubicBezTo>
                  <a:cubicBezTo>
                    <a:pt x="2503" y="9121"/>
                    <a:pt x="5416" y="7601"/>
                    <a:pt x="8583" y="6777"/>
                  </a:cubicBezTo>
                  <a:cubicBezTo>
                    <a:pt x="8551" y="6239"/>
                    <a:pt x="8425" y="5637"/>
                    <a:pt x="8298" y="5004"/>
                  </a:cubicBezTo>
                  <a:cubicBezTo>
                    <a:pt x="7918" y="3230"/>
                    <a:pt x="9565" y="2122"/>
                    <a:pt x="10293" y="760"/>
                  </a:cubicBezTo>
                  <a:cubicBezTo>
                    <a:pt x="10451" y="507"/>
                    <a:pt x="10546" y="253"/>
                    <a:pt x="106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166;p43">
              <a:extLst>
                <a:ext uri="{FF2B5EF4-FFF2-40B4-BE49-F238E27FC236}">
                  <a16:creationId xmlns:a16="http://schemas.microsoft.com/office/drawing/2014/main" id="{CCA0B91B-AD73-5EE4-5105-16D4DC7FD67A}"/>
                </a:ext>
              </a:extLst>
            </p:cNvPr>
            <p:cNvSpPr/>
            <p:nvPr/>
          </p:nvSpPr>
          <p:spPr>
            <a:xfrm>
              <a:off x="3714546" y="2406432"/>
              <a:ext cx="316505" cy="355193"/>
            </a:xfrm>
            <a:custGeom>
              <a:avLst/>
              <a:gdLst/>
              <a:ahLst/>
              <a:cxnLst/>
              <a:rect l="l" t="t" r="r" b="b"/>
              <a:pathLst>
                <a:path w="9850" h="11054" extrusionOk="0">
                  <a:moveTo>
                    <a:pt x="9850" y="1"/>
                  </a:moveTo>
                  <a:lnTo>
                    <a:pt x="9850" y="1"/>
                  </a:lnTo>
                  <a:cubicBezTo>
                    <a:pt x="7380" y="982"/>
                    <a:pt x="5036" y="2249"/>
                    <a:pt x="2851" y="3738"/>
                  </a:cubicBezTo>
                  <a:cubicBezTo>
                    <a:pt x="2661" y="3864"/>
                    <a:pt x="2471" y="3991"/>
                    <a:pt x="2344" y="4086"/>
                  </a:cubicBezTo>
                  <a:cubicBezTo>
                    <a:pt x="2028" y="4276"/>
                    <a:pt x="1774" y="4434"/>
                    <a:pt x="1489" y="4688"/>
                  </a:cubicBezTo>
                  <a:cubicBezTo>
                    <a:pt x="951" y="6683"/>
                    <a:pt x="476" y="8773"/>
                    <a:pt x="1" y="11053"/>
                  </a:cubicBezTo>
                  <a:cubicBezTo>
                    <a:pt x="2851" y="9280"/>
                    <a:pt x="6050" y="8076"/>
                    <a:pt x="9343" y="7506"/>
                  </a:cubicBezTo>
                  <a:lnTo>
                    <a:pt x="9375" y="7601"/>
                  </a:lnTo>
                  <a:cubicBezTo>
                    <a:pt x="9470" y="7126"/>
                    <a:pt x="9438" y="6651"/>
                    <a:pt x="9216" y="6208"/>
                  </a:cubicBezTo>
                  <a:cubicBezTo>
                    <a:pt x="8710" y="5131"/>
                    <a:pt x="7570" y="4624"/>
                    <a:pt x="8076" y="3294"/>
                  </a:cubicBezTo>
                  <a:cubicBezTo>
                    <a:pt x="8488" y="2217"/>
                    <a:pt x="9407" y="1141"/>
                    <a:pt x="985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167;p43">
              <a:extLst>
                <a:ext uri="{FF2B5EF4-FFF2-40B4-BE49-F238E27FC236}">
                  <a16:creationId xmlns:a16="http://schemas.microsoft.com/office/drawing/2014/main" id="{F4BD2B40-7D4A-AF2F-F5C2-C58952CAB466}"/>
                </a:ext>
              </a:extLst>
            </p:cNvPr>
            <p:cNvSpPr/>
            <p:nvPr/>
          </p:nvSpPr>
          <p:spPr>
            <a:xfrm>
              <a:off x="3468283" y="2530592"/>
              <a:ext cx="234085" cy="825291"/>
            </a:xfrm>
            <a:custGeom>
              <a:avLst/>
              <a:gdLst/>
              <a:ahLst/>
              <a:cxnLst/>
              <a:rect l="l" t="t" r="r" b="b"/>
              <a:pathLst>
                <a:path w="7285" h="25684" extrusionOk="0">
                  <a:moveTo>
                    <a:pt x="1838" y="0"/>
                  </a:moveTo>
                  <a:cubicBezTo>
                    <a:pt x="1774" y="380"/>
                    <a:pt x="1774" y="792"/>
                    <a:pt x="1838" y="1204"/>
                  </a:cubicBezTo>
                  <a:cubicBezTo>
                    <a:pt x="1901" y="1900"/>
                    <a:pt x="2028" y="2629"/>
                    <a:pt x="2249" y="3294"/>
                  </a:cubicBezTo>
                  <a:cubicBezTo>
                    <a:pt x="2471" y="4022"/>
                    <a:pt x="2978" y="4782"/>
                    <a:pt x="2883" y="5574"/>
                  </a:cubicBezTo>
                  <a:cubicBezTo>
                    <a:pt x="2819" y="6302"/>
                    <a:pt x="2249" y="6841"/>
                    <a:pt x="1711" y="7379"/>
                  </a:cubicBezTo>
                  <a:cubicBezTo>
                    <a:pt x="634" y="8456"/>
                    <a:pt x="191" y="10134"/>
                    <a:pt x="793" y="11591"/>
                  </a:cubicBezTo>
                  <a:cubicBezTo>
                    <a:pt x="1204" y="12509"/>
                    <a:pt x="2249" y="13491"/>
                    <a:pt x="1964" y="14600"/>
                  </a:cubicBezTo>
                  <a:cubicBezTo>
                    <a:pt x="1838" y="15201"/>
                    <a:pt x="1268" y="15581"/>
                    <a:pt x="983" y="16120"/>
                  </a:cubicBezTo>
                  <a:cubicBezTo>
                    <a:pt x="1" y="17861"/>
                    <a:pt x="1426" y="19952"/>
                    <a:pt x="2344" y="21345"/>
                  </a:cubicBezTo>
                  <a:cubicBezTo>
                    <a:pt x="3358" y="22865"/>
                    <a:pt x="4466" y="24259"/>
                    <a:pt x="5575" y="25684"/>
                  </a:cubicBezTo>
                  <a:cubicBezTo>
                    <a:pt x="5448" y="22517"/>
                    <a:pt x="5575" y="19223"/>
                    <a:pt x="5923" y="15835"/>
                  </a:cubicBezTo>
                  <a:lnTo>
                    <a:pt x="5828" y="15835"/>
                  </a:lnTo>
                  <a:cubicBezTo>
                    <a:pt x="5638" y="14948"/>
                    <a:pt x="5321" y="14061"/>
                    <a:pt x="4846" y="13269"/>
                  </a:cubicBezTo>
                  <a:cubicBezTo>
                    <a:pt x="4308" y="12319"/>
                    <a:pt x="3611" y="11496"/>
                    <a:pt x="2914" y="10704"/>
                  </a:cubicBezTo>
                  <a:cubicBezTo>
                    <a:pt x="2408" y="10103"/>
                    <a:pt x="1869" y="9533"/>
                    <a:pt x="1331" y="8962"/>
                  </a:cubicBezTo>
                  <a:lnTo>
                    <a:pt x="1584" y="8741"/>
                  </a:lnTo>
                  <a:cubicBezTo>
                    <a:pt x="2123" y="9311"/>
                    <a:pt x="2661" y="9881"/>
                    <a:pt x="3168" y="10483"/>
                  </a:cubicBezTo>
                  <a:cubicBezTo>
                    <a:pt x="3865" y="11274"/>
                    <a:pt x="4593" y="12129"/>
                    <a:pt x="5163" y="13111"/>
                  </a:cubicBezTo>
                  <a:cubicBezTo>
                    <a:pt x="5511" y="13713"/>
                    <a:pt x="5796" y="14378"/>
                    <a:pt x="6018" y="15075"/>
                  </a:cubicBezTo>
                  <a:cubicBezTo>
                    <a:pt x="6208" y="13269"/>
                    <a:pt x="6493" y="11433"/>
                    <a:pt x="6841" y="9533"/>
                  </a:cubicBezTo>
                  <a:cubicBezTo>
                    <a:pt x="6968" y="8836"/>
                    <a:pt x="7126" y="8107"/>
                    <a:pt x="7253" y="7442"/>
                  </a:cubicBezTo>
                  <a:lnTo>
                    <a:pt x="7253" y="7411"/>
                  </a:lnTo>
                  <a:cubicBezTo>
                    <a:pt x="7253" y="7411"/>
                    <a:pt x="7253" y="7379"/>
                    <a:pt x="7285" y="7347"/>
                  </a:cubicBezTo>
                  <a:lnTo>
                    <a:pt x="7285" y="7347"/>
                  </a:lnTo>
                  <a:lnTo>
                    <a:pt x="7221" y="7379"/>
                  </a:lnTo>
                  <a:cubicBezTo>
                    <a:pt x="5923" y="4592"/>
                    <a:pt x="4055" y="2059"/>
                    <a:pt x="18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168;p43">
              <a:extLst>
                <a:ext uri="{FF2B5EF4-FFF2-40B4-BE49-F238E27FC236}">
                  <a16:creationId xmlns:a16="http://schemas.microsoft.com/office/drawing/2014/main" id="{A4907C89-E5F5-92A6-6D05-E7F5BC5965AF}"/>
                </a:ext>
              </a:extLst>
            </p:cNvPr>
            <p:cNvSpPr/>
            <p:nvPr/>
          </p:nvSpPr>
          <p:spPr>
            <a:xfrm>
              <a:off x="3643308" y="3028196"/>
              <a:ext cx="27538" cy="342950"/>
            </a:xfrm>
            <a:custGeom>
              <a:avLst/>
              <a:gdLst/>
              <a:ahLst/>
              <a:cxnLst/>
              <a:rect l="l" t="t" r="r" b="b"/>
              <a:pathLst>
                <a:path w="857" h="10673" extrusionOk="0">
                  <a:moveTo>
                    <a:pt x="666" y="0"/>
                  </a:moveTo>
                  <a:cubicBezTo>
                    <a:pt x="698" y="95"/>
                    <a:pt x="729" y="190"/>
                    <a:pt x="729" y="285"/>
                  </a:cubicBezTo>
                  <a:lnTo>
                    <a:pt x="476" y="349"/>
                  </a:lnTo>
                  <a:cubicBezTo>
                    <a:pt x="128" y="3737"/>
                    <a:pt x="1" y="7031"/>
                    <a:pt x="128" y="10198"/>
                  </a:cubicBezTo>
                  <a:cubicBezTo>
                    <a:pt x="254" y="10356"/>
                    <a:pt x="381" y="10514"/>
                    <a:pt x="508" y="10673"/>
                  </a:cubicBezTo>
                  <a:cubicBezTo>
                    <a:pt x="508" y="10641"/>
                    <a:pt x="508" y="10609"/>
                    <a:pt x="508" y="10578"/>
                  </a:cubicBezTo>
                  <a:cubicBezTo>
                    <a:pt x="444" y="10419"/>
                    <a:pt x="444" y="10293"/>
                    <a:pt x="476" y="10134"/>
                  </a:cubicBezTo>
                  <a:cubicBezTo>
                    <a:pt x="349" y="6967"/>
                    <a:pt x="476" y="3642"/>
                    <a:pt x="856" y="222"/>
                  </a:cubicBezTo>
                  <a:lnTo>
                    <a:pt x="666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169;p43">
              <a:extLst>
                <a:ext uri="{FF2B5EF4-FFF2-40B4-BE49-F238E27FC236}">
                  <a16:creationId xmlns:a16="http://schemas.microsoft.com/office/drawing/2014/main" id="{3F3BE5CC-F834-8E18-BC57-F03A29DFE177}"/>
                </a:ext>
              </a:extLst>
            </p:cNvPr>
            <p:cNvSpPr/>
            <p:nvPr/>
          </p:nvSpPr>
          <p:spPr>
            <a:xfrm>
              <a:off x="3747128" y="2552956"/>
              <a:ext cx="4081" cy="6137"/>
            </a:xfrm>
            <a:custGeom>
              <a:avLst/>
              <a:gdLst/>
              <a:ahLst/>
              <a:cxnLst/>
              <a:rect l="l" t="t" r="r" b="b"/>
              <a:pathLst>
                <a:path w="127" h="191" extrusionOk="0">
                  <a:moveTo>
                    <a:pt x="95" y="1"/>
                  </a:moveTo>
                  <a:lnTo>
                    <a:pt x="0" y="96"/>
                  </a:lnTo>
                  <a:lnTo>
                    <a:pt x="95" y="191"/>
                  </a:lnTo>
                  <a:cubicBezTo>
                    <a:pt x="95" y="159"/>
                    <a:pt x="127" y="96"/>
                    <a:pt x="127" y="33"/>
                  </a:cubicBezTo>
                  <a:lnTo>
                    <a:pt x="95" y="33"/>
                  </a:lnTo>
                  <a:cubicBezTo>
                    <a:pt x="95" y="33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170;p43">
              <a:extLst>
                <a:ext uri="{FF2B5EF4-FFF2-40B4-BE49-F238E27FC236}">
                  <a16:creationId xmlns:a16="http://schemas.microsoft.com/office/drawing/2014/main" id="{D4F65EBB-8D92-D649-3795-D7ACDECB7293}"/>
                </a:ext>
              </a:extLst>
            </p:cNvPr>
            <p:cNvSpPr/>
            <p:nvPr/>
          </p:nvSpPr>
          <p:spPr>
            <a:xfrm>
              <a:off x="3701340" y="2768694"/>
              <a:ext cx="32" cy="1060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0" y="32"/>
                  </a:moveTo>
                  <a:lnTo>
                    <a:pt x="0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171;p43">
              <a:extLst>
                <a:ext uri="{FF2B5EF4-FFF2-40B4-BE49-F238E27FC236}">
                  <a16:creationId xmlns:a16="http://schemas.microsoft.com/office/drawing/2014/main" id="{29C11FBF-A35D-BA4A-B3C3-E4D049615861}"/>
                </a:ext>
              </a:extLst>
            </p:cNvPr>
            <p:cNvSpPr/>
            <p:nvPr/>
          </p:nvSpPr>
          <p:spPr>
            <a:xfrm>
              <a:off x="3663680" y="3020034"/>
              <a:ext cx="8162" cy="15295"/>
            </a:xfrm>
            <a:custGeom>
              <a:avLst/>
              <a:gdLst/>
              <a:ahLst/>
              <a:cxnLst/>
              <a:rect l="l" t="t" r="r" b="b"/>
              <a:pathLst>
                <a:path w="254" h="476" extrusionOk="0">
                  <a:moveTo>
                    <a:pt x="254" y="1"/>
                  </a:moveTo>
                  <a:lnTo>
                    <a:pt x="254" y="1"/>
                  </a:lnTo>
                  <a:cubicBezTo>
                    <a:pt x="190" y="64"/>
                    <a:pt x="95" y="128"/>
                    <a:pt x="0" y="191"/>
                  </a:cubicBezTo>
                  <a:cubicBezTo>
                    <a:pt x="0" y="223"/>
                    <a:pt x="32" y="223"/>
                    <a:pt x="32" y="254"/>
                  </a:cubicBezTo>
                  <a:lnTo>
                    <a:pt x="222" y="476"/>
                  </a:lnTo>
                  <a:cubicBezTo>
                    <a:pt x="222" y="318"/>
                    <a:pt x="222" y="159"/>
                    <a:pt x="254" y="1"/>
                  </a:cubicBezTo>
                  <a:close/>
                </a:path>
              </a:pathLst>
            </a:custGeom>
            <a:solidFill>
              <a:srgbClr val="7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172;p43">
              <a:extLst>
                <a:ext uri="{FF2B5EF4-FFF2-40B4-BE49-F238E27FC236}">
                  <a16:creationId xmlns:a16="http://schemas.microsoft.com/office/drawing/2014/main" id="{7CAEC832-0558-90D8-2479-826EBBEF72E6}"/>
                </a:ext>
              </a:extLst>
            </p:cNvPr>
            <p:cNvSpPr/>
            <p:nvPr/>
          </p:nvSpPr>
          <p:spPr>
            <a:xfrm>
              <a:off x="3750181" y="2550932"/>
              <a:ext cx="2056" cy="3085"/>
            </a:xfrm>
            <a:custGeom>
              <a:avLst/>
              <a:gdLst/>
              <a:ahLst/>
              <a:cxnLst/>
              <a:rect l="l" t="t" r="r" b="b"/>
              <a:pathLst>
                <a:path w="64" h="96" extrusionOk="0">
                  <a:moveTo>
                    <a:pt x="64" y="1"/>
                  </a:moveTo>
                  <a:cubicBezTo>
                    <a:pt x="32" y="32"/>
                    <a:pt x="32" y="64"/>
                    <a:pt x="0" y="64"/>
                  </a:cubicBezTo>
                  <a:cubicBezTo>
                    <a:pt x="0" y="64"/>
                    <a:pt x="0" y="96"/>
                    <a:pt x="0" y="96"/>
                  </a:cubicBezTo>
                  <a:lnTo>
                    <a:pt x="32" y="96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7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173;p43">
              <a:extLst>
                <a:ext uri="{FF2B5EF4-FFF2-40B4-BE49-F238E27FC236}">
                  <a16:creationId xmlns:a16="http://schemas.microsoft.com/office/drawing/2014/main" id="{C0DCBD2B-66F1-FA72-C058-2B9A7F95FB4B}"/>
                </a:ext>
              </a:extLst>
            </p:cNvPr>
            <p:cNvSpPr/>
            <p:nvPr/>
          </p:nvSpPr>
          <p:spPr>
            <a:xfrm>
              <a:off x="3527310" y="2155092"/>
              <a:ext cx="507822" cy="871080"/>
            </a:xfrm>
            <a:custGeom>
              <a:avLst/>
              <a:gdLst/>
              <a:ahLst/>
              <a:cxnLst/>
              <a:rect l="l" t="t" r="r" b="b"/>
              <a:pathLst>
                <a:path w="15804" h="27109" extrusionOk="0">
                  <a:moveTo>
                    <a:pt x="11465" y="0"/>
                  </a:moveTo>
                  <a:cubicBezTo>
                    <a:pt x="10863" y="1267"/>
                    <a:pt x="10261" y="2597"/>
                    <a:pt x="9723" y="3991"/>
                  </a:cubicBezTo>
                  <a:cubicBezTo>
                    <a:pt x="8805" y="6366"/>
                    <a:pt x="7981" y="8836"/>
                    <a:pt x="7221" y="11560"/>
                  </a:cubicBezTo>
                  <a:cubicBezTo>
                    <a:pt x="6936" y="8519"/>
                    <a:pt x="6144" y="5606"/>
                    <a:pt x="4878" y="2819"/>
                  </a:cubicBezTo>
                  <a:lnTo>
                    <a:pt x="4561" y="2977"/>
                  </a:lnTo>
                  <a:cubicBezTo>
                    <a:pt x="5923" y="5954"/>
                    <a:pt x="6715" y="9121"/>
                    <a:pt x="6936" y="12383"/>
                  </a:cubicBezTo>
                  <a:cubicBezTo>
                    <a:pt x="6968" y="12383"/>
                    <a:pt x="7000" y="12351"/>
                    <a:pt x="7000" y="12320"/>
                  </a:cubicBezTo>
                  <a:lnTo>
                    <a:pt x="7000" y="12415"/>
                  </a:lnTo>
                  <a:cubicBezTo>
                    <a:pt x="6968" y="12478"/>
                    <a:pt x="6968" y="12541"/>
                    <a:pt x="6936" y="12605"/>
                  </a:cubicBezTo>
                  <a:cubicBezTo>
                    <a:pt x="6461" y="14473"/>
                    <a:pt x="5986" y="16437"/>
                    <a:pt x="5543" y="18558"/>
                  </a:cubicBezTo>
                  <a:cubicBezTo>
                    <a:pt x="4213" y="15835"/>
                    <a:pt x="2344" y="13333"/>
                    <a:pt x="96" y="11306"/>
                  </a:cubicBezTo>
                  <a:cubicBezTo>
                    <a:pt x="64" y="11338"/>
                    <a:pt x="64" y="11370"/>
                    <a:pt x="32" y="11433"/>
                  </a:cubicBezTo>
                  <a:cubicBezTo>
                    <a:pt x="32" y="11496"/>
                    <a:pt x="1" y="11591"/>
                    <a:pt x="1" y="11686"/>
                  </a:cubicBezTo>
                  <a:cubicBezTo>
                    <a:pt x="2249" y="13776"/>
                    <a:pt x="4118" y="16310"/>
                    <a:pt x="5384" y="19065"/>
                  </a:cubicBezTo>
                  <a:lnTo>
                    <a:pt x="5448" y="19033"/>
                  </a:lnTo>
                  <a:lnTo>
                    <a:pt x="5448" y="19033"/>
                  </a:lnTo>
                  <a:cubicBezTo>
                    <a:pt x="5448" y="19065"/>
                    <a:pt x="5448" y="19097"/>
                    <a:pt x="5416" y="19128"/>
                  </a:cubicBezTo>
                  <a:cubicBezTo>
                    <a:pt x="5289" y="19825"/>
                    <a:pt x="5163" y="20522"/>
                    <a:pt x="5004" y="21250"/>
                  </a:cubicBezTo>
                  <a:cubicBezTo>
                    <a:pt x="4656" y="23119"/>
                    <a:pt x="4403" y="24955"/>
                    <a:pt x="4181" y="26761"/>
                  </a:cubicBezTo>
                  <a:cubicBezTo>
                    <a:pt x="4213" y="26887"/>
                    <a:pt x="4244" y="27014"/>
                    <a:pt x="4276" y="27109"/>
                  </a:cubicBezTo>
                  <a:cubicBezTo>
                    <a:pt x="4339" y="27046"/>
                    <a:pt x="4434" y="26982"/>
                    <a:pt x="4529" y="26919"/>
                  </a:cubicBezTo>
                  <a:cubicBezTo>
                    <a:pt x="4719" y="25082"/>
                    <a:pt x="5004" y="23214"/>
                    <a:pt x="5353" y="21314"/>
                  </a:cubicBezTo>
                  <a:cubicBezTo>
                    <a:pt x="5479" y="20648"/>
                    <a:pt x="5606" y="19983"/>
                    <a:pt x="5733" y="19350"/>
                  </a:cubicBezTo>
                  <a:cubicBezTo>
                    <a:pt x="8583" y="17513"/>
                    <a:pt x="11813" y="16278"/>
                    <a:pt x="15139" y="15708"/>
                  </a:cubicBezTo>
                  <a:cubicBezTo>
                    <a:pt x="15170" y="15613"/>
                    <a:pt x="15170" y="15518"/>
                    <a:pt x="15202" y="15423"/>
                  </a:cubicBezTo>
                  <a:lnTo>
                    <a:pt x="15202" y="15360"/>
                  </a:lnTo>
                  <a:cubicBezTo>
                    <a:pt x="11908" y="15898"/>
                    <a:pt x="8678" y="17102"/>
                    <a:pt x="5828" y="18875"/>
                  </a:cubicBezTo>
                  <a:cubicBezTo>
                    <a:pt x="6303" y="16627"/>
                    <a:pt x="6810" y="14505"/>
                    <a:pt x="7316" y="12510"/>
                  </a:cubicBezTo>
                  <a:cubicBezTo>
                    <a:pt x="7601" y="12256"/>
                    <a:pt x="7855" y="12098"/>
                    <a:pt x="8171" y="11908"/>
                  </a:cubicBezTo>
                  <a:cubicBezTo>
                    <a:pt x="8330" y="11813"/>
                    <a:pt x="8488" y="11686"/>
                    <a:pt x="8678" y="11560"/>
                  </a:cubicBezTo>
                  <a:cubicBezTo>
                    <a:pt x="10863" y="10071"/>
                    <a:pt x="13207" y="8804"/>
                    <a:pt x="15677" y="7823"/>
                  </a:cubicBezTo>
                  <a:cubicBezTo>
                    <a:pt x="15740" y="7664"/>
                    <a:pt x="15772" y="7538"/>
                    <a:pt x="15804" y="7379"/>
                  </a:cubicBezTo>
                  <a:lnTo>
                    <a:pt x="15804" y="7379"/>
                  </a:lnTo>
                  <a:cubicBezTo>
                    <a:pt x="13238" y="8393"/>
                    <a:pt x="10768" y="9691"/>
                    <a:pt x="8488" y="11275"/>
                  </a:cubicBezTo>
                  <a:cubicBezTo>
                    <a:pt x="8298" y="11401"/>
                    <a:pt x="8140" y="11496"/>
                    <a:pt x="7981" y="11591"/>
                  </a:cubicBezTo>
                  <a:cubicBezTo>
                    <a:pt x="7791" y="11718"/>
                    <a:pt x="7633" y="11813"/>
                    <a:pt x="7475" y="11940"/>
                  </a:cubicBezTo>
                  <a:cubicBezTo>
                    <a:pt x="8235" y="9121"/>
                    <a:pt x="9090" y="6556"/>
                    <a:pt x="10040" y="4117"/>
                  </a:cubicBezTo>
                  <a:cubicBezTo>
                    <a:pt x="10578" y="2724"/>
                    <a:pt x="11180" y="1394"/>
                    <a:pt x="11813" y="127"/>
                  </a:cubicBezTo>
                  <a:cubicBezTo>
                    <a:pt x="11687" y="95"/>
                    <a:pt x="11592" y="32"/>
                    <a:pt x="1146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174;p43">
              <a:extLst>
                <a:ext uri="{FF2B5EF4-FFF2-40B4-BE49-F238E27FC236}">
                  <a16:creationId xmlns:a16="http://schemas.microsoft.com/office/drawing/2014/main" id="{E08C4BFB-3C6A-97E3-C6A0-E67C6FB6CA92}"/>
                </a:ext>
              </a:extLst>
            </p:cNvPr>
            <p:cNvSpPr/>
            <p:nvPr/>
          </p:nvSpPr>
          <p:spPr>
            <a:xfrm>
              <a:off x="3670814" y="2877591"/>
              <a:ext cx="276789" cy="157738"/>
            </a:xfrm>
            <a:custGeom>
              <a:avLst/>
              <a:gdLst/>
              <a:ahLst/>
              <a:cxnLst/>
              <a:rect l="l" t="t" r="r" b="b"/>
              <a:pathLst>
                <a:path w="8614" h="4909" extrusionOk="0">
                  <a:moveTo>
                    <a:pt x="8614" y="0"/>
                  </a:moveTo>
                  <a:lnTo>
                    <a:pt x="8614" y="0"/>
                  </a:lnTo>
                  <a:cubicBezTo>
                    <a:pt x="5479" y="824"/>
                    <a:pt x="2534" y="2344"/>
                    <a:pt x="32" y="4434"/>
                  </a:cubicBezTo>
                  <a:cubicBezTo>
                    <a:pt x="32" y="4592"/>
                    <a:pt x="0" y="4751"/>
                    <a:pt x="0" y="4909"/>
                  </a:cubicBezTo>
                  <a:cubicBezTo>
                    <a:pt x="2470" y="2755"/>
                    <a:pt x="5415" y="1204"/>
                    <a:pt x="8582" y="380"/>
                  </a:cubicBezTo>
                  <a:cubicBezTo>
                    <a:pt x="8582" y="254"/>
                    <a:pt x="8614" y="127"/>
                    <a:pt x="8614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175;p43">
              <a:extLst>
                <a:ext uri="{FF2B5EF4-FFF2-40B4-BE49-F238E27FC236}">
                  <a16:creationId xmlns:a16="http://schemas.microsoft.com/office/drawing/2014/main" id="{FA859F89-4734-8683-D385-7D45B84304DA}"/>
                </a:ext>
              </a:extLst>
            </p:cNvPr>
            <p:cNvSpPr/>
            <p:nvPr/>
          </p:nvSpPr>
          <p:spPr>
            <a:xfrm>
              <a:off x="3511019" y="2811430"/>
              <a:ext cx="150637" cy="227980"/>
            </a:xfrm>
            <a:custGeom>
              <a:avLst/>
              <a:gdLst/>
              <a:ahLst/>
              <a:cxnLst/>
              <a:rect l="l" t="t" r="r" b="b"/>
              <a:pathLst>
                <a:path w="4688" h="7095" extrusionOk="0">
                  <a:moveTo>
                    <a:pt x="286" y="1"/>
                  </a:moveTo>
                  <a:lnTo>
                    <a:pt x="1" y="222"/>
                  </a:lnTo>
                  <a:cubicBezTo>
                    <a:pt x="539" y="793"/>
                    <a:pt x="1078" y="1363"/>
                    <a:pt x="1584" y="1964"/>
                  </a:cubicBezTo>
                  <a:cubicBezTo>
                    <a:pt x="2281" y="2756"/>
                    <a:pt x="2978" y="3579"/>
                    <a:pt x="3548" y="4529"/>
                  </a:cubicBezTo>
                  <a:cubicBezTo>
                    <a:pt x="3991" y="5321"/>
                    <a:pt x="4308" y="6208"/>
                    <a:pt x="4498" y="7095"/>
                  </a:cubicBezTo>
                  <a:lnTo>
                    <a:pt x="4593" y="7063"/>
                  </a:lnTo>
                  <a:cubicBezTo>
                    <a:pt x="4625" y="6841"/>
                    <a:pt x="4656" y="6588"/>
                    <a:pt x="4688" y="6335"/>
                  </a:cubicBezTo>
                  <a:cubicBezTo>
                    <a:pt x="4466" y="5638"/>
                    <a:pt x="4181" y="4973"/>
                    <a:pt x="3833" y="4371"/>
                  </a:cubicBezTo>
                  <a:cubicBezTo>
                    <a:pt x="3295" y="3389"/>
                    <a:pt x="2566" y="2534"/>
                    <a:pt x="1869" y="1743"/>
                  </a:cubicBezTo>
                  <a:cubicBezTo>
                    <a:pt x="1331" y="1141"/>
                    <a:pt x="793" y="571"/>
                    <a:pt x="286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176;p43">
              <a:extLst>
                <a:ext uri="{FF2B5EF4-FFF2-40B4-BE49-F238E27FC236}">
                  <a16:creationId xmlns:a16="http://schemas.microsoft.com/office/drawing/2014/main" id="{BB4AD539-CA65-0FA7-8F3E-62357C87AD34}"/>
                </a:ext>
              </a:extLst>
            </p:cNvPr>
            <p:cNvSpPr/>
            <p:nvPr/>
          </p:nvSpPr>
          <p:spPr>
            <a:xfrm>
              <a:off x="3658571" y="3014957"/>
              <a:ext cx="8194" cy="24453"/>
            </a:xfrm>
            <a:custGeom>
              <a:avLst/>
              <a:gdLst/>
              <a:ahLst/>
              <a:cxnLst/>
              <a:rect l="l" t="t" r="r" b="b"/>
              <a:pathLst>
                <a:path w="255" h="761" extrusionOk="0">
                  <a:moveTo>
                    <a:pt x="96" y="1"/>
                  </a:moveTo>
                  <a:cubicBezTo>
                    <a:pt x="64" y="254"/>
                    <a:pt x="33" y="507"/>
                    <a:pt x="1" y="761"/>
                  </a:cubicBezTo>
                  <a:lnTo>
                    <a:pt x="254" y="697"/>
                  </a:lnTo>
                  <a:cubicBezTo>
                    <a:pt x="223" y="602"/>
                    <a:pt x="191" y="507"/>
                    <a:pt x="191" y="412"/>
                  </a:cubicBezTo>
                  <a:lnTo>
                    <a:pt x="159" y="381"/>
                  </a:lnTo>
                  <a:cubicBezTo>
                    <a:pt x="159" y="381"/>
                    <a:pt x="159" y="349"/>
                    <a:pt x="159" y="349"/>
                  </a:cubicBezTo>
                  <a:cubicBezTo>
                    <a:pt x="159" y="222"/>
                    <a:pt x="128" y="127"/>
                    <a:pt x="96" y="1"/>
                  </a:cubicBezTo>
                  <a:close/>
                </a:path>
              </a:pathLst>
            </a:custGeom>
            <a:solidFill>
              <a:srgbClr val="7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177;p43">
              <a:extLst>
                <a:ext uri="{FF2B5EF4-FFF2-40B4-BE49-F238E27FC236}">
                  <a16:creationId xmlns:a16="http://schemas.microsoft.com/office/drawing/2014/main" id="{090847FB-6FA4-F83B-C298-AB1D0C990E01}"/>
                </a:ext>
              </a:extLst>
            </p:cNvPr>
            <p:cNvSpPr/>
            <p:nvPr/>
          </p:nvSpPr>
          <p:spPr>
            <a:xfrm>
              <a:off x="3663680" y="3026139"/>
              <a:ext cx="1060" cy="2089"/>
            </a:xfrm>
            <a:custGeom>
              <a:avLst/>
              <a:gdLst/>
              <a:ahLst/>
              <a:cxnLst/>
              <a:rect l="l" t="t" r="r" b="b"/>
              <a:pathLst>
                <a:path w="33" h="65" extrusionOk="0">
                  <a:moveTo>
                    <a:pt x="0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32" y="64"/>
                  </a:lnTo>
                  <a:cubicBezTo>
                    <a:pt x="32" y="33"/>
                    <a:pt x="0" y="33"/>
                    <a:pt x="0" y="1"/>
                  </a:cubicBezTo>
                  <a:close/>
                </a:path>
              </a:pathLst>
            </a:custGeom>
            <a:solidFill>
              <a:srgbClr val="7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178;p43">
              <a:extLst>
                <a:ext uri="{FF2B5EF4-FFF2-40B4-BE49-F238E27FC236}">
                  <a16:creationId xmlns:a16="http://schemas.microsoft.com/office/drawing/2014/main" id="{E746FC4D-471C-8381-FD98-660E6450D934}"/>
                </a:ext>
              </a:extLst>
            </p:cNvPr>
            <p:cNvSpPr/>
            <p:nvPr/>
          </p:nvSpPr>
          <p:spPr>
            <a:xfrm>
              <a:off x="3198627" y="2561471"/>
              <a:ext cx="520032" cy="858516"/>
            </a:xfrm>
            <a:custGeom>
              <a:avLst/>
              <a:gdLst/>
              <a:ahLst/>
              <a:cxnLst/>
              <a:rect l="l" t="t" r="r" b="b"/>
              <a:pathLst>
                <a:path w="16184" h="26718" extrusionOk="0">
                  <a:moveTo>
                    <a:pt x="3151" y="1"/>
                  </a:moveTo>
                  <a:cubicBezTo>
                    <a:pt x="2694" y="1"/>
                    <a:pt x="2235" y="202"/>
                    <a:pt x="1806" y="718"/>
                  </a:cubicBezTo>
                  <a:cubicBezTo>
                    <a:pt x="1204" y="1509"/>
                    <a:pt x="1996" y="2681"/>
                    <a:pt x="1489" y="3441"/>
                  </a:cubicBezTo>
                  <a:cubicBezTo>
                    <a:pt x="1014" y="4106"/>
                    <a:pt x="286" y="4138"/>
                    <a:pt x="159" y="5120"/>
                  </a:cubicBezTo>
                  <a:cubicBezTo>
                    <a:pt x="1" y="6545"/>
                    <a:pt x="1584" y="7463"/>
                    <a:pt x="2217" y="8572"/>
                  </a:cubicBezTo>
                  <a:cubicBezTo>
                    <a:pt x="2756" y="9458"/>
                    <a:pt x="2027" y="9997"/>
                    <a:pt x="1806" y="10820"/>
                  </a:cubicBezTo>
                  <a:cubicBezTo>
                    <a:pt x="1647" y="11485"/>
                    <a:pt x="1901" y="12087"/>
                    <a:pt x="2312" y="12593"/>
                  </a:cubicBezTo>
                  <a:cubicBezTo>
                    <a:pt x="3041" y="13480"/>
                    <a:pt x="4403" y="14050"/>
                    <a:pt x="4371" y="15380"/>
                  </a:cubicBezTo>
                  <a:cubicBezTo>
                    <a:pt x="4339" y="16489"/>
                    <a:pt x="4308" y="17502"/>
                    <a:pt x="5416" y="18104"/>
                  </a:cubicBezTo>
                  <a:cubicBezTo>
                    <a:pt x="6176" y="18547"/>
                    <a:pt x="7474" y="18832"/>
                    <a:pt x="7569" y="19877"/>
                  </a:cubicBezTo>
                  <a:cubicBezTo>
                    <a:pt x="7601" y="20257"/>
                    <a:pt x="7411" y="20606"/>
                    <a:pt x="7411" y="20986"/>
                  </a:cubicBezTo>
                  <a:cubicBezTo>
                    <a:pt x="7411" y="21556"/>
                    <a:pt x="7886" y="22062"/>
                    <a:pt x="8393" y="22348"/>
                  </a:cubicBezTo>
                  <a:cubicBezTo>
                    <a:pt x="9533" y="23044"/>
                    <a:pt x="10546" y="23741"/>
                    <a:pt x="11465" y="24723"/>
                  </a:cubicBezTo>
                  <a:cubicBezTo>
                    <a:pt x="11875" y="25133"/>
                    <a:pt x="13322" y="25983"/>
                    <a:pt x="12957" y="26709"/>
                  </a:cubicBezTo>
                  <a:lnTo>
                    <a:pt x="12957" y="26709"/>
                  </a:lnTo>
                  <a:cubicBezTo>
                    <a:pt x="13653" y="25351"/>
                    <a:pt x="14379" y="24023"/>
                    <a:pt x="14948" y="22633"/>
                  </a:cubicBezTo>
                  <a:cubicBezTo>
                    <a:pt x="15455" y="21461"/>
                    <a:pt x="16183" y="19782"/>
                    <a:pt x="15233" y="18642"/>
                  </a:cubicBezTo>
                  <a:cubicBezTo>
                    <a:pt x="14948" y="18294"/>
                    <a:pt x="14505" y="18072"/>
                    <a:pt x="14315" y="17661"/>
                  </a:cubicBezTo>
                  <a:cubicBezTo>
                    <a:pt x="13967" y="16900"/>
                    <a:pt x="14600" y="16045"/>
                    <a:pt x="14758" y="15317"/>
                  </a:cubicBezTo>
                  <a:cubicBezTo>
                    <a:pt x="14980" y="14177"/>
                    <a:pt x="14442" y="13005"/>
                    <a:pt x="13492" y="12372"/>
                  </a:cubicBezTo>
                  <a:cubicBezTo>
                    <a:pt x="13048" y="12087"/>
                    <a:pt x="12573" y="11738"/>
                    <a:pt x="12415" y="11232"/>
                  </a:cubicBezTo>
                  <a:cubicBezTo>
                    <a:pt x="12225" y="10662"/>
                    <a:pt x="12478" y="10060"/>
                    <a:pt x="12542" y="9522"/>
                  </a:cubicBezTo>
                  <a:cubicBezTo>
                    <a:pt x="12605" y="8983"/>
                    <a:pt x="12605" y="8445"/>
                    <a:pt x="12573" y="7938"/>
                  </a:cubicBezTo>
                  <a:cubicBezTo>
                    <a:pt x="12542" y="7558"/>
                    <a:pt x="12478" y="7210"/>
                    <a:pt x="12320" y="6861"/>
                  </a:cubicBezTo>
                  <a:cubicBezTo>
                    <a:pt x="12035" y="6228"/>
                    <a:pt x="11370" y="5975"/>
                    <a:pt x="10831" y="5595"/>
                  </a:cubicBezTo>
                  <a:cubicBezTo>
                    <a:pt x="9565" y="4676"/>
                    <a:pt x="9850" y="3251"/>
                    <a:pt x="9153" y="2016"/>
                  </a:cubicBezTo>
                  <a:cubicBezTo>
                    <a:pt x="8802" y="1402"/>
                    <a:pt x="8383" y="1235"/>
                    <a:pt x="7929" y="1235"/>
                  </a:cubicBezTo>
                  <a:cubicBezTo>
                    <a:pt x="7563" y="1235"/>
                    <a:pt x="7173" y="1344"/>
                    <a:pt x="6778" y="1414"/>
                  </a:cubicBezTo>
                  <a:cubicBezTo>
                    <a:pt x="6594" y="1447"/>
                    <a:pt x="6406" y="1472"/>
                    <a:pt x="6220" y="1472"/>
                  </a:cubicBezTo>
                  <a:cubicBezTo>
                    <a:pt x="5861" y="1472"/>
                    <a:pt x="5507" y="1379"/>
                    <a:pt x="5194" y="1066"/>
                  </a:cubicBezTo>
                  <a:cubicBezTo>
                    <a:pt x="4593" y="504"/>
                    <a:pt x="3873" y="1"/>
                    <a:pt x="3151" y="1"/>
                  </a:cubicBezTo>
                  <a:close/>
                  <a:moveTo>
                    <a:pt x="12957" y="26709"/>
                  </a:moveTo>
                  <a:lnTo>
                    <a:pt x="12957" y="26709"/>
                  </a:lnTo>
                  <a:cubicBezTo>
                    <a:pt x="12956" y="26712"/>
                    <a:pt x="12955" y="26715"/>
                    <a:pt x="12953" y="26718"/>
                  </a:cubicBezTo>
                  <a:cubicBezTo>
                    <a:pt x="12955" y="26715"/>
                    <a:pt x="12956" y="26712"/>
                    <a:pt x="12957" y="26709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179;p43">
              <a:extLst>
                <a:ext uri="{FF2B5EF4-FFF2-40B4-BE49-F238E27FC236}">
                  <a16:creationId xmlns:a16="http://schemas.microsoft.com/office/drawing/2014/main" id="{AC7BEACB-6938-88C5-7480-58E058EAB6D9}"/>
                </a:ext>
              </a:extLst>
            </p:cNvPr>
            <p:cNvSpPr/>
            <p:nvPr/>
          </p:nvSpPr>
          <p:spPr>
            <a:xfrm>
              <a:off x="3247468" y="2536697"/>
              <a:ext cx="385719" cy="926027"/>
            </a:xfrm>
            <a:custGeom>
              <a:avLst/>
              <a:gdLst/>
              <a:ahLst/>
              <a:cxnLst/>
              <a:rect l="l" t="t" r="r" b="b"/>
              <a:pathLst>
                <a:path w="12004" h="28819" extrusionOk="0">
                  <a:moveTo>
                    <a:pt x="286" y="0"/>
                  </a:moveTo>
                  <a:lnTo>
                    <a:pt x="1" y="222"/>
                  </a:lnTo>
                  <a:cubicBezTo>
                    <a:pt x="856" y="1299"/>
                    <a:pt x="1711" y="2502"/>
                    <a:pt x="2503" y="3769"/>
                  </a:cubicBezTo>
                  <a:cubicBezTo>
                    <a:pt x="4561" y="7031"/>
                    <a:pt x="6398" y="10768"/>
                    <a:pt x="8298" y="15550"/>
                  </a:cubicBezTo>
                  <a:cubicBezTo>
                    <a:pt x="10071" y="20142"/>
                    <a:pt x="11212" y="24607"/>
                    <a:pt x="11655" y="28819"/>
                  </a:cubicBezTo>
                  <a:lnTo>
                    <a:pt x="12003" y="28787"/>
                  </a:lnTo>
                  <a:cubicBezTo>
                    <a:pt x="11560" y="24544"/>
                    <a:pt x="10420" y="20047"/>
                    <a:pt x="8615" y="15423"/>
                  </a:cubicBezTo>
                  <a:cubicBezTo>
                    <a:pt x="6715" y="10641"/>
                    <a:pt x="4878" y="6872"/>
                    <a:pt x="2788" y="3579"/>
                  </a:cubicBezTo>
                  <a:cubicBezTo>
                    <a:pt x="1996" y="2280"/>
                    <a:pt x="1141" y="1109"/>
                    <a:pt x="286" y="0"/>
                  </a:cubicBez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180;p43">
              <a:extLst>
                <a:ext uri="{FF2B5EF4-FFF2-40B4-BE49-F238E27FC236}">
                  <a16:creationId xmlns:a16="http://schemas.microsoft.com/office/drawing/2014/main" id="{C19082FC-2482-B085-E25F-83D6DC2470B5}"/>
                </a:ext>
              </a:extLst>
            </p:cNvPr>
            <p:cNvSpPr/>
            <p:nvPr/>
          </p:nvSpPr>
          <p:spPr>
            <a:xfrm>
              <a:off x="3174206" y="2751407"/>
              <a:ext cx="267664" cy="93634"/>
            </a:xfrm>
            <a:custGeom>
              <a:avLst/>
              <a:gdLst/>
              <a:ahLst/>
              <a:cxnLst/>
              <a:rect l="l" t="t" r="r" b="b"/>
              <a:pathLst>
                <a:path w="8330" h="2914" extrusionOk="0">
                  <a:moveTo>
                    <a:pt x="64" y="0"/>
                  </a:moveTo>
                  <a:lnTo>
                    <a:pt x="1" y="317"/>
                  </a:lnTo>
                  <a:cubicBezTo>
                    <a:pt x="2344" y="697"/>
                    <a:pt x="4656" y="1362"/>
                    <a:pt x="6841" y="2312"/>
                  </a:cubicBezTo>
                  <a:cubicBezTo>
                    <a:pt x="6999" y="2376"/>
                    <a:pt x="7126" y="2439"/>
                    <a:pt x="7253" y="2471"/>
                  </a:cubicBezTo>
                  <a:cubicBezTo>
                    <a:pt x="7569" y="2597"/>
                    <a:pt x="7791" y="2692"/>
                    <a:pt x="8139" y="2914"/>
                  </a:cubicBezTo>
                  <a:lnTo>
                    <a:pt x="8329" y="2661"/>
                  </a:lnTo>
                  <a:cubicBezTo>
                    <a:pt x="7981" y="2376"/>
                    <a:pt x="7696" y="2281"/>
                    <a:pt x="7379" y="2154"/>
                  </a:cubicBezTo>
                  <a:cubicBezTo>
                    <a:pt x="7253" y="2090"/>
                    <a:pt x="7126" y="2059"/>
                    <a:pt x="6968" y="1964"/>
                  </a:cubicBezTo>
                  <a:cubicBezTo>
                    <a:pt x="4751" y="1014"/>
                    <a:pt x="2439" y="349"/>
                    <a:pt x="64" y="0"/>
                  </a:cubicBez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181;p43">
              <a:extLst>
                <a:ext uri="{FF2B5EF4-FFF2-40B4-BE49-F238E27FC236}">
                  <a16:creationId xmlns:a16="http://schemas.microsoft.com/office/drawing/2014/main" id="{ED63EB12-9683-6BCD-91B2-269DE80231E4}"/>
                </a:ext>
              </a:extLst>
            </p:cNvPr>
            <p:cNvSpPr/>
            <p:nvPr/>
          </p:nvSpPr>
          <p:spPr>
            <a:xfrm>
              <a:off x="3259678" y="2939478"/>
              <a:ext cx="245267" cy="55172"/>
            </a:xfrm>
            <a:custGeom>
              <a:avLst/>
              <a:gdLst/>
              <a:ahLst/>
              <a:cxnLst/>
              <a:rect l="l" t="t" r="r" b="b"/>
              <a:pathLst>
                <a:path w="7633" h="1717" extrusionOk="0">
                  <a:moveTo>
                    <a:pt x="460" y="0"/>
                  </a:moveTo>
                  <a:cubicBezTo>
                    <a:pt x="307" y="0"/>
                    <a:pt x="154" y="2"/>
                    <a:pt x="1" y="6"/>
                  </a:cubicBezTo>
                  <a:lnTo>
                    <a:pt x="1" y="354"/>
                  </a:lnTo>
                  <a:cubicBezTo>
                    <a:pt x="150" y="351"/>
                    <a:pt x="300" y="349"/>
                    <a:pt x="450" y="349"/>
                  </a:cubicBezTo>
                  <a:cubicBezTo>
                    <a:pt x="2840" y="349"/>
                    <a:pt x="5269" y="822"/>
                    <a:pt x="7475" y="1716"/>
                  </a:cubicBezTo>
                  <a:lnTo>
                    <a:pt x="7633" y="1400"/>
                  </a:lnTo>
                  <a:cubicBezTo>
                    <a:pt x="5368" y="476"/>
                    <a:pt x="2907" y="0"/>
                    <a:pt x="460" y="0"/>
                  </a:cubicBez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182;p43">
              <a:extLst>
                <a:ext uri="{FF2B5EF4-FFF2-40B4-BE49-F238E27FC236}">
                  <a16:creationId xmlns:a16="http://schemas.microsoft.com/office/drawing/2014/main" id="{FBB72220-E701-84CE-FD7A-A56837CA9175}"/>
                </a:ext>
              </a:extLst>
            </p:cNvPr>
            <p:cNvSpPr/>
            <p:nvPr/>
          </p:nvSpPr>
          <p:spPr>
            <a:xfrm>
              <a:off x="3319734" y="3095353"/>
              <a:ext cx="248320" cy="80428"/>
            </a:xfrm>
            <a:custGeom>
              <a:avLst/>
              <a:gdLst/>
              <a:ahLst/>
              <a:cxnLst/>
              <a:rect l="l" t="t" r="r" b="b"/>
              <a:pathLst>
                <a:path w="7728" h="2503" extrusionOk="0">
                  <a:moveTo>
                    <a:pt x="32" y="0"/>
                  </a:moveTo>
                  <a:lnTo>
                    <a:pt x="0" y="349"/>
                  </a:lnTo>
                  <a:cubicBezTo>
                    <a:pt x="2660" y="444"/>
                    <a:pt x="5257" y="1172"/>
                    <a:pt x="7537" y="2502"/>
                  </a:cubicBezTo>
                  <a:lnTo>
                    <a:pt x="7727" y="2186"/>
                  </a:lnTo>
                  <a:cubicBezTo>
                    <a:pt x="5384" y="855"/>
                    <a:pt x="2724" y="95"/>
                    <a:pt x="32" y="0"/>
                  </a:cubicBez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183;p43">
              <a:extLst>
                <a:ext uri="{FF2B5EF4-FFF2-40B4-BE49-F238E27FC236}">
                  <a16:creationId xmlns:a16="http://schemas.microsoft.com/office/drawing/2014/main" id="{AE7D1793-C7DB-40A6-F008-4774C5D7E851}"/>
                </a:ext>
              </a:extLst>
            </p:cNvPr>
            <p:cNvSpPr/>
            <p:nvPr/>
          </p:nvSpPr>
          <p:spPr>
            <a:xfrm>
              <a:off x="3419441" y="2602826"/>
              <a:ext cx="33611" cy="235114"/>
            </a:xfrm>
            <a:custGeom>
              <a:avLst/>
              <a:gdLst/>
              <a:ahLst/>
              <a:cxnLst/>
              <a:rect l="l" t="t" r="r" b="b"/>
              <a:pathLst>
                <a:path w="1046" h="7317" extrusionOk="0">
                  <a:moveTo>
                    <a:pt x="729" y="1"/>
                  </a:moveTo>
                  <a:cubicBezTo>
                    <a:pt x="127" y="2408"/>
                    <a:pt x="1" y="4846"/>
                    <a:pt x="286" y="7316"/>
                  </a:cubicBezTo>
                  <a:lnTo>
                    <a:pt x="634" y="7253"/>
                  </a:lnTo>
                  <a:cubicBezTo>
                    <a:pt x="349" y="4846"/>
                    <a:pt x="476" y="2439"/>
                    <a:pt x="1046" y="96"/>
                  </a:cubicBezTo>
                  <a:lnTo>
                    <a:pt x="729" y="1"/>
                  </a:ln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184;p43">
              <a:extLst>
                <a:ext uri="{FF2B5EF4-FFF2-40B4-BE49-F238E27FC236}">
                  <a16:creationId xmlns:a16="http://schemas.microsoft.com/office/drawing/2014/main" id="{E308066B-6679-03D0-4F8E-38B4076CD765}"/>
                </a:ext>
              </a:extLst>
            </p:cNvPr>
            <p:cNvSpPr/>
            <p:nvPr/>
          </p:nvSpPr>
          <p:spPr>
            <a:xfrm>
              <a:off x="3494760" y="2771746"/>
              <a:ext cx="110954" cy="212717"/>
            </a:xfrm>
            <a:custGeom>
              <a:avLst/>
              <a:gdLst/>
              <a:ahLst/>
              <a:cxnLst/>
              <a:rect l="l" t="t" r="r" b="b"/>
              <a:pathLst>
                <a:path w="3453" h="6620" extrusionOk="0">
                  <a:moveTo>
                    <a:pt x="3199" y="1"/>
                  </a:moveTo>
                  <a:cubicBezTo>
                    <a:pt x="1710" y="1933"/>
                    <a:pt x="602" y="4181"/>
                    <a:pt x="0" y="6525"/>
                  </a:cubicBezTo>
                  <a:lnTo>
                    <a:pt x="349" y="6620"/>
                  </a:lnTo>
                  <a:cubicBezTo>
                    <a:pt x="919" y="4308"/>
                    <a:pt x="1995" y="2091"/>
                    <a:pt x="3452" y="222"/>
                  </a:cubicBezTo>
                  <a:lnTo>
                    <a:pt x="3199" y="1"/>
                  </a:ln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185;p43">
              <a:extLst>
                <a:ext uri="{FF2B5EF4-FFF2-40B4-BE49-F238E27FC236}">
                  <a16:creationId xmlns:a16="http://schemas.microsoft.com/office/drawing/2014/main" id="{CDD6C3ED-8A6B-06E9-04DB-14FE2580783E}"/>
                </a:ext>
              </a:extLst>
            </p:cNvPr>
            <p:cNvSpPr/>
            <p:nvPr/>
          </p:nvSpPr>
          <p:spPr>
            <a:xfrm>
              <a:off x="3564969" y="2989508"/>
              <a:ext cx="84476" cy="186272"/>
            </a:xfrm>
            <a:custGeom>
              <a:avLst/>
              <a:gdLst/>
              <a:ahLst/>
              <a:cxnLst/>
              <a:rect l="l" t="t" r="r" b="b"/>
              <a:pathLst>
                <a:path w="2629" h="5797" extrusionOk="0">
                  <a:moveTo>
                    <a:pt x="2344" y="1"/>
                  </a:moveTo>
                  <a:cubicBezTo>
                    <a:pt x="2027" y="508"/>
                    <a:pt x="1742" y="1014"/>
                    <a:pt x="1426" y="1489"/>
                  </a:cubicBezTo>
                  <a:cubicBezTo>
                    <a:pt x="1046" y="2154"/>
                    <a:pt x="634" y="2883"/>
                    <a:pt x="349" y="3674"/>
                  </a:cubicBezTo>
                  <a:cubicBezTo>
                    <a:pt x="127" y="4371"/>
                    <a:pt x="0" y="5068"/>
                    <a:pt x="0" y="5765"/>
                  </a:cubicBezTo>
                  <a:lnTo>
                    <a:pt x="349" y="5796"/>
                  </a:lnTo>
                  <a:cubicBezTo>
                    <a:pt x="349" y="5100"/>
                    <a:pt x="475" y="4435"/>
                    <a:pt x="697" y="3801"/>
                  </a:cubicBezTo>
                  <a:cubicBezTo>
                    <a:pt x="951" y="3041"/>
                    <a:pt x="1362" y="2313"/>
                    <a:pt x="1742" y="1679"/>
                  </a:cubicBezTo>
                  <a:cubicBezTo>
                    <a:pt x="2027" y="1173"/>
                    <a:pt x="2344" y="666"/>
                    <a:pt x="2629" y="191"/>
                  </a:cubicBezTo>
                  <a:lnTo>
                    <a:pt x="2344" y="1"/>
                  </a:ln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186;p43">
              <a:extLst>
                <a:ext uri="{FF2B5EF4-FFF2-40B4-BE49-F238E27FC236}">
                  <a16:creationId xmlns:a16="http://schemas.microsoft.com/office/drawing/2014/main" id="{DD5AD9F6-0393-5D80-C336-E4D76E2E0636}"/>
                </a:ext>
              </a:extLst>
            </p:cNvPr>
            <p:cNvSpPr/>
            <p:nvPr/>
          </p:nvSpPr>
          <p:spPr>
            <a:xfrm>
              <a:off x="3434704" y="3411826"/>
              <a:ext cx="367403" cy="367371"/>
            </a:xfrm>
            <a:custGeom>
              <a:avLst/>
              <a:gdLst/>
              <a:ahLst/>
              <a:cxnLst/>
              <a:rect l="l" t="t" r="r" b="b"/>
              <a:pathLst>
                <a:path w="11434" h="11433" extrusionOk="0">
                  <a:moveTo>
                    <a:pt x="1" y="0"/>
                  </a:moveTo>
                  <a:lnTo>
                    <a:pt x="1996" y="11433"/>
                  </a:lnTo>
                  <a:lnTo>
                    <a:pt x="9438" y="11433"/>
                  </a:lnTo>
                  <a:lnTo>
                    <a:pt x="1143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187;p43">
              <a:extLst>
                <a:ext uri="{FF2B5EF4-FFF2-40B4-BE49-F238E27FC236}">
                  <a16:creationId xmlns:a16="http://schemas.microsoft.com/office/drawing/2014/main" id="{4DDC73CD-979E-522E-F2E3-2CDE4B31E91D}"/>
                </a:ext>
              </a:extLst>
            </p:cNvPr>
            <p:cNvSpPr/>
            <p:nvPr/>
          </p:nvSpPr>
          <p:spPr>
            <a:xfrm>
              <a:off x="3388915" y="3308038"/>
              <a:ext cx="457952" cy="103820"/>
            </a:xfrm>
            <a:custGeom>
              <a:avLst/>
              <a:gdLst/>
              <a:ahLst/>
              <a:cxnLst/>
              <a:rect l="l" t="t" r="r" b="b"/>
              <a:pathLst>
                <a:path w="14252" h="3231" extrusionOk="0">
                  <a:moveTo>
                    <a:pt x="1" y="0"/>
                  </a:moveTo>
                  <a:lnTo>
                    <a:pt x="1" y="3230"/>
                  </a:lnTo>
                  <a:lnTo>
                    <a:pt x="14252" y="3230"/>
                  </a:lnTo>
                  <a:lnTo>
                    <a:pt x="1425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188;p43">
              <a:extLst>
                <a:ext uri="{FF2B5EF4-FFF2-40B4-BE49-F238E27FC236}">
                  <a16:creationId xmlns:a16="http://schemas.microsoft.com/office/drawing/2014/main" id="{EA1389FD-1386-D2B8-C92F-2713EDEC8AFE}"/>
                </a:ext>
              </a:extLst>
            </p:cNvPr>
            <p:cNvSpPr/>
            <p:nvPr/>
          </p:nvSpPr>
          <p:spPr>
            <a:xfrm>
              <a:off x="3434704" y="3411826"/>
              <a:ext cx="367403" cy="48874"/>
            </a:xfrm>
            <a:custGeom>
              <a:avLst/>
              <a:gdLst/>
              <a:ahLst/>
              <a:cxnLst/>
              <a:rect l="l" t="t" r="r" b="b"/>
              <a:pathLst>
                <a:path w="11434" h="1521" extrusionOk="0">
                  <a:moveTo>
                    <a:pt x="1" y="0"/>
                  </a:moveTo>
                  <a:lnTo>
                    <a:pt x="254" y="1521"/>
                  </a:lnTo>
                  <a:lnTo>
                    <a:pt x="11180" y="1521"/>
                  </a:lnTo>
                  <a:lnTo>
                    <a:pt x="11433" y="0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189;p43">
              <a:extLst>
                <a:ext uri="{FF2B5EF4-FFF2-40B4-BE49-F238E27FC236}">
                  <a16:creationId xmlns:a16="http://schemas.microsoft.com/office/drawing/2014/main" id="{617B8CD2-CF09-F461-46E0-79437DD0486D}"/>
                </a:ext>
              </a:extLst>
            </p:cNvPr>
            <p:cNvSpPr/>
            <p:nvPr/>
          </p:nvSpPr>
          <p:spPr>
            <a:xfrm>
              <a:off x="3373652" y="3797480"/>
              <a:ext cx="2375138" cy="176086"/>
            </a:xfrm>
            <a:custGeom>
              <a:avLst/>
              <a:gdLst/>
              <a:ahLst/>
              <a:cxnLst/>
              <a:rect l="l" t="t" r="r" b="b"/>
              <a:pathLst>
                <a:path w="73917" h="5480" extrusionOk="0">
                  <a:moveTo>
                    <a:pt x="36958" y="1"/>
                  </a:moveTo>
                  <a:cubicBezTo>
                    <a:pt x="16532" y="1"/>
                    <a:pt x="1" y="1236"/>
                    <a:pt x="1" y="2756"/>
                  </a:cubicBezTo>
                  <a:cubicBezTo>
                    <a:pt x="1" y="4245"/>
                    <a:pt x="16532" y="5480"/>
                    <a:pt x="36958" y="5480"/>
                  </a:cubicBezTo>
                  <a:cubicBezTo>
                    <a:pt x="57353" y="5480"/>
                    <a:pt x="73916" y="4245"/>
                    <a:pt x="73916" y="2756"/>
                  </a:cubicBezTo>
                  <a:cubicBezTo>
                    <a:pt x="73916" y="1236"/>
                    <a:pt x="57353" y="1"/>
                    <a:pt x="36958" y="1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190;p43">
              <a:extLst>
                <a:ext uri="{FF2B5EF4-FFF2-40B4-BE49-F238E27FC236}">
                  <a16:creationId xmlns:a16="http://schemas.microsoft.com/office/drawing/2014/main" id="{B5ED24EB-954D-B0EA-C951-D788F7DE4D59}"/>
                </a:ext>
              </a:extLst>
            </p:cNvPr>
            <p:cNvSpPr/>
            <p:nvPr/>
          </p:nvSpPr>
          <p:spPr>
            <a:xfrm>
              <a:off x="4179600" y="1779334"/>
              <a:ext cx="960665" cy="1027533"/>
            </a:xfrm>
            <a:custGeom>
              <a:avLst/>
              <a:gdLst/>
              <a:ahLst/>
              <a:cxnLst/>
              <a:rect l="l" t="t" r="r" b="b"/>
              <a:pathLst>
                <a:path w="29897" h="31978" extrusionOk="0">
                  <a:moveTo>
                    <a:pt x="13297" y="0"/>
                  </a:moveTo>
                  <a:cubicBezTo>
                    <a:pt x="12541" y="0"/>
                    <a:pt x="11808" y="149"/>
                    <a:pt x="11116" y="547"/>
                  </a:cubicBezTo>
                  <a:cubicBezTo>
                    <a:pt x="10515" y="895"/>
                    <a:pt x="9976" y="1307"/>
                    <a:pt x="9375" y="1687"/>
                  </a:cubicBezTo>
                  <a:cubicBezTo>
                    <a:pt x="8076" y="2447"/>
                    <a:pt x="6651" y="2827"/>
                    <a:pt x="5416" y="3777"/>
                  </a:cubicBezTo>
                  <a:cubicBezTo>
                    <a:pt x="3389" y="5392"/>
                    <a:pt x="1267" y="8432"/>
                    <a:pt x="2502" y="11124"/>
                  </a:cubicBezTo>
                  <a:cubicBezTo>
                    <a:pt x="2882" y="11948"/>
                    <a:pt x="3611" y="12739"/>
                    <a:pt x="3452" y="13626"/>
                  </a:cubicBezTo>
                  <a:cubicBezTo>
                    <a:pt x="3421" y="13975"/>
                    <a:pt x="3231" y="14291"/>
                    <a:pt x="3041" y="14608"/>
                  </a:cubicBezTo>
                  <a:cubicBezTo>
                    <a:pt x="2217" y="15906"/>
                    <a:pt x="1046" y="17078"/>
                    <a:pt x="982" y="18662"/>
                  </a:cubicBezTo>
                  <a:cubicBezTo>
                    <a:pt x="951" y="18947"/>
                    <a:pt x="982" y="19263"/>
                    <a:pt x="1077" y="19517"/>
                  </a:cubicBezTo>
                  <a:cubicBezTo>
                    <a:pt x="1172" y="19833"/>
                    <a:pt x="1362" y="20055"/>
                    <a:pt x="1521" y="20340"/>
                  </a:cubicBezTo>
                  <a:cubicBezTo>
                    <a:pt x="2217" y="21543"/>
                    <a:pt x="1647" y="22367"/>
                    <a:pt x="1014" y="23475"/>
                  </a:cubicBezTo>
                  <a:cubicBezTo>
                    <a:pt x="159" y="24964"/>
                    <a:pt x="1" y="26895"/>
                    <a:pt x="761" y="28447"/>
                  </a:cubicBezTo>
                  <a:cubicBezTo>
                    <a:pt x="1452" y="29859"/>
                    <a:pt x="2983" y="30852"/>
                    <a:pt x="4542" y="30852"/>
                  </a:cubicBezTo>
                  <a:cubicBezTo>
                    <a:pt x="4696" y="30852"/>
                    <a:pt x="4850" y="30842"/>
                    <a:pt x="5004" y="30822"/>
                  </a:cubicBezTo>
                  <a:cubicBezTo>
                    <a:pt x="6303" y="30632"/>
                    <a:pt x="7253" y="29651"/>
                    <a:pt x="8456" y="29366"/>
                  </a:cubicBezTo>
                  <a:cubicBezTo>
                    <a:pt x="9783" y="29026"/>
                    <a:pt x="11110" y="28446"/>
                    <a:pt x="12525" y="28446"/>
                  </a:cubicBezTo>
                  <a:cubicBezTo>
                    <a:pt x="12562" y="28446"/>
                    <a:pt x="12599" y="28446"/>
                    <a:pt x="12637" y="28447"/>
                  </a:cubicBezTo>
                  <a:cubicBezTo>
                    <a:pt x="14948" y="28511"/>
                    <a:pt x="16627" y="29461"/>
                    <a:pt x="18464" y="30791"/>
                  </a:cubicBezTo>
                  <a:cubicBezTo>
                    <a:pt x="19573" y="31569"/>
                    <a:pt x="20994" y="31977"/>
                    <a:pt x="22402" y="31977"/>
                  </a:cubicBezTo>
                  <a:cubicBezTo>
                    <a:pt x="23285" y="31977"/>
                    <a:pt x="24163" y="31817"/>
                    <a:pt x="24956" y="31487"/>
                  </a:cubicBezTo>
                  <a:cubicBezTo>
                    <a:pt x="24956" y="31487"/>
                    <a:pt x="24956" y="31487"/>
                    <a:pt x="24956" y="31456"/>
                  </a:cubicBezTo>
                  <a:cubicBezTo>
                    <a:pt x="25969" y="31044"/>
                    <a:pt x="26856" y="30442"/>
                    <a:pt x="27743" y="29809"/>
                  </a:cubicBezTo>
                  <a:cubicBezTo>
                    <a:pt x="28313" y="29397"/>
                    <a:pt x="28914" y="28954"/>
                    <a:pt x="29263" y="28321"/>
                  </a:cubicBezTo>
                  <a:cubicBezTo>
                    <a:pt x="29548" y="27877"/>
                    <a:pt x="29643" y="27339"/>
                    <a:pt x="29706" y="26832"/>
                  </a:cubicBezTo>
                  <a:cubicBezTo>
                    <a:pt x="29896" y="24679"/>
                    <a:pt x="29136" y="22462"/>
                    <a:pt x="27648" y="20910"/>
                  </a:cubicBezTo>
                  <a:cubicBezTo>
                    <a:pt x="27363" y="20625"/>
                    <a:pt x="27046" y="20340"/>
                    <a:pt x="26856" y="19992"/>
                  </a:cubicBezTo>
                  <a:cubicBezTo>
                    <a:pt x="25938" y="18440"/>
                    <a:pt x="27426" y="16191"/>
                    <a:pt x="26413" y="14671"/>
                  </a:cubicBezTo>
                  <a:cubicBezTo>
                    <a:pt x="25906" y="13943"/>
                    <a:pt x="25019" y="13658"/>
                    <a:pt x="24322" y="13151"/>
                  </a:cubicBezTo>
                  <a:cubicBezTo>
                    <a:pt x="22011" y="11504"/>
                    <a:pt x="22866" y="8781"/>
                    <a:pt x="22327" y="6437"/>
                  </a:cubicBezTo>
                  <a:cubicBezTo>
                    <a:pt x="21567" y="2954"/>
                    <a:pt x="17799" y="547"/>
                    <a:pt x="14473" y="104"/>
                  </a:cubicBezTo>
                  <a:cubicBezTo>
                    <a:pt x="14077" y="39"/>
                    <a:pt x="13684" y="0"/>
                    <a:pt x="1329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191;p43">
              <a:extLst>
                <a:ext uri="{FF2B5EF4-FFF2-40B4-BE49-F238E27FC236}">
                  <a16:creationId xmlns:a16="http://schemas.microsoft.com/office/drawing/2014/main" id="{AF9D93F7-EB3A-3D0F-EB58-AE336A2C1DE7}"/>
                </a:ext>
              </a:extLst>
            </p:cNvPr>
            <p:cNvSpPr/>
            <p:nvPr/>
          </p:nvSpPr>
          <p:spPr>
            <a:xfrm>
              <a:off x="4181624" y="1760858"/>
              <a:ext cx="899614" cy="820632"/>
            </a:xfrm>
            <a:custGeom>
              <a:avLst/>
              <a:gdLst/>
              <a:ahLst/>
              <a:cxnLst/>
              <a:rect l="l" t="t" r="r" b="b"/>
              <a:pathLst>
                <a:path w="27997" h="25539" extrusionOk="0">
                  <a:moveTo>
                    <a:pt x="14013" y="1"/>
                  </a:moveTo>
                  <a:cubicBezTo>
                    <a:pt x="12667" y="1"/>
                    <a:pt x="11445" y="309"/>
                    <a:pt x="10452" y="900"/>
                  </a:cubicBezTo>
                  <a:cubicBezTo>
                    <a:pt x="10040" y="1154"/>
                    <a:pt x="9723" y="1502"/>
                    <a:pt x="9438" y="1819"/>
                  </a:cubicBezTo>
                  <a:cubicBezTo>
                    <a:pt x="9343" y="1914"/>
                    <a:pt x="9217" y="2040"/>
                    <a:pt x="9122" y="2167"/>
                  </a:cubicBezTo>
                  <a:cubicBezTo>
                    <a:pt x="8710" y="2579"/>
                    <a:pt x="8203" y="2895"/>
                    <a:pt x="7601" y="3275"/>
                  </a:cubicBezTo>
                  <a:cubicBezTo>
                    <a:pt x="6746" y="3814"/>
                    <a:pt x="5796" y="4289"/>
                    <a:pt x="4878" y="4732"/>
                  </a:cubicBezTo>
                  <a:cubicBezTo>
                    <a:pt x="4688" y="4827"/>
                    <a:pt x="4466" y="4922"/>
                    <a:pt x="4276" y="5049"/>
                  </a:cubicBezTo>
                  <a:cubicBezTo>
                    <a:pt x="3484" y="5429"/>
                    <a:pt x="2756" y="5809"/>
                    <a:pt x="2218" y="6411"/>
                  </a:cubicBezTo>
                  <a:cubicBezTo>
                    <a:pt x="1616" y="7139"/>
                    <a:pt x="1268" y="8152"/>
                    <a:pt x="1299" y="9229"/>
                  </a:cubicBezTo>
                  <a:cubicBezTo>
                    <a:pt x="1331" y="10116"/>
                    <a:pt x="1584" y="11066"/>
                    <a:pt x="2091" y="12079"/>
                  </a:cubicBezTo>
                  <a:cubicBezTo>
                    <a:pt x="2186" y="12238"/>
                    <a:pt x="2281" y="12396"/>
                    <a:pt x="2376" y="12554"/>
                  </a:cubicBezTo>
                  <a:cubicBezTo>
                    <a:pt x="2598" y="12998"/>
                    <a:pt x="2851" y="13441"/>
                    <a:pt x="2978" y="13884"/>
                  </a:cubicBezTo>
                  <a:cubicBezTo>
                    <a:pt x="3358" y="15120"/>
                    <a:pt x="2376" y="16133"/>
                    <a:pt x="1933" y="16513"/>
                  </a:cubicBezTo>
                  <a:cubicBezTo>
                    <a:pt x="1838" y="16608"/>
                    <a:pt x="1743" y="16703"/>
                    <a:pt x="1616" y="16798"/>
                  </a:cubicBezTo>
                  <a:cubicBezTo>
                    <a:pt x="1109" y="17210"/>
                    <a:pt x="571" y="17653"/>
                    <a:pt x="286" y="18286"/>
                  </a:cubicBezTo>
                  <a:cubicBezTo>
                    <a:pt x="1" y="18920"/>
                    <a:pt x="33" y="19712"/>
                    <a:pt x="349" y="20313"/>
                  </a:cubicBezTo>
                  <a:cubicBezTo>
                    <a:pt x="508" y="20598"/>
                    <a:pt x="698" y="20820"/>
                    <a:pt x="888" y="21042"/>
                  </a:cubicBezTo>
                  <a:cubicBezTo>
                    <a:pt x="1109" y="21295"/>
                    <a:pt x="1299" y="21548"/>
                    <a:pt x="1458" y="21802"/>
                  </a:cubicBezTo>
                  <a:cubicBezTo>
                    <a:pt x="1679" y="22308"/>
                    <a:pt x="1679" y="22910"/>
                    <a:pt x="1458" y="23417"/>
                  </a:cubicBezTo>
                  <a:cubicBezTo>
                    <a:pt x="1363" y="23607"/>
                    <a:pt x="1236" y="23797"/>
                    <a:pt x="1109" y="23987"/>
                  </a:cubicBezTo>
                  <a:cubicBezTo>
                    <a:pt x="793" y="24494"/>
                    <a:pt x="476" y="24969"/>
                    <a:pt x="666" y="25539"/>
                  </a:cubicBezTo>
                  <a:lnTo>
                    <a:pt x="919" y="25444"/>
                  </a:lnTo>
                  <a:cubicBezTo>
                    <a:pt x="793" y="25000"/>
                    <a:pt x="1078" y="24589"/>
                    <a:pt x="1363" y="24145"/>
                  </a:cubicBezTo>
                  <a:cubicBezTo>
                    <a:pt x="1489" y="23955"/>
                    <a:pt x="1616" y="23734"/>
                    <a:pt x="1711" y="23512"/>
                  </a:cubicBezTo>
                  <a:cubicBezTo>
                    <a:pt x="1996" y="22942"/>
                    <a:pt x="1996" y="22245"/>
                    <a:pt x="1711" y="21675"/>
                  </a:cubicBezTo>
                  <a:cubicBezTo>
                    <a:pt x="1553" y="21390"/>
                    <a:pt x="1331" y="21137"/>
                    <a:pt x="1141" y="20883"/>
                  </a:cubicBezTo>
                  <a:cubicBezTo>
                    <a:pt x="951" y="20662"/>
                    <a:pt x="761" y="20440"/>
                    <a:pt x="634" y="20187"/>
                  </a:cubicBezTo>
                  <a:cubicBezTo>
                    <a:pt x="318" y="19648"/>
                    <a:pt x="318" y="18952"/>
                    <a:pt x="571" y="18413"/>
                  </a:cubicBezTo>
                  <a:cubicBezTo>
                    <a:pt x="824" y="17843"/>
                    <a:pt x="1331" y="17400"/>
                    <a:pt x="1806" y="17020"/>
                  </a:cubicBezTo>
                  <a:cubicBezTo>
                    <a:pt x="1933" y="16925"/>
                    <a:pt x="2028" y="16830"/>
                    <a:pt x="2154" y="16735"/>
                  </a:cubicBezTo>
                  <a:cubicBezTo>
                    <a:pt x="3168" y="15848"/>
                    <a:pt x="3580" y="14771"/>
                    <a:pt x="3263" y="13821"/>
                  </a:cubicBezTo>
                  <a:cubicBezTo>
                    <a:pt x="3136" y="13314"/>
                    <a:pt x="2883" y="12871"/>
                    <a:pt x="2629" y="12428"/>
                  </a:cubicBezTo>
                  <a:cubicBezTo>
                    <a:pt x="2534" y="12269"/>
                    <a:pt x="2439" y="12111"/>
                    <a:pt x="2376" y="11953"/>
                  </a:cubicBezTo>
                  <a:cubicBezTo>
                    <a:pt x="1869" y="10971"/>
                    <a:pt x="1616" y="10084"/>
                    <a:pt x="1584" y="9229"/>
                  </a:cubicBezTo>
                  <a:cubicBezTo>
                    <a:pt x="1553" y="8216"/>
                    <a:pt x="1869" y="7266"/>
                    <a:pt x="2439" y="6601"/>
                  </a:cubicBezTo>
                  <a:cubicBezTo>
                    <a:pt x="2946" y="6031"/>
                    <a:pt x="3643" y="5651"/>
                    <a:pt x="4403" y="5271"/>
                  </a:cubicBezTo>
                  <a:cubicBezTo>
                    <a:pt x="4593" y="5176"/>
                    <a:pt x="4815" y="5081"/>
                    <a:pt x="5005" y="4986"/>
                  </a:cubicBezTo>
                  <a:cubicBezTo>
                    <a:pt x="5923" y="4542"/>
                    <a:pt x="6873" y="4067"/>
                    <a:pt x="7760" y="3529"/>
                  </a:cubicBezTo>
                  <a:cubicBezTo>
                    <a:pt x="8362" y="3149"/>
                    <a:pt x="8900" y="2800"/>
                    <a:pt x="9312" y="2357"/>
                  </a:cubicBezTo>
                  <a:cubicBezTo>
                    <a:pt x="9438" y="2230"/>
                    <a:pt x="9533" y="2135"/>
                    <a:pt x="9660" y="2009"/>
                  </a:cubicBezTo>
                  <a:cubicBezTo>
                    <a:pt x="9945" y="1692"/>
                    <a:pt x="10230" y="1375"/>
                    <a:pt x="10610" y="1154"/>
                  </a:cubicBezTo>
                  <a:cubicBezTo>
                    <a:pt x="11589" y="557"/>
                    <a:pt x="12768" y="297"/>
                    <a:pt x="13979" y="297"/>
                  </a:cubicBezTo>
                  <a:cubicBezTo>
                    <a:pt x="16176" y="297"/>
                    <a:pt x="18480" y="1155"/>
                    <a:pt x="19889" y="2420"/>
                  </a:cubicBezTo>
                  <a:cubicBezTo>
                    <a:pt x="20016" y="2515"/>
                    <a:pt x="20142" y="2642"/>
                    <a:pt x="20269" y="2800"/>
                  </a:cubicBezTo>
                  <a:cubicBezTo>
                    <a:pt x="21283" y="3845"/>
                    <a:pt x="21916" y="5081"/>
                    <a:pt x="22043" y="6221"/>
                  </a:cubicBezTo>
                  <a:cubicBezTo>
                    <a:pt x="22169" y="7392"/>
                    <a:pt x="22169" y="8564"/>
                    <a:pt x="22169" y="9578"/>
                  </a:cubicBezTo>
                  <a:cubicBezTo>
                    <a:pt x="22169" y="9768"/>
                    <a:pt x="22169" y="9989"/>
                    <a:pt x="22169" y="10179"/>
                  </a:cubicBezTo>
                  <a:cubicBezTo>
                    <a:pt x="22138" y="10813"/>
                    <a:pt x="22138" y="11383"/>
                    <a:pt x="22391" y="12048"/>
                  </a:cubicBezTo>
                  <a:cubicBezTo>
                    <a:pt x="22613" y="12713"/>
                    <a:pt x="23024" y="13631"/>
                    <a:pt x="23943" y="14075"/>
                  </a:cubicBezTo>
                  <a:cubicBezTo>
                    <a:pt x="24228" y="14201"/>
                    <a:pt x="24576" y="14265"/>
                    <a:pt x="24893" y="14360"/>
                  </a:cubicBezTo>
                  <a:cubicBezTo>
                    <a:pt x="25114" y="14391"/>
                    <a:pt x="25368" y="14455"/>
                    <a:pt x="25590" y="14518"/>
                  </a:cubicBezTo>
                  <a:cubicBezTo>
                    <a:pt x="26571" y="14866"/>
                    <a:pt x="27300" y="15880"/>
                    <a:pt x="27363" y="16925"/>
                  </a:cubicBezTo>
                  <a:cubicBezTo>
                    <a:pt x="27363" y="17526"/>
                    <a:pt x="27205" y="18065"/>
                    <a:pt x="27015" y="18666"/>
                  </a:cubicBezTo>
                  <a:cubicBezTo>
                    <a:pt x="26951" y="18952"/>
                    <a:pt x="26856" y="19205"/>
                    <a:pt x="26793" y="19490"/>
                  </a:cubicBezTo>
                  <a:cubicBezTo>
                    <a:pt x="26540" y="20725"/>
                    <a:pt x="26635" y="22372"/>
                    <a:pt x="27806" y="23385"/>
                  </a:cubicBezTo>
                  <a:lnTo>
                    <a:pt x="27996" y="23163"/>
                  </a:lnTo>
                  <a:cubicBezTo>
                    <a:pt x="26920" y="22245"/>
                    <a:pt x="26825" y="20693"/>
                    <a:pt x="27078" y="19553"/>
                  </a:cubicBezTo>
                  <a:cubicBezTo>
                    <a:pt x="27141" y="19268"/>
                    <a:pt x="27205" y="19015"/>
                    <a:pt x="27300" y="18762"/>
                  </a:cubicBezTo>
                  <a:cubicBezTo>
                    <a:pt x="27490" y="18160"/>
                    <a:pt x="27648" y="17558"/>
                    <a:pt x="27616" y="16925"/>
                  </a:cubicBezTo>
                  <a:cubicBezTo>
                    <a:pt x="27585" y="15753"/>
                    <a:pt x="26793" y="14645"/>
                    <a:pt x="25685" y="14265"/>
                  </a:cubicBezTo>
                  <a:cubicBezTo>
                    <a:pt x="25431" y="14170"/>
                    <a:pt x="25178" y="14138"/>
                    <a:pt x="24956" y="14075"/>
                  </a:cubicBezTo>
                  <a:cubicBezTo>
                    <a:pt x="24639" y="14011"/>
                    <a:pt x="24323" y="13948"/>
                    <a:pt x="24038" y="13821"/>
                  </a:cubicBezTo>
                  <a:cubicBezTo>
                    <a:pt x="23436" y="13504"/>
                    <a:pt x="22993" y="12934"/>
                    <a:pt x="22644" y="11953"/>
                  </a:cubicBezTo>
                  <a:cubicBezTo>
                    <a:pt x="22423" y="11351"/>
                    <a:pt x="22423" y="10813"/>
                    <a:pt x="22454" y="10179"/>
                  </a:cubicBezTo>
                  <a:cubicBezTo>
                    <a:pt x="22454" y="9989"/>
                    <a:pt x="22454" y="9768"/>
                    <a:pt x="22454" y="9578"/>
                  </a:cubicBezTo>
                  <a:cubicBezTo>
                    <a:pt x="22454" y="8564"/>
                    <a:pt x="22423" y="7392"/>
                    <a:pt x="22296" y="6189"/>
                  </a:cubicBezTo>
                  <a:cubicBezTo>
                    <a:pt x="22201" y="4986"/>
                    <a:pt x="21504" y="3687"/>
                    <a:pt x="20491" y="2579"/>
                  </a:cubicBezTo>
                  <a:cubicBezTo>
                    <a:pt x="20332" y="2452"/>
                    <a:pt x="20206" y="2325"/>
                    <a:pt x="20079" y="2199"/>
                  </a:cubicBezTo>
                  <a:cubicBezTo>
                    <a:pt x="18907" y="1154"/>
                    <a:pt x="17229" y="394"/>
                    <a:pt x="15424" y="109"/>
                  </a:cubicBezTo>
                  <a:cubicBezTo>
                    <a:pt x="14942" y="36"/>
                    <a:pt x="14470" y="1"/>
                    <a:pt x="1401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192;p43">
              <a:extLst>
                <a:ext uri="{FF2B5EF4-FFF2-40B4-BE49-F238E27FC236}">
                  <a16:creationId xmlns:a16="http://schemas.microsoft.com/office/drawing/2014/main" id="{C0C9D258-9162-3300-5673-15A4AC30735C}"/>
                </a:ext>
              </a:extLst>
            </p:cNvPr>
            <p:cNvSpPr/>
            <p:nvPr/>
          </p:nvSpPr>
          <p:spPr>
            <a:xfrm>
              <a:off x="3667761" y="3324490"/>
              <a:ext cx="1824580" cy="505862"/>
            </a:xfrm>
            <a:custGeom>
              <a:avLst/>
              <a:gdLst/>
              <a:ahLst/>
              <a:cxnLst/>
              <a:rect l="l" t="t" r="r" b="b"/>
              <a:pathLst>
                <a:path w="56783" h="15743" extrusionOk="0">
                  <a:moveTo>
                    <a:pt x="49793" y="1"/>
                  </a:moveTo>
                  <a:cubicBezTo>
                    <a:pt x="46715" y="1"/>
                    <a:pt x="43498" y="797"/>
                    <a:pt x="40568" y="1515"/>
                  </a:cubicBezTo>
                  <a:cubicBezTo>
                    <a:pt x="36445" y="2515"/>
                    <a:pt x="32475" y="3638"/>
                    <a:pt x="28174" y="3638"/>
                  </a:cubicBezTo>
                  <a:cubicBezTo>
                    <a:pt x="28114" y="3638"/>
                    <a:pt x="28055" y="3637"/>
                    <a:pt x="27995" y="3637"/>
                  </a:cubicBezTo>
                  <a:cubicBezTo>
                    <a:pt x="20205" y="3574"/>
                    <a:pt x="12731" y="977"/>
                    <a:pt x="4972" y="375"/>
                  </a:cubicBezTo>
                  <a:cubicBezTo>
                    <a:pt x="4608" y="350"/>
                    <a:pt x="4232" y="329"/>
                    <a:pt x="3858" y="329"/>
                  </a:cubicBezTo>
                  <a:cubicBezTo>
                    <a:pt x="2834" y="329"/>
                    <a:pt x="1819" y="485"/>
                    <a:pt x="1077" y="1135"/>
                  </a:cubicBezTo>
                  <a:cubicBezTo>
                    <a:pt x="222" y="1895"/>
                    <a:pt x="0" y="3098"/>
                    <a:pt x="127" y="4207"/>
                  </a:cubicBezTo>
                  <a:cubicBezTo>
                    <a:pt x="475" y="6994"/>
                    <a:pt x="2597" y="8451"/>
                    <a:pt x="4909" y="9622"/>
                  </a:cubicBezTo>
                  <a:cubicBezTo>
                    <a:pt x="7886" y="11142"/>
                    <a:pt x="11021" y="12251"/>
                    <a:pt x="14188" y="13201"/>
                  </a:cubicBezTo>
                  <a:cubicBezTo>
                    <a:pt x="17260" y="14119"/>
                    <a:pt x="20458" y="15133"/>
                    <a:pt x="23657" y="15449"/>
                  </a:cubicBezTo>
                  <a:cubicBezTo>
                    <a:pt x="25524" y="15626"/>
                    <a:pt x="27405" y="15742"/>
                    <a:pt x="29284" y="15742"/>
                  </a:cubicBezTo>
                  <a:cubicBezTo>
                    <a:pt x="32123" y="15742"/>
                    <a:pt x="34955" y="15477"/>
                    <a:pt x="37718" y="14753"/>
                  </a:cubicBezTo>
                  <a:cubicBezTo>
                    <a:pt x="42848" y="13423"/>
                    <a:pt x="48010" y="11364"/>
                    <a:pt x="52349" y="8356"/>
                  </a:cubicBezTo>
                  <a:cubicBezTo>
                    <a:pt x="53141" y="7785"/>
                    <a:pt x="53932" y="7120"/>
                    <a:pt x="54534" y="6360"/>
                  </a:cubicBezTo>
                  <a:cubicBezTo>
                    <a:pt x="56783" y="3542"/>
                    <a:pt x="53774" y="153"/>
                    <a:pt x="50734" y="27"/>
                  </a:cubicBezTo>
                  <a:cubicBezTo>
                    <a:pt x="50422" y="9"/>
                    <a:pt x="50108" y="1"/>
                    <a:pt x="4979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193;p43">
              <a:extLst>
                <a:ext uri="{FF2B5EF4-FFF2-40B4-BE49-F238E27FC236}">
                  <a16:creationId xmlns:a16="http://schemas.microsoft.com/office/drawing/2014/main" id="{E8B1E325-7ADA-4DEA-235F-A6E10CDD0549}"/>
                </a:ext>
              </a:extLst>
            </p:cNvPr>
            <p:cNvSpPr/>
            <p:nvPr/>
          </p:nvSpPr>
          <p:spPr>
            <a:xfrm>
              <a:off x="3959813" y="2994907"/>
              <a:ext cx="377557" cy="568392"/>
            </a:xfrm>
            <a:custGeom>
              <a:avLst/>
              <a:gdLst/>
              <a:ahLst/>
              <a:cxnLst/>
              <a:rect l="l" t="t" r="r" b="b"/>
              <a:pathLst>
                <a:path w="11750" h="17689" extrusionOk="0">
                  <a:moveTo>
                    <a:pt x="3246" y="0"/>
                  </a:moveTo>
                  <a:cubicBezTo>
                    <a:pt x="2774" y="0"/>
                    <a:pt x="2315" y="41"/>
                    <a:pt x="1932" y="86"/>
                  </a:cubicBezTo>
                  <a:cubicBezTo>
                    <a:pt x="1425" y="150"/>
                    <a:pt x="918" y="340"/>
                    <a:pt x="602" y="751"/>
                  </a:cubicBezTo>
                  <a:cubicBezTo>
                    <a:pt x="95" y="1416"/>
                    <a:pt x="158" y="2936"/>
                    <a:pt x="127" y="3728"/>
                  </a:cubicBezTo>
                  <a:cubicBezTo>
                    <a:pt x="0" y="8668"/>
                    <a:pt x="3895" y="12722"/>
                    <a:pt x="7062" y="16047"/>
                  </a:cubicBezTo>
                  <a:cubicBezTo>
                    <a:pt x="7664" y="16681"/>
                    <a:pt x="8329" y="17346"/>
                    <a:pt x="9184" y="17599"/>
                  </a:cubicBezTo>
                  <a:cubicBezTo>
                    <a:pt x="9387" y="17659"/>
                    <a:pt x="9602" y="17689"/>
                    <a:pt x="9817" y="17689"/>
                  </a:cubicBezTo>
                  <a:cubicBezTo>
                    <a:pt x="10509" y="17689"/>
                    <a:pt x="11198" y="17380"/>
                    <a:pt x="11464" y="16776"/>
                  </a:cubicBezTo>
                  <a:cubicBezTo>
                    <a:pt x="11749" y="16174"/>
                    <a:pt x="11591" y="15509"/>
                    <a:pt x="11369" y="14876"/>
                  </a:cubicBezTo>
                  <a:cubicBezTo>
                    <a:pt x="10989" y="13831"/>
                    <a:pt x="10451" y="12880"/>
                    <a:pt x="9817" y="11962"/>
                  </a:cubicBezTo>
                  <a:cubicBezTo>
                    <a:pt x="9374" y="11329"/>
                    <a:pt x="9089" y="10727"/>
                    <a:pt x="8804" y="10094"/>
                  </a:cubicBezTo>
                  <a:cubicBezTo>
                    <a:pt x="8709" y="9872"/>
                    <a:pt x="8646" y="9682"/>
                    <a:pt x="8551" y="9492"/>
                  </a:cubicBezTo>
                  <a:cubicBezTo>
                    <a:pt x="7601" y="7370"/>
                    <a:pt x="6904" y="5153"/>
                    <a:pt x="6492" y="2873"/>
                  </a:cubicBezTo>
                  <a:cubicBezTo>
                    <a:pt x="6334" y="2050"/>
                    <a:pt x="6176" y="1163"/>
                    <a:pt x="5574" y="625"/>
                  </a:cubicBezTo>
                  <a:cubicBezTo>
                    <a:pt x="5002" y="135"/>
                    <a:pt x="4102" y="0"/>
                    <a:pt x="3246" y="0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194;p43">
              <a:extLst>
                <a:ext uri="{FF2B5EF4-FFF2-40B4-BE49-F238E27FC236}">
                  <a16:creationId xmlns:a16="http://schemas.microsoft.com/office/drawing/2014/main" id="{E759A497-8AC9-8A30-5F8F-D83DEB367221}"/>
                </a:ext>
              </a:extLst>
            </p:cNvPr>
            <p:cNvSpPr/>
            <p:nvPr/>
          </p:nvSpPr>
          <p:spPr>
            <a:xfrm>
              <a:off x="4325128" y="2164892"/>
              <a:ext cx="520032" cy="459720"/>
            </a:xfrm>
            <a:custGeom>
              <a:avLst/>
              <a:gdLst/>
              <a:ahLst/>
              <a:cxnLst/>
              <a:rect l="l" t="t" r="r" b="b"/>
              <a:pathLst>
                <a:path w="16184" h="14307" extrusionOk="0">
                  <a:moveTo>
                    <a:pt x="6737" y="1"/>
                  </a:moveTo>
                  <a:cubicBezTo>
                    <a:pt x="5780" y="1"/>
                    <a:pt x="4803" y="215"/>
                    <a:pt x="4022" y="772"/>
                  </a:cubicBezTo>
                  <a:cubicBezTo>
                    <a:pt x="3357" y="1247"/>
                    <a:pt x="2597" y="2102"/>
                    <a:pt x="2280" y="2831"/>
                  </a:cubicBezTo>
                  <a:cubicBezTo>
                    <a:pt x="1869" y="3812"/>
                    <a:pt x="2249" y="4952"/>
                    <a:pt x="1805" y="5934"/>
                  </a:cubicBezTo>
                  <a:cubicBezTo>
                    <a:pt x="1552" y="6441"/>
                    <a:pt x="1140" y="6853"/>
                    <a:pt x="855" y="7359"/>
                  </a:cubicBezTo>
                  <a:cubicBezTo>
                    <a:pt x="602" y="7803"/>
                    <a:pt x="444" y="8341"/>
                    <a:pt x="317" y="8848"/>
                  </a:cubicBezTo>
                  <a:cubicBezTo>
                    <a:pt x="95" y="9766"/>
                    <a:pt x="0" y="10748"/>
                    <a:pt x="380" y="11571"/>
                  </a:cubicBezTo>
                  <a:cubicBezTo>
                    <a:pt x="665" y="12173"/>
                    <a:pt x="1204" y="12648"/>
                    <a:pt x="1774" y="12996"/>
                  </a:cubicBezTo>
                  <a:cubicBezTo>
                    <a:pt x="2945" y="13725"/>
                    <a:pt x="4307" y="14136"/>
                    <a:pt x="5701" y="14168"/>
                  </a:cubicBezTo>
                  <a:cubicBezTo>
                    <a:pt x="5783" y="14172"/>
                    <a:pt x="5864" y="14173"/>
                    <a:pt x="5945" y="14173"/>
                  </a:cubicBezTo>
                  <a:cubicBezTo>
                    <a:pt x="6309" y="14173"/>
                    <a:pt x="6658" y="14142"/>
                    <a:pt x="7007" y="14142"/>
                  </a:cubicBezTo>
                  <a:cubicBezTo>
                    <a:pt x="7236" y="14142"/>
                    <a:pt x="7464" y="14156"/>
                    <a:pt x="7696" y="14200"/>
                  </a:cubicBezTo>
                  <a:cubicBezTo>
                    <a:pt x="8290" y="14271"/>
                    <a:pt x="8883" y="14307"/>
                    <a:pt x="9477" y="14307"/>
                  </a:cubicBezTo>
                  <a:cubicBezTo>
                    <a:pt x="9675" y="14307"/>
                    <a:pt x="9873" y="14303"/>
                    <a:pt x="10071" y="14295"/>
                  </a:cubicBezTo>
                  <a:cubicBezTo>
                    <a:pt x="12161" y="14231"/>
                    <a:pt x="14695" y="13820"/>
                    <a:pt x="15708" y="11698"/>
                  </a:cubicBezTo>
                  <a:cubicBezTo>
                    <a:pt x="16088" y="10906"/>
                    <a:pt x="16183" y="10051"/>
                    <a:pt x="16056" y="9196"/>
                  </a:cubicBezTo>
                  <a:cubicBezTo>
                    <a:pt x="15708" y="6916"/>
                    <a:pt x="13396" y="5744"/>
                    <a:pt x="12890" y="3591"/>
                  </a:cubicBezTo>
                  <a:cubicBezTo>
                    <a:pt x="12731" y="2926"/>
                    <a:pt x="12890" y="2071"/>
                    <a:pt x="12415" y="1532"/>
                  </a:cubicBezTo>
                  <a:cubicBezTo>
                    <a:pt x="11813" y="867"/>
                    <a:pt x="11116" y="1025"/>
                    <a:pt x="10293" y="740"/>
                  </a:cubicBezTo>
                  <a:cubicBezTo>
                    <a:pt x="9279" y="424"/>
                    <a:pt x="8203" y="75"/>
                    <a:pt x="7126" y="12"/>
                  </a:cubicBezTo>
                  <a:cubicBezTo>
                    <a:pt x="6997" y="4"/>
                    <a:pt x="6867" y="1"/>
                    <a:pt x="6737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195;p43">
              <a:extLst>
                <a:ext uri="{FF2B5EF4-FFF2-40B4-BE49-F238E27FC236}">
                  <a16:creationId xmlns:a16="http://schemas.microsoft.com/office/drawing/2014/main" id="{C06AFEBB-C6E1-CA7D-AC48-EE1D42E8ABAA}"/>
                </a:ext>
              </a:extLst>
            </p:cNvPr>
            <p:cNvSpPr/>
            <p:nvPr/>
          </p:nvSpPr>
          <p:spPr>
            <a:xfrm>
              <a:off x="3950656" y="2500516"/>
              <a:ext cx="468106" cy="624367"/>
            </a:xfrm>
            <a:custGeom>
              <a:avLst/>
              <a:gdLst/>
              <a:ahLst/>
              <a:cxnLst/>
              <a:rect l="l" t="t" r="r" b="b"/>
              <a:pathLst>
                <a:path w="14568" h="19431" extrusionOk="0">
                  <a:moveTo>
                    <a:pt x="11233" y="0"/>
                  </a:moveTo>
                  <a:cubicBezTo>
                    <a:pt x="9357" y="0"/>
                    <a:pt x="7943" y="1924"/>
                    <a:pt x="7094" y="3596"/>
                  </a:cubicBezTo>
                  <a:cubicBezTo>
                    <a:pt x="5827" y="6098"/>
                    <a:pt x="4402" y="8537"/>
                    <a:pt x="3072" y="11007"/>
                  </a:cubicBezTo>
                  <a:cubicBezTo>
                    <a:pt x="1773" y="13382"/>
                    <a:pt x="348" y="15852"/>
                    <a:pt x="0" y="18576"/>
                  </a:cubicBezTo>
                  <a:cubicBezTo>
                    <a:pt x="2027" y="18956"/>
                    <a:pt x="4085" y="19399"/>
                    <a:pt x="6144" y="19431"/>
                  </a:cubicBezTo>
                  <a:cubicBezTo>
                    <a:pt x="6587" y="17974"/>
                    <a:pt x="7442" y="16644"/>
                    <a:pt x="8266" y="15377"/>
                  </a:cubicBezTo>
                  <a:cubicBezTo>
                    <a:pt x="9754" y="13065"/>
                    <a:pt x="11306" y="10785"/>
                    <a:pt x="12699" y="8410"/>
                  </a:cubicBezTo>
                  <a:cubicBezTo>
                    <a:pt x="13206" y="7555"/>
                    <a:pt x="13649" y="6668"/>
                    <a:pt x="13871" y="5750"/>
                  </a:cubicBezTo>
                  <a:cubicBezTo>
                    <a:pt x="14283" y="3976"/>
                    <a:pt x="14568" y="1285"/>
                    <a:pt x="12604" y="334"/>
                  </a:cubicBezTo>
                  <a:cubicBezTo>
                    <a:pt x="12123" y="103"/>
                    <a:pt x="11666" y="0"/>
                    <a:pt x="1123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196;p43">
              <a:extLst>
                <a:ext uri="{FF2B5EF4-FFF2-40B4-BE49-F238E27FC236}">
                  <a16:creationId xmlns:a16="http://schemas.microsoft.com/office/drawing/2014/main" id="{65552A77-59B6-EF02-7C22-A7B68447CB2D}"/>
                </a:ext>
              </a:extLst>
            </p:cNvPr>
            <p:cNvSpPr/>
            <p:nvPr/>
          </p:nvSpPr>
          <p:spPr>
            <a:xfrm>
              <a:off x="4762676" y="2994907"/>
              <a:ext cx="376561" cy="568392"/>
            </a:xfrm>
            <a:custGeom>
              <a:avLst/>
              <a:gdLst/>
              <a:ahLst/>
              <a:cxnLst/>
              <a:rect l="l" t="t" r="r" b="b"/>
              <a:pathLst>
                <a:path w="11719" h="17689" extrusionOk="0">
                  <a:moveTo>
                    <a:pt x="8504" y="0"/>
                  </a:moveTo>
                  <a:cubicBezTo>
                    <a:pt x="7648" y="0"/>
                    <a:pt x="6748" y="135"/>
                    <a:pt x="6176" y="625"/>
                  </a:cubicBezTo>
                  <a:cubicBezTo>
                    <a:pt x="5575" y="1163"/>
                    <a:pt x="5416" y="2050"/>
                    <a:pt x="5258" y="2873"/>
                  </a:cubicBezTo>
                  <a:cubicBezTo>
                    <a:pt x="4846" y="5153"/>
                    <a:pt x="4150" y="7370"/>
                    <a:pt x="3200" y="9492"/>
                  </a:cubicBezTo>
                  <a:cubicBezTo>
                    <a:pt x="3105" y="9682"/>
                    <a:pt x="3041" y="9872"/>
                    <a:pt x="2946" y="10094"/>
                  </a:cubicBezTo>
                  <a:cubicBezTo>
                    <a:pt x="2661" y="10727"/>
                    <a:pt x="2376" y="11329"/>
                    <a:pt x="1933" y="11962"/>
                  </a:cubicBezTo>
                  <a:cubicBezTo>
                    <a:pt x="1299" y="12880"/>
                    <a:pt x="761" y="13831"/>
                    <a:pt x="381" y="14876"/>
                  </a:cubicBezTo>
                  <a:cubicBezTo>
                    <a:pt x="159" y="15509"/>
                    <a:pt x="1" y="16174"/>
                    <a:pt x="286" y="16776"/>
                  </a:cubicBezTo>
                  <a:cubicBezTo>
                    <a:pt x="552" y="17380"/>
                    <a:pt x="1242" y="17689"/>
                    <a:pt x="1934" y="17689"/>
                  </a:cubicBezTo>
                  <a:cubicBezTo>
                    <a:pt x="2148" y="17689"/>
                    <a:pt x="2364" y="17659"/>
                    <a:pt x="2566" y="17599"/>
                  </a:cubicBezTo>
                  <a:cubicBezTo>
                    <a:pt x="3421" y="17346"/>
                    <a:pt x="4055" y="16681"/>
                    <a:pt x="4688" y="16047"/>
                  </a:cubicBezTo>
                  <a:cubicBezTo>
                    <a:pt x="7855" y="12722"/>
                    <a:pt x="11718" y="8668"/>
                    <a:pt x="11623" y="3728"/>
                  </a:cubicBezTo>
                  <a:cubicBezTo>
                    <a:pt x="11592" y="2936"/>
                    <a:pt x="11655" y="1416"/>
                    <a:pt x="11148" y="751"/>
                  </a:cubicBezTo>
                  <a:cubicBezTo>
                    <a:pt x="10832" y="340"/>
                    <a:pt x="10325" y="150"/>
                    <a:pt x="9818" y="86"/>
                  </a:cubicBezTo>
                  <a:cubicBezTo>
                    <a:pt x="9435" y="41"/>
                    <a:pt x="8976" y="0"/>
                    <a:pt x="8504" y="0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197;p43">
              <a:extLst>
                <a:ext uri="{FF2B5EF4-FFF2-40B4-BE49-F238E27FC236}">
                  <a16:creationId xmlns:a16="http://schemas.microsoft.com/office/drawing/2014/main" id="{E0DCBC52-2469-268D-3F9F-D8F2A3068E7C}"/>
                </a:ext>
              </a:extLst>
            </p:cNvPr>
            <p:cNvSpPr/>
            <p:nvPr/>
          </p:nvSpPr>
          <p:spPr>
            <a:xfrm>
              <a:off x="4681284" y="2500516"/>
              <a:ext cx="468138" cy="624367"/>
            </a:xfrm>
            <a:custGeom>
              <a:avLst/>
              <a:gdLst/>
              <a:ahLst/>
              <a:cxnLst/>
              <a:rect l="l" t="t" r="r" b="b"/>
              <a:pathLst>
                <a:path w="14569" h="19431" extrusionOk="0">
                  <a:moveTo>
                    <a:pt x="3335" y="0"/>
                  </a:moveTo>
                  <a:cubicBezTo>
                    <a:pt x="2902" y="0"/>
                    <a:pt x="2445" y="103"/>
                    <a:pt x="1964" y="334"/>
                  </a:cubicBezTo>
                  <a:cubicBezTo>
                    <a:pt x="0" y="1285"/>
                    <a:pt x="317" y="3976"/>
                    <a:pt x="697" y="5750"/>
                  </a:cubicBezTo>
                  <a:cubicBezTo>
                    <a:pt x="919" y="6668"/>
                    <a:pt x="1362" y="7555"/>
                    <a:pt x="1869" y="8410"/>
                  </a:cubicBezTo>
                  <a:cubicBezTo>
                    <a:pt x="3262" y="10785"/>
                    <a:pt x="4814" y="13065"/>
                    <a:pt x="6303" y="15377"/>
                  </a:cubicBezTo>
                  <a:cubicBezTo>
                    <a:pt x="7126" y="16644"/>
                    <a:pt x="7981" y="17974"/>
                    <a:pt x="8424" y="19431"/>
                  </a:cubicBezTo>
                  <a:cubicBezTo>
                    <a:pt x="10483" y="19399"/>
                    <a:pt x="12541" y="18956"/>
                    <a:pt x="14568" y="18576"/>
                  </a:cubicBezTo>
                  <a:cubicBezTo>
                    <a:pt x="14251" y="15852"/>
                    <a:pt x="12795" y="13382"/>
                    <a:pt x="11528" y="11007"/>
                  </a:cubicBezTo>
                  <a:cubicBezTo>
                    <a:pt x="10166" y="8537"/>
                    <a:pt x="8741" y="6098"/>
                    <a:pt x="7474" y="3596"/>
                  </a:cubicBezTo>
                  <a:cubicBezTo>
                    <a:pt x="6625" y="1924"/>
                    <a:pt x="5212" y="0"/>
                    <a:pt x="3335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5198;p43">
              <a:extLst>
                <a:ext uri="{FF2B5EF4-FFF2-40B4-BE49-F238E27FC236}">
                  <a16:creationId xmlns:a16="http://schemas.microsoft.com/office/drawing/2014/main" id="{51A56B81-3A0E-35A6-CBE7-279C640FE719}"/>
                </a:ext>
              </a:extLst>
            </p:cNvPr>
            <p:cNvSpPr/>
            <p:nvPr/>
          </p:nvSpPr>
          <p:spPr>
            <a:xfrm>
              <a:off x="4225389" y="2460382"/>
              <a:ext cx="657399" cy="1024738"/>
            </a:xfrm>
            <a:custGeom>
              <a:avLst/>
              <a:gdLst/>
              <a:ahLst/>
              <a:cxnLst/>
              <a:rect l="l" t="t" r="r" b="b"/>
              <a:pathLst>
                <a:path w="20459" h="31891" extrusionOk="0">
                  <a:moveTo>
                    <a:pt x="10166" y="0"/>
                  </a:moveTo>
                  <a:cubicBezTo>
                    <a:pt x="8868" y="32"/>
                    <a:pt x="7601" y="127"/>
                    <a:pt x="6303" y="348"/>
                  </a:cubicBezTo>
                  <a:cubicBezTo>
                    <a:pt x="5574" y="475"/>
                    <a:pt x="4814" y="665"/>
                    <a:pt x="4086" y="792"/>
                  </a:cubicBezTo>
                  <a:cubicBezTo>
                    <a:pt x="1964" y="1140"/>
                    <a:pt x="1774" y="1742"/>
                    <a:pt x="1331" y="3895"/>
                  </a:cubicBezTo>
                  <a:cubicBezTo>
                    <a:pt x="887" y="6080"/>
                    <a:pt x="444" y="8266"/>
                    <a:pt x="476" y="10514"/>
                  </a:cubicBezTo>
                  <a:cubicBezTo>
                    <a:pt x="539" y="13111"/>
                    <a:pt x="1552" y="14948"/>
                    <a:pt x="2376" y="17291"/>
                  </a:cubicBezTo>
                  <a:cubicBezTo>
                    <a:pt x="3136" y="19508"/>
                    <a:pt x="2693" y="22517"/>
                    <a:pt x="1996" y="24670"/>
                  </a:cubicBezTo>
                  <a:cubicBezTo>
                    <a:pt x="1521" y="26222"/>
                    <a:pt x="666" y="27489"/>
                    <a:pt x="96" y="28977"/>
                  </a:cubicBezTo>
                  <a:cubicBezTo>
                    <a:pt x="32" y="29104"/>
                    <a:pt x="1" y="29230"/>
                    <a:pt x="32" y="29357"/>
                  </a:cubicBezTo>
                  <a:cubicBezTo>
                    <a:pt x="64" y="29515"/>
                    <a:pt x="222" y="29610"/>
                    <a:pt x="381" y="29674"/>
                  </a:cubicBezTo>
                  <a:cubicBezTo>
                    <a:pt x="3168" y="31162"/>
                    <a:pt x="6303" y="31606"/>
                    <a:pt x="9375" y="31827"/>
                  </a:cubicBezTo>
                  <a:cubicBezTo>
                    <a:pt x="9660" y="31827"/>
                    <a:pt x="9913" y="31859"/>
                    <a:pt x="10166" y="31859"/>
                  </a:cubicBezTo>
                  <a:lnTo>
                    <a:pt x="10166" y="31891"/>
                  </a:lnTo>
                  <a:cubicBezTo>
                    <a:pt x="10198" y="31891"/>
                    <a:pt x="10198" y="31859"/>
                    <a:pt x="10230" y="31859"/>
                  </a:cubicBezTo>
                  <a:cubicBezTo>
                    <a:pt x="10261" y="31859"/>
                    <a:pt x="10261" y="31891"/>
                    <a:pt x="10293" y="31891"/>
                  </a:cubicBezTo>
                  <a:lnTo>
                    <a:pt x="10293" y="31859"/>
                  </a:lnTo>
                  <a:cubicBezTo>
                    <a:pt x="10546" y="31859"/>
                    <a:pt x="10800" y="31827"/>
                    <a:pt x="11085" y="31827"/>
                  </a:cubicBezTo>
                  <a:cubicBezTo>
                    <a:pt x="14125" y="31606"/>
                    <a:pt x="17292" y="31162"/>
                    <a:pt x="20079" y="29674"/>
                  </a:cubicBezTo>
                  <a:cubicBezTo>
                    <a:pt x="20237" y="29610"/>
                    <a:pt x="20364" y="29515"/>
                    <a:pt x="20427" y="29357"/>
                  </a:cubicBezTo>
                  <a:cubicBezTo>
                    <a:pt x="20459" y="29230"/>
                    <a:pt x="20396" y="29104"/>
                    <a:pt x="20364" y="28977"/>
                  </a:cubicBezTo>
                  <a:cubicBezTo>
                    <a:pt x="19794" y="27489"/>
                    <a:pt x="18939" y="26222"/>
                    <a:pt x="18432" y="24670"/>
                  </a:cubicBezTo>
                  <a:cubicBezTo>
                    <a:pt x="17767" y="22548"/>
                    <a:pt x="17324" y="19508"/>
                    <a:pt x="18084" y="17291"/>
                  </a:cubicBezTo>
                  <a:cubicBezTo>
                    <a:pt x="18907" y="14948"/>
                    <a:pt x="19889" y="13111"/>
                    <a:pt x="19952" y="10514"/>
                  </a:cubicBezTo>
                  <a:cubicBezTo>
                    <a:pt x="20016" y="8266"/>
                    <a:pt x="19572" y="6080"/>
                    <a:pt x="19129" y="3895"/>
                  </a:cubicBezTo>
                  <a:cubicBezTo>
                    <a:pt x="18685" y="1742"/>
                    <a:pt x="18464" y="1108"/>
                    <a:pt x="16374" y="792"/>
                  </a:cubicBezTo>
                  <a:cubicBezTo>
                    <a:pt x="15614" y="665"/>
                    <a:pt x="14885" y="475"/>
                    <a:pt x="14125" y="348"/>
                  </a:cubicBezTo>
                  <a:cubicBezTo>
                    <a:pt x="12858" y="127"/>
                    <a:pt x="11560" y="0"/>
                    <a:pt x="1026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199;p43">
              <a:extLst>
                <a:ext uri="{FF2B5EF4-FFF2-40B4-BE49-F238E27FC236}">
                  <a16:creationId xmlns:a16="http://schemas.microsoft.com/office/drawing/2014/main" id="{5B9FA39B-4F01-7711-042E-D2ECE69539DD}"/>
                </a:ext>
              </a:extLst>
            </p:cNvPr>
            <p:cNvSpPr/>
            <p:nvPr/>
          </p:nvSpPr>
          <p:spPr>
            <a:xfrm>
              <a:off x="4348520" y="2438661"/>
              <a:ext cx="439637" cy="236656"/>
            </a:xfrm>
            <a:custGeom>
              <a:avLst/>
              <a:gdLst/>
              <a:ahLst/>
              <a:cxnLst/>
              <a:rect l="l" t="t" r="r" b="b"/>
              <a:pathLst>
                <a:path w="13682" h="7365" extrusionOk="0">
                  <a:moveTo>
                    <a:pt x="12401" y="0"/>
                  </a:moveTo>
                  <a:cubicBezTo>
                    <a:pt x="12204" y="0"/>
                    <a:pt x="12024" y="11"/>
                    <a:pt x="11908" y="11"/>
                  </a:cubicBezTo>
                  <a:cubicBezTo>
                    <a:pt x="7950" y="138"/>
                    <a:pt x="3991" y="296"/>
                    <a:pt x="1" y="423"/>
                  </a:cubicBezTo>
                  <a:cubicBezTo>
                    <a:pt x="254" y="1278"/>
                    <a:pt x="254" y="2069"/>
                    <a:pt x="571" y="2893"/>
                  </a:cubicBezTo>
                  <a:cubicBezTo>
                    <a:pt x="856" y="3621"/>
                    <a:pt x="1236" y="4286"/>
                    <a:pt x="1679" y="4888"/>
                  </a:cubicBezTo>
                  <a:cubicBezTo>
                    <a:pt x="2629" y="6123"/>
                    <a:pt x="3959" y="6946"/>
                    <a:pt x="5448" y="7263"/>
                  </a:cubicBezTo>
                  <a:cubicBezTo>
                    <a:pt x="5815" y="7331"/>
                    <a:pt x="6187" y="7364"/>
                    <a:pt x="6559" y="7364"/>
                  </a:cubicBezTo>
                  <a:cubicBezTo>
                    <a:pt x="8788" y="7364"/>
                    <a:pt x="11017" y="6181"/>
                    <a:pt x="12130" y="4255"/>
                  </a:cubicBezTo>
                  <a:cubicBezTo>
                    <a:pt x="12542" y="3526"/>
                    <a:pt x="12795" y="2735"/>
                    <a:pt x="13048" y="1911"/>
                  </a:cubicBezTo>
                  <a:cubicBezTo>
                    <a:pt x="13175" y="1531"/>
                    <a:pt x="13682" y="613"/>
                    <a:pt x="13428" y="296"/>
                  </a:cubicBezTo>
                  <a:cubicBezTo>
                    <a:pt x="13259" y="43"/>
                    <a:pt x="12795" y="0"/>
                    <a:pt x="1240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200;p43">
              <a:extLst>
                <a:ext uri="{FF2B5EF4-FFF2-40B4-BE49-F238E27FC236}">
                  <a16:creationId xmlns:a16="http://schemas.microsoft.com/office/drawing/2014/main" id="{6D630143-F91E-1CC9-B3AA-74FB82471FBC}"/>
                </a:ext>
              </a:extLst>
            </p:cNvPr>
            <p:cNvSpPr/>
            <p:nvPr/>
          </p:nvSpPr>
          <p:spPr>
            <a:xfrm>
              <a:off x="4425863" y="2265274"/>
              <a:ext cx="266635" cy="371227"/>
            </a:xfrm>
            <a:custGeom>
              <a:avLst/>
              <a:gdLst/>
              <a:ahLst/>
              <a:cxnLst/>
              <a:rect l="l" t="t" r="r" b="b"/>
              <a:pathLst>
                <a:path w="8298" h="11553" extrusionOk="0">
                  <a:moveTo>
                    <a:pt x="2592" y="1"/>
                  </a:moveTo>
                  <a:cubicBezTo>
                    <a:pt x="2393" y="1"/>
                    <a:pt x="2194" y="7"/>
                    <a:pt x="1996" y="23"/>
                  </a:cubicBezTo>
                  <a:cubicBezTo>
                    <a:pt x="1932" y="23"/>
                    <a:pt x="1869" y="23"/>
                    <a:pt x="1837" y="87"/>
                  </a:cubicBezTo>
                  <a:cubicBezTo>
                    <a:pt x="1774" y="118"/>
                    <a:pt x="1774" y="182"/>
                    <a:pt x="1774" y="245"/>
                  </a:cubicBezTo>
                  <a:cubicBezTo>
                    <a:pt x="1679" y="1385"/>
                    <a:pt x="1774" y="2588"/>
                    <a:pt x="1711" y="3760"/>
                  </a:cubicBezTo>
                  <a:cubicBezTo>
                    <a:pt x="1616" y="4837"/>
                    <a:pt x="1394" y="5914"/>
                    <a:pt x="761" y="6800"/>
                  </a:cubicBezTo>
                  <a:cubicBezTo>
                    <a:pt x="0" y="7877"/>
                    <a:pt x="190" y="9334"/>
                    <a:pt x="1014" y="10284"/>
                  </a:cubicBezTo>
                  <a:cubicBezTo>
                    <a:pt x="1808" y="11180"/>
                    <a:pt x="3074" y="11552"/>
                    <a:pt x="4322" y="11552"/>
                  </a:cubicBezTo>
                  <a:cubicBezTo>
                    <a:pt x="5016" y="11552"/>
                    <a:pt x="5703" y="11438"/>
                    <a:pt x="6303" y="11234"/>
                  </a:cubicBezTo>
                  <a:cubicBezTo>
                    <a:pt x="7443" y="10822"/>
                    <a:pt x="8234" y="9936"/>
                    <a:pt x="8266" y="8701"/>
                  </a:cubicBezTo>
                  <a:cubicBezTo>
                    <a:pt x="8298" y="7339"/>
                    <a:pt x="7094" y="6357"/>
                    <a:pt x="6778" y="5059"/>
                  </a:cubicBezTo>
                  <a:cubicBezTo>
                    <a:pt x="6619" y="4330"/>
                    <a:pt x="6619" y="3602"/>
                    <a:pt x="6651" y="2842"/>
                  </a:cubicBezTo>
                  <a:cubicBezTo>
                    <a:pt x="6651" y="1987"/>
                    <a:pt x="6683" y="1132"/>
                    <a:pt x="6714" y="245"/>
                  </a:cubicBezTo>
                  <a:cubicBezTo>
                    <a:pt x="5970" y="107"/>
                    <a:pt x="5345" y="17"/>
                    <a:pt x="4590" y="17"/>
                  </a:cubicBezTo>
                  <a:cubicBezTo>
                    <a:pt x="4478" y="17"/>
                    <a:pt x="4363" y="19"/>
                    <a:pt x="4244" y="23"/>
                  </a:cubicBezTo>
                  <a:cubicBezTo>
                    <a:pt x="4135" y="28"/>
                    <a:pt x="4024" y="30"/>
                    <a:pt x="3913" y="30"/>
                  </a:cubicBezTo>
                  <a:cubicBezTo>
                    <a:pt x="3480" y="30"/>
                    <a:pt x="3037" y="1"/>
                    <a:pt x="2592" y="1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5201;p43">
              <a:extLst>
                <a:ext uri="{FF2B5EF4-FFF2-40B4-BE49-F238E27FC236}">
                  <a16:creationId xmlns:a16="http://schemas.microsoft.com/office/drawing/2014/main" id="{D5CBB662-284F-9F3A-7FA7-3DA2D1137FFF}"/>
                </a:ext>
              </a:extLst>
            </p:cNvPr>
            <p:cNvSpPr/>
            <p:nvPr/>
          </p:nvSpPr>
          <p:spPr>
            <a:xfrm>
              <a:off x="4531708" y="1854685"/>
              <a:ext cx="501685" cy="786861"/>
            </a:xfrm>
            <a:custGeom>
              <a:avLst/>
              <a:gdLst/>
              <a:ahLst/>
              <a:cxnLst/>
              <a:rect l="l" t="t" r="r" b="b"/>
              <a:pathLst>
                <a:path w="15613" h="24488" extrusionOk="0">
                  <a:moveTo>
                    <a:pt x="2308" y="1"/>
                  </a:moveTo>
                  <a:cubicBezTo>
                    <a:pt x="2215" y="1"/>
                    <a:pt x="2121" y="3"/>
                    <a:pt x="2027" y="7"/>
                  </a:cubicBezTo>
                  <a:cubicBezTo>
                    <a:pt x="1330" y="39"/>
                    <a:pt x="633" y="197"/>
                    <a:pt x="0" y="514"/>
                  </a:cubicBezTo>
                  <a:cubicBezTo>
                    <a:pt x="633" y="229"/>
                    <a:pt x="1330" y="70"/>
                    <a:pt x="2027" y="70"/>
                  </a:cubicBezTo>
                  <a:cubicBezTo>
                    <a:pt x="2115" y="66"/>
                    <a:pt x="2204" y="64"/>
                    <a:pt x="2292" y="64"/>
                  </a:cubicBezTo>
                  <a:cubicBezTo>
                    <a:pt x="2901" y="64"/>
                    <a:pt x="3509" y="158"/>
                    <a:pt x="4117" y="324"/>
                  </a:cubicBezTo>
                  <a:cubicBezTo>
                    <a:pt x="5479" y="640"/>
                    <a:pt x="6714" y="1337"/>
                    <a:pt x="7696" y="2351"/>
                  </a:cubicBezTo>
                  <a:cubicBezTo>
                    <a:pt x="8677" y="3332"/>
                    <a:pt x="9342" y="4631"/>
                    <a:pt x="9532" y="5992"/>
                  </a:cubicBezTo>
                  <a:cubicBezTo>
                    <a:pt x="9627" y="6689"/>
                    <a:pt x="9596" y="7386"/>
                    <a:pt x="9596" y="8083"/>
                  </a:cubicBezTo>
                  <a:cubicBezTo>
                    <a:pt x="9627" y="8811"/>
                    <a:pt x="9659" y="9539"/>
                    <a:pt x="9976" y="10204"/>
                  </a:cubicBezTo>
                  <a:cubicBezTo>
                    <a:pt x="10293" y="10869"/>
                    <a:pt x="10831" y="11376"/>
                    <a:pt x="11401" y="11788"/>
                  </a:cubicBezTo>
                  <a:cubicBezTo>
                    <a:pt x="11971" y="12200"/>
                    <a:pt x="12604" y="12516"/>
                    <a:pt x="13206" y="12896"/>
                  </a:cubicBezTo>
                  <a:cubicBezTo>
                    <a:pt x="13491" y="13055"/>
                    <a:pt x="13776" y="13245"/>
                    <a:pt x="13966" y="13530"/>
                  </a:cubicBezTo>
                  <a:cubicBezTo>
                    <a:pt x="14156" y="13783"/>
                    <a:pt x="14219" y="14131"/>
                    <a:pt x="14219" y="14480"/>
                  </a:cubicBezTo>
                  <a:cubicBezTo>
                    <a:pt x="14219" y="14828"/>
                    <a:pt x="14188" y="15176"/>
                    <a:pt x="14093" y="15493"/>
                  </a:cubicBezTo>
                  <a:cubicBezTo>
                    <a:pt x="14029" y="15842"/>
                    <a:pt x="13871" y="16158"/>
                    <a:pt x="13744" y="16475"/>
                  </a:cubicBezTo>
                  <a:cubicBezTo>
                    <a:pt x="13586" y="16792"/>
                    <a:pt x="13491" y="17172"/>
                    <a:pt x="13554" y="17552"/>
                  </a:cubicBezTo>
                  <a:cubicBezTo>
                    <a:pt x="13586" y="17900"/>
                    <a:pt x="13713" y="18248"/>
                    <a:pt x="13871" y="18565"/>
                  </a:cubicBezTo>
                  <a:cubicBezTo>
                    <a:pt x="14188" y="19198"/>
                    <a:pt x="14536" y="19800"/>
                    <a:pt x="14853" y="20433"/>
                  </a:cubicBezTo>
                  <a:cubicBezTo>
                    <a:pt x="15170" y="21035"/>
                    <a:pt x="15423" y="21700"/>
                    <a:pt x="15486" y="22397"/>
                  </a:cubicBezTo>
                  <a:cubicBezTo>
                    <a:pt x="15581" y="23094"/>
                    <a:pt x="15486" y="23822"/>
                    <a:pt x="15265" y="24487"/>
                  </a:cubicBezTo>
                  <a:cubicBezTo>
                    <a:pt x="15518" y="23822"/>
                    <a:pt x="15613" y="23125"/>
                    <a:pt x="15550" y="22397"/>
                  </a:cubicBezTo>
                  <a:cubicBezTo>
                    <a:pt x="15486" y="21700"/>
                    <a:pt x="15233" y="21035"/>
                    <a:pt x="14948" y="20370"/>
                  </a:cubicBezTo>
                  <a:cubicBezTo>
                    <a:pt x="14631" y="19737"/>
                    <a:pt x="14283" y="19135"/>
                    <a:pt x="13966" y="18502"/>
                  </a:cubicBezTo>
                  <a:cubicBezTo>
                    <a:pt x="13839" y="18185"/>
                    <a:pt x="13713" y="17868"/>
                    <a:pt x="13681" y="17520"/>
                  </a:cubicBezTo>
                  <a:cubicBezTo>
                    <a:pt x="13649" y="17203"/>
                    <a:pt x="13744" y="16855"/>
                    <a:pt x="13871" y="16538"/>
                  </a:cubicBezTo>
                  <a:cubicBezTo>
                    <a:pt x="14029" y="16222"/>
                    <a:pt x="14188" y="15905"/>
                    <a:pt x="14283" y="15556"/>
                  </a:cubicBezTo>
                  <a:cubicBezTo>
                    <a:pt x="14378" y="15208"/>
                    <a:pt x="14409" y="14860"/>
                    <a:pt x="14409" y="14480"/>
                  </a:cubicBezTo>
                  <a:cubicBezTo>
                    <a:pt x="14409" y="14131"/>
                    <a:pt x="14346" y="13751"/>
                    <a:pt x="14124" y="13435"/>
                  </a:cubicBezTo>
                  <a:cubicBezTo>
                    <a:pt x="13903" y="13118"/>
                    <a:pt x="13586" y="12928"/>
                    <a:pt x="13301" y="12738"/>
                  </a:cubicBezTo>
                  <a:cubicBezTo>
                    <a:pt x="12699" y="12358"/>
                    <a:pt x="12066" y="12041"/>
                    <a:pt x="11496" y="11630"/>
                  </a:cubicBezTo>
                  <a:cubicBezTo>
                    <a:pt x="10958" y="11250"/>
                    <a:pt x="10451" y="10743"/>
                    <a:pt x="10166" y="10109"/>
                  </a:cubicBezTo>
                  <a:cubicBezTo>
                    <a:pt x="9881" y="9508"/>
                    <a:pt x="9817" y="8779"/>
                    <a:pt x="9786" y="8114"/>
                  </a:cubicBezTo>
                  <a:cubicBezTo>
                    <a:pt x="9786" y="7418"/>
                    <a:pt x="9817" y="6689"/>
                    <a:pt x="9722" y="5992"/>
                  </a:cubicBezTo>
                  <a:cubicBezTo>
                    <a:pt x="9532" y="4567"/>
                    <a:pt x="8804" y="3237"/>
                    <a:pt x="7822" y="2256"/>
                  </a:cubicBezTo>
                  <a:cubicBezTo>
                    <a:pt x="6809" y="1242"/>
                    <a:pt x="5510" y="545"/>
                    <a:pt x="4149" y="229"/>
                  </a:cubicBezTo>
                  <a:cubicBezTo>
                    <a:pt x="3542" y="91"/>
                    <a:pt x="2935" y="1"/>
                    <a:pt x="230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202;p43">
              <a:extLst>
                <a:ext uri="{FF2B5EF4-FFF2-40B4-BE49-F238E27FC236}">
                  <a16:creationId xmlns:a16="http://schemas.microsoft.com/office/drawing/2014/main" id="{AA0DC5A8-0893-248E-416B-F381601614B4}"/>
                </a:ext>
              </a:extLst>
            </p:cNvPr>
            <p:cNvSpPr/>
            <p:nvPr/>
          </p:nvSpPr>
          <p:spPr>
            <a:xfrm>
              <a:off x="4475733" y="2265274"/>
              <a:ext cx="166896" cy="185437"/>
            </a:xfrm>
            <a:custGeom>
              <a:avLst/>
              <a:gdLst/>
              <a:ahLst/>
              <a:cxnLst/>
              <a:rect l="l" t="t" r="r" b="b"/>
              <a:pathLst>
                <a:path w="5194" h="5771" extrusionOk="0">
                  <a:moveTo>
                    <a:pt x="1021" y="1"/>
                  </a:moveTo>
                  <a:cubicBezTo>
                    <a:pt x="827" y="1"/>
                    <a:pt x="634" y="7"/>
                    <a:pt x="444" y="23"/>
                  </a:cubicBezTo>
                  <a:cubicBezTo>
                    <a:pt x="380" y="23"/>
                    <a:pt x="317" y="23"/>
                    <a:pt x="254" y="55"/>
                  </a:cubicBezTo>
                  <a:cubicBezTo>
                    <a:pt x="222" y="87"/>
                    <a:pt x="222" y="150"/>
                    <a:pt x="222" y="213"/>
                  </a:cubicBezTo>
                  <a:cubicBezTo>
                    <a:pt x="127" y="1385"/>
                    <a:pt x="222" y="2557"/>
                    <a:pt x="127" y="3729"/>
                  </a:cubicBezTo>
                  <a:cubicBezTo>
                    <a:pt x="95" y="4077"/>
                    <a:pt x="64" y="4425"/>
                    <a:pt x="0" y="4742"/>
                  </a:cubicBezTo>
                  <a:cubicBezTo>
                    <a:pt x="127" y="4837"/>
                    <a:pt x="254" y="4932"/>
                    <a:pt x="380" y="5027"/>
                  </a:cubicBezTo>
                  <a:cubicBezTo>
                    <a:pt x="1024" y="5515"/>
                    <a:pt x="1823" y="5770"/>
                    <a:pt x="2624" y="5770"/>
                  </a:cubicBezTo>
                  <a:cubicBezTo>
                    <a:pt x="2967" y="5770"/>
                    <a:pt x="3310" y="5723"/>
                    <a:pt x="3642" y="5629"/>
                  </a:cubicBezTo>
                  <a:cubicBezTo>
                    <a:pt x="4212" y="5470"/>
                    <a:pt x="4719" y="5217"/>
                    <a:pt x="5194" y="4900"/>
                  </a:cubicBezTo>
                  <a:cubicBezTo>
                    <a:pt x="5036" y="4204"/>
                    <a:pt x="5067" y="3539"/>
                    <a:pt x="5067" y="2842"/>
                  </a:cubicBezTo>
                  <a:cubicBezTo>
                    <a:pt x="5099" y="1987"/>
                    <a:pt x="5099" y="1100"/>
                    <a:pt x="5162" y="245"/>
                  </a:cubicBezTo>
                  <a:cubicBezTo>
                    <a:pt x="4486" y="95"/>
                    <a:pt x="3908" y="4"/>
                    <a:pt x="3242" y="4"/>
                  </a:cubicBezTo>
                  <a:cubicBezTo>
                    <a:pt x="3066" y="4"/>
                    <a:pt x="2884" y="10"/>
                    <a:pt x="2692" y="23"/>
                  </a:cubicBezTo>
                  <a:cubicBezTo>
                    <a:pt x="2578" y="28"/>
                    <a:pt x="2463" y="30"/>
                    <a:pt x="2349" y="30"/>
                  </a:cubicBezTo>
                  <a:cubicBezTo>
                    <a:pt x="1903" y="30"/>
                    <a:pt x="1458" y="1"/>
                    <a:pt x="1021" y="1"/>
                  </a:cubicBezTo>
                  <a:close/>
                </a:path>
              </a:pathLst>
            </a:custGeom>
            <a:solidFill>
              <a:srgbClr val="CB7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5203;p43">
              <a:extLst>
                <a:ext uri="{FF2B5EF4-FFF2-40B4-BE49-F238E27FC236}">
                  <a16:creationId xmlns:a16="http://schemas.microsoft.com/office/drawing/2014/main" id="{11AF0BB9-7C40-92E9-500F-DAE792D13F55}"/>
                </a:ext>
              </a:extLst>
            </p:cNvPr>
            <p:cNvSpPr/>
            <p:nvPr/>
          </p:nvSpPr>
          <p:spPr>
            <a:xfrm>
              <a:off x="4333257" y="1908925"/>
              <a:ext cx="413192" cy="500046"/>
            </a:xfrm>
            <a:custGeom>
              <a:avLst/>
              <a:gdLst/>
              <a:ahLst/>
              <a:cxnLst/>
              <a:rect l="l" t="t" r="r" b="b"/>
              <a:pathLst>
                <a:path w="12859" h="15562" extrusionOk="0">
                  <a:moveTo>
                    <a:pt x="7233" y="1"/>
                  </a:moveTo>
                  <a:cubicBezTo>
                    <a:pt x="5805" y="1"/>
                    <a:pt x="4344" y="543"/>
                    <a:pt x="3199" y="1676"/>
                  </a:cubicBezTo>
                  <a:cubicBezTo>
                    <a:pt x="1" y="4811"/>
                    <a:pt x="1362" y="12253"/>
                    <a:pt x="4814" y="14819"/>
                  </a:cubicBezTo>
                  <a:cubicBezTo>
                    <a:pt x="5480" y="15307"/>
                    <a:pt x="6285" y="15562"/>
                    <a:pt x="7089" y="15562"/>
                  </a:cubicBezTo>
                  <a:cubicBezTo>
                    <a:pt x="7433" y="15562"/>
                    <a:pt x="7776" y="15515"/>
                    <a:pt x="8108" y="15420"/>
                  </a:cubicBezTo>
                  <a:cubicBezTo>
                    <a:pt x="11465" y="14470"/>
                    <a:pt x="12858" y="10290"/>
                    <a:pt x="12795" y="6711"/>
                  </a:cubicBezTo>
                  <a:cubicBezTo>
                    <a:pt x="12763" y="5571"/>
                    <a:pt x="12605" y="4494"/>
                    <a:pt x="12288" y="3576"/>
                  </a:cubicBezTo>
                  <a:cubicBezTo>
                    <a:pt x="11487" y="1248"/>
                    <a:pt x="9397" y="1"/>
                    <a:pt x="7233" y="1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5204;p43">
              <a:extLst>
                <a:ext uri="{FF2B5EF4-FFF2-40B4-BE49-F238E27FC236}">
                  <a16:creationId xmlns:a16="http://schemas.microsoft.com/office/drawing/2014/main" id="{2EA7BE81-D51E-CB89-756F-60B7B3851BB7}"/>
                </a:ext>
              </a:extLst>
            </p:cNvPr>
            <p:cNvSpPr/>
            <p:nvPr/>
          </p:nvSpPr>
          <p:spPr>
            <a:xfrm>
              <a:off x="4370917" y="1889613"/>
              <a:ext cx="383662" cy="341826"/>
            </a:xfrm>
            <a:custGeom>
              <a:avLst/>
              <a:gdLst/>
              <a:ahLst/>
              <a:cxnLst/>
              <a:rect l="l" t="t" r="r" b="b"/>
              <a:pathLst>
                <a:path w="11940" h="10638" extrusionOk="0">
                  <a:moveTo>
                    <a:pt x="6421" y="0"/>
                  </a:moveTo>
                  <a:cubicBezTo>
                    <a:pt x="5124" y="0"/>
                    <a:pt x="3796" y="446"/>
                    <a:pt x="2692" y="1390"/>
                  </a:cubicBezTo>
                  <a:cubicBezTo>
                    <a:pt x="2217" y="1802"/>
                    <a:pt x="1869" y="2309"/>
                    <a:pt x="1520" y="2815"/>
                  </a:cubicBezTo>
                  <a:cubicBezTo>
                    <a:pt x="1204" y="3290"/>
                    <a:pt x="792" y="3607"/>
                    <a:pt x="539" y="4114"/>
                  </a:cubicBezTo>
                  <a:cubicBezTo>
                    <a:pt x="285" y="4620"/>
                    <a:pt x="95" y="5190"/>
                    <a:pt x="32" y="5761"/>
                  </a:cubicBezTo>
                  <a:cubicBezTo>
                    <a:pt x="0" y="6331"/>
                    <a:pt x="159" y="6806"/>
                    <a:pt x="190" y="7344"/>
                  </a:cubicBezTo>
                  <a:cubicBezTo>
                    <a:pt x="159" y="6806"/>
                    <a:pt x="412" y="6236"/>
                    <a:pt x="824" y="5856"/>
                  </a:cubicBezTo>
                  <a:cubicBezTo>
                    <a:pt x="1172" y="5571"/>
                    <a:pt x="1584" y="5412"/>
                    <a:pt x="1964" y="5190"/>
                  </a:cubicBezTo>
                  <a:cubicBezTo>
                    <a:pt x="2344" y="4969"/>
                    <a:pt x="2724" y="4684"/>
                    <a:pt x="2851" y="4272"/>
                  </a:cubicBezTo>
                  <a:cubicBezTo>
                    <a:pt x="4086" y="5856"/>
                    <a:pt x="5986" y="6362"/>
                    <a:pt x="7854" y="6837"/>
                  </a:cubicBezTo>
                  <a:cubicBezTo>
                    <a:pt x="9406" y="7217"/>
                    <a:pt x="11148" y="8199"/>
                    <a:pt x="11180" y="10036"/>
                  </a:cubicBezTo>
                  <a:cubicBezTo>
                    <a:pt x="11180" y="10258"/>
                    <a:pt x="11180" y="10321"/>
                    <a:pt x="11306" y="10638"/>
                  </a:cubicBezTo>
                  <a:cubicBezTo>
                    <a:pt x="11401" y="10353"/>
                    <a:pt x="11433" y="10163"/>
                    <a:pt x="11465" y="9877"/>
                  </a:cubicBezTo>
                  <a:cubicBezTo>
                    <a:pt x="11496" y="9561"/>
                    <a:pt x="11591" y="9276"/>
                    <a:pt x="11655" y="8959"/>
                  </a:cubicBezTo>
                  <a:cubicBezTo>
                    <a:pt x="11781" y="8357"/>
                    <a:pt x="11845" y="7724"/>
                    <a:pt x="11876" y="7091"/>
                  </a:cubicBezTo>
                  <a:cubicBezTo>
                    <a:pt x="11940" y="5951"/>
                    <a:pt x="11845" y="4874"/>
                    <a:pt x="11623" y="3955"/>
                  </a:cubicBezTo>
                  <a:cubicBezTo>
                    <a:pt x="10953" y="1419"/>
                    <a:pt x="8736" y="0"/>
                    <a:pt x="6421" y="0"/>
                  </a:cubicBezTo>
                  <a:close/>
                </a:path>
              </a:pathLst>
            </a:custGeom>
            <a:solidFill>
              <a:srgbClr val="CB7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5205;p43">
              <a:extLst>
                <a:ext uri="{FF2B5EF4-FFF2-40B4-BE49-F238E27FC236}">
                  <a16:creationId xmlns:a16="http://schemas.microsoft.com/office/drawing/2014/main" id="{C4FCB96C-C3CE-0322-442B-322C531C9DA6}"/>
                </a:ext>
              </a:extLst>
            </p:cNvPr>
            <p:cNvSpPr/>
            <p:nvPr/>
          </p:nvSpPr>
          <p:spPr>
            <a:xfrm>
              <a:off x="4315970" y="1867506"/>
              <a:ext cx="491531" cy="373862"/>
            </a:xfrm>
            <a:custGeom>
              <a:avLst/>
              <a:gdLst/>
              <a:ahLst/>
              <a:cxnLst/>
              <a:rect l="l" t="t" r="r" b="b"/>
              <a:pathLst>
                <a:path w="15297" h="11635" extrusionOk="0">
                  <a:moveTo>
                    <a:pt x="8736" y="1"/>
                  </a:moveTo>
                  <a:cubicBezTo>
                    <a:pt x="8568" y="1"/>
                    <a:pt x="8401" y="7"/>
                    <a:pt x="8234" y="20"/>
                  </a:cubicBezTo>
                  <a:cubicBezTo>
                    <a:pt x="7442" y="83"/>
                    <a:pt x="6841" y="495"/>
                    <a:pt x="6112" y="811"/>
                  </a:cubicBezTo>
                  <a:cubicBezTo>
                    <a:pt x="5416" y="1128"/>
                    <a:pt x="4592" y="1318"/>
                    <a:pt x="3832" y="1572"/>
                  </a:cubicBezTo>
                  <a:cubicBezTo>
                    <a:pt x="3009" y="1857"/>
                    <a:pt x="2122" y="2142"/>
                    <a:pt x="1457" y="2712"/>
                  </a:cubicBezTo>
                  <a:cubicBezTo>
                    <a:pt x="950" y="3155"/>
                    <a:pt x="602" y="3725"/>
                    <a:pt x="349" y="4327"/>
                  </a:cubicBezTo>
                  <a:cubicBezTo>
                    <a:pt x="32" y="5055"/>
                    <a:pt x="0" y="5847"/>
                    <a:pt x="95" y="6639"/>
                  </a:cubicBezTo>
                  <a:cubicBezTo>
                    <a:pt x="159" y="7272"/>
                    <a:pt x="254" y="7937"/>
                    <a:pt x="539" y="8539"/>
                  </a:cubicBezTo>
                  <a:cubicBezTo>
                    <a:pt x="792" y="9077"/>
                    <a:pt x="1362" y="9457"/>
                    <a:pt x="1900" y="9710"/>
                  </a:cubicBezTo>
                  <a:cubicBezTo>
                    <a:pt x="1837" y="9679"/>
                    <a:pt x="1900" y="8760"/>
                    <a:pt x="1900" y="8634"/>
                  </a:cubicBezTo>
                  <a:cubicBezTo>
                    <a:pt x="1869" y="7810"/>
                    <a:pt x="1932" y="6987"/>
                    <a:pt x="2185" y="6227"/>
                  </a:cubicBezTo>
                  <a:cubicBezTo>
                    <a:pt x="2407" y="5467"/>
                    <a:pt x="2914" y="4992"/>
                    <a:pt x="3547" y="4517"/>
                  </a:cubicBezTo>
                  <a:cubicBezTo>
                    <a:pt x="3801" y="4358"/>
                    <a:pt x="4054" y="4168"/>
                    <a:pt x="4244" y="3915"/>
                  </a:cubicBezTo>
                  <a:cubicBezTo>
                    <a:pt x="4371" y="3820"/>
                    <a:pt x="4814" y="3282"/>
                    <a:pt x="4751" y="3092"/>
                  </a:cubicBezTo>
                  <a:lnTo>
                    <a:pt x="4751" y="3092"/>
                  </a:lnTo>
                  <a:cubicBezTo>
                    <a:pt x="5099" y="3883"/>
                    <a:pt x="5669" y="4707"/>
                    <a:pt x="6366" y="5213"/>
                  </a:cubicBezTo>
                  <a:cubicBezTo>
                    <a:pt x="7696" y="6195"/>
                    <a:pt x="9184" y="6892"/>
                    <a:pt x="10673" y="7462"/>
                  </a:cubicBezTo>
                  <a:lnTo>
                    <a:pt x="11021" y="7620"/>
                  </a:lnTo>
                  <a:cubicBezTo>
                    <a:pt x="11433" y="7779"/>
                    <a:pt x="11813" y="7969"/>
                    <a:pt x="12161" y="8285"/>
                  </a:cubicBezTo>
                  <a:cubicBezTo>
                    <a:pt x="12921" y="8950"/>
                    <a:pt x="12985" y="10027"/>
                    <a:pt x="12953" y="10977"/>
                  </a:cubicBezTo>
                  <a:cubicBezTo>
                    <a:pt x="12953" y="11072"/>
                    <a:pt x="12953" y="11199"/>
                    <a:pt x="12985" y="11294"/>
                  </a:cubicBezTo>
                  <a:cubicBezTo>
                    <a:pt x="13067" y="11542"/>
                    <a:pt x="13315" y="11635"/>
                    <a:pt x="13577" y="11635"/>
                  </a:cubicBezTo>
                  <a:cubicBezTo>
                    <a:pt x="13817" y="11635"/>
                    <a:pt x="14069" y="11558"/>
                    <a:pt x="14220" y="11452"/>
                  </a:cubicBezTo>
                  <a:cubicBezTo>
                    <a:pt x="14505" y="11199"/>
                    <a:pt x="14758" y="10851"/>
                    <a:pt x="14885" y="10502"/>
                  </a:cubicBezTo>
                  <a:cubicBezTo>
                    <a:pt x="15296" y="9267"/>
                    <a:pt x="15265" y="7905"/>
                    <a:pt x="15201" y="6575"/>
                  </a:cubicBezTo>
                  <a:cubicBezTo>
                    <a:pt x="15170" y="5847"/>
                    <a:pt x="15138" y="5087"/>
                    <a:pt x="14948" y="4390"/>
                  </a:cubicBezTo>
                  <a:cubicBezTo>
                    <a:pt x="14726" y="3630"/>
                    <a:pt x="14315" y="2965"/>
                    <a:pt x="13808" y="2363"/>
                  </a:cubicBezTo>
                  <a:cubicBezTo>
                    <a:pt x="12527" y="821"/>
                    <a:pt x="10632" y="1"/>
                    <a:pt x="87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5206;p43">
              <a:extLst>
                <a:ext uri="{FF2B5EF4-FFF2-40B4-BE49-F238E27FC236}">
                  <a16:creationId xmlns:a16="http://schemas.microsoft.com/office/drawing/2014/main" id="{815A34DA-6B0F-72C0-7E6F-CE69BE12A4CD}"/>
                </a:ext>
              </a:extLst>
            </p:cNvPr>
            <p:cNvSpPr/>
            <p:nvPr/>
          </p:nvSpPr>
          <p:spPr>
            <a:xfrm>
              <a:off x="4092103" y="2973249"/>
              <a:ext cx="924002" cy="20372"/>
            </a:xfrm>
            <a:custGeom>
              <a:avLst/>
              <a:gdLst/>
              <a:ahLst/>
              <a:cxnLst/>
              <a:rect l="l" t="t" r="r" b="b"/>
              <a:pathLst>
                <a:path w="28756" h="634" extrusionOk="0">
                  <a:moveTo>
                    <a:pt x="28471" y="0"/>
                  </a:moveTo>
                  <a:lnTo>
                    <a:pt x="222" y="64"/>
                  </a:lnTo>
                  <a:lnTo>
                    <a:pt x="0" y="634"/>
                  </a:lnTo>
                  <a:lnTo>
                    <a:pt x="28756" y="634"/>
                  </a:lnTo>
                  <a:lnTo>
                    <a:pt x="28471" y="0"/>
                  </a:lnTo>
                  <a:close/>
                </a:path>
              </a:pathLst>
            </a:custGeom>
            <a:solidFill>
              <a:srgbClr val="BD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207;p43">
              <a:extLst>
                <a:ext uri="{FF2B5EF4-FFF2-40B4-BE49-F238E27FC236}">
                  <a16:creationId xmlns:a16="http://schemas.microsoft.com/office/drawing/2014/main" id="{791FA312-8C27-FF36-0922-19A692A4512B}"/>
                </a:ext>
              </a:extLst>
            </p:cNvPr>
            <p:cNvSpPr/>
            <p:nvPr/>
          </p:nvSpPr>
          <p:spPr>
            <a:xfrm>
              <a:off x="4450284" y="3733376"/>
              <a:ext cx="480349" cy="175058"/>
            </a:xfrm>
            <a:custGeom>
              <a:avLst/>
              <a:gdLst/>
              <a:ahLst/>
              <a:cxnLst/>
              <a:rect l="l" t="t" r="r" b="b"/>
              <a:pathLst>
                <a:path w="14949" h="5448" extrusionOk="0">
                  <a:moveTo>
                    <a:pt x="13460" y="1"/>
                  </a:moveTo>
                  <a:cubicBezTo>
                    <a:pt x="13048" y="1"/>
                    <a:pt x="12605" y="32"/>
                    <a:pt x="12161" y="64"/>
                  </a:cubicBezTo>
                  <a:cubicBezTo>
                    <a:pt x="10483" y="286"/>
                    <a:pt x="8868" y="951"/>
                    <a:pt x="7158" y="1141"/>
                  </a:cubicBezTo>
                  <a:cubicBezTo>
                    <a:pt x="6740" y="1189"/>
                    <a:pt x="6326" y="1205"/>
                    <a:pt x="5914" y="1205"/>
                  </a:cubicBezTo>
                  <a:cubicBezTo>
                    <a:pt x="5233" y="1205"/>
                    <a:pt x="4555" y="1161"/>
                    <a:pt x="3864" y="1141"/>
                  </a:cubicBezTo>
                  <a:cubicBezTo>
                    <a:pt x="3437" y="1109"/>
                    <a:pt x="2890" y="1038"/>
                    <a:pt x="2352" y="1038"/>
                  </a:cubicBezTo>
                  <a:cubicBezTo>
                    <a:pt x="1814" y="1038"/>
                    <a:pt x="1283" y="1109"/>
                    <a:pt x="887" y="1363"/>
                  </a:cubicBezTo>
                  <a:cubicBezTo>
                    <a:pt x="571" y="1553"/>
                    <a:pt x="64" y="2059"/>
                    <a:pt x="32" y="2439"/>
                  </a:cubicBezTo>
                  <a:cubicBezTo>
                    <a:pt x="1" y="2946"/>
                    <a:pt x="539" y="3453"/>
                    <a:pt x="887" y="3706"/>
                  </a:cubicBezTo>
                  <a:cubicBezTo>
                    <a:pt x="1521" y="4181"/>
                    <a:pt x="2312" y="4466"/>
                    <a:pt x="3136" y="4656"/>
                  </a:cubicBezTo>
                  <a:cubicBezTo>
                    <a:pt x="4213" y="4910"/>
                    <a:pt x="5353" y="5005"/>
                    <a:pt x="6366" y="5163"/>
                  </a:cubicBezTo>
                  <a:cubicBezTo>
                    <a:pt x="6809" y="5258"/>
                    <a:pt x="7253" y="5321"/>
                    <a:pt x="7728" y="5385"/>
                  </a:cubicBezTo>
                  <a:cubicBezTo>
                    <a:pt x="8425" y="5448"/>
                    <a:pt x="9185" y="5448"/>
                    <a:pt x="9913" y="5448"/>
                  </a:cubicBezTo>
                  <a:lnTo>
                    <a:pt x="11496" y="5448"/>
                  </a:lnTo>
                  <a:cubicBezTo>
                    <a:pt x="11781" y="5448"/>
                    <a:pt x="12098" y="5448"/>
                    <a:pt x="12351" y="5321"/>
                  </a:cubicBezTo>
                  <a:cubicBezTo>
                    <a:pt x="12636" y="5163"/>
                    <a:pt x="12827" y="4846"/>
                    <a:pt x="12985" y="4561"/>
                  </a:cubicBezTo>
                  <a:cubicBezTo>
                    <a:pt x="13333" y="3959"/>
                    <a:pt x="13745" y="3389"/>
                    <a:pt x="14030" y="2756"/>
                  </a:cubicBezTo>
                  <a:cubicBezTo>
                    <a:pt x="14188" y="2376"/>
                    <a:pt x="14252" y="2091"/>
                    <a:pt x="14505" y="1743"/>
                  </a:cubicBezTo>
                  <a:cubicBezTo>
                    <a:pt x="14727" y="1426"/>
                    <a:pt x="14948" y="1014"/>
                    <a:pt x="14790" y="603"/>
                  </a:cubicBezTo>
                  <a:cubicBezTo>
                    <a:pt x="14600" y="128"/>
                    <a:pt x="13967" y="32"/>
                    <a:pt x="13460" y="1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5208;p43">
              <a:extLst>
                <a:ext uri="{FF2B5EF4-FFF2-40B4-BE49-F238E27FC236}">
                  <a16:creationId xmlns:a16="http://schemas.microsoft.com/office/drawing/2014/main" id="{8552C8BC-56EE-02D0-5F76-78620F78A90B}"/>
                </a:ext>
              </a:extLst>
            </p:cNvPr>
            <p:cNvSpPr/>
            <p:nvPr/>
          </p:nvSpPr>
          <p:spPr>
            <a:xfrm>
              <a:off x="4461466" y="3733376"/>
              <a:ext cx="469167" cy="160823"/>
            </a:xfrm>
            <a:custGeom>
              <a:avLst/>
              <a:gdLst/>
              <a:ahLst/>
              <a:cxnLst/>
              <a:rect l="l" t="t" r="r" b="b"/>
              <a:pathLst>
                <a:path w="14601" h="5005" extrusionOk="0">
                  <a:moveTo>
                    <a:pt x="13112" y="1"/>
                  </a:moveTo>
                  <a:cubicBezTo>
                    <a:pt x="12700" y="1"/>
                    <a:pt x="12257" y="32"/>
                    <a:pt x="11813" y="64"/>
                  </a:cubicBezTo>
                  <a:cubicBezTo>
                    <a:pt x="10135" y="286"/>
                    <a:pt x="8520" y="951"/>
                    <a:pt x="6810" y="1141"/>
                  </a:cubicBezTo>
                  <a:cubicBezTo>
                    <a:pt x="6409" y="1184"/>
                    <a:pt x="6003" y="1201"/>
                    <a:pt x="5595" y="1201"/>
                  </a:cubicBezTo>
                  <a:cubicBezTo>
                    <a:pt x="5100" y="1201"/>
                    <a:pt x="4604" y="1176"/>
                    <a:pt x="4118" y="1141"/>
                  </a:cubicBezTo>
                  <a:cubicBezTo>
                    <a:pt x="3453" y="1458"/>
                    <a:pt x="1109" y="2218"/>
                    <a:pt x="1" y="3231"/>
                  </a:cubicBezTo>
                  <a:cubicBezTo>
                    <a:pt x="159" y="3421"/>
                    <a:pt x="381" y="3579"/>
                    <a:pt x="539" y="3706"/>
                  </a:cubicBezTo>
                  <a:cubicBezTo>
                    <a:pt x="1173" y="4181"/>
                    <a:pt x="1964" y="4466"/>
                    <a:pt x="2788" y="4656"/>
                  </a:cubicBezTo>
                  <a:cubicBezTo>
                    <a:pt x="3453" y="4814"/>
                    <a:pt x="4150" y="4910"/>
                    <a:pt x="4846" y="5005"/>
                  </a:cubicBezTo>
                  <a:cubicBezTo>
                    <a:pt x="7126" y="4593"/>
                    <a:pt x="9375" y="3896"/>
                    <a:pt x="11592" y="3358"/>
                  </a:cubicBezTo>
                  <a:cubicBezTo>
                    <a:pt x="12257" y="3168"/>
                    <a:pt x="12954" y="3009"/>
                    <a:pt x="13650" y="2819"/>
                  </a:cubicBezTo>
                  <a:cubicBezTo>
                    <a:pt x="13650" y="2788"/>
                    <a:pt x="13650" y="2788"/>
                    <a:pt x="13682" y="2756"/>
                  </a:cubicBezTo>
                  <a:cubicBezTo>
                    <a:pt x="13840" y="2376"/>
                    <a:pt x="13904" y="2059"/>
                    <a:pt x="14157" y="1743"/>
                  </a:cubicBezTo>
                  <a:cubicBezTo>
                    <a:pt x="14379" y="1426"/>
                    <a:pt x="14600" y="1014"/>
                    <a:pt x="14442" y="603"/>
                  </a:cubicBezTo>
                  <a:cubicBezTo>
                    <a:pt x="14252" y="128"/>
                    <a:pt x="13650" y="1"/>
                    <a:pt x="13112" y="1"/>
                  </a:cubicBezTo>
                  <a:close/>
                </a:path>
              </a:pathLst>
            </a:custGeom>
            <a:solidFill>
              <a:srgbClr val="CB7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5209;p43">
              <a:extLst>
                <a:ext uri="{FF2B5EF4-FFF2-40B4-BE49-F238E27FC236}">
                  <a16:creationId xmlns:a16="http://schemas.microsoft.com/office/drawing/2014/main" id="{D86A6BF7-1C75-8E6F-A58F-EFB86CC9C68D}"/>
                </a:ext>
              </a:extLst>
            </p:cNvPr>
            <p:cNvSpPr/>
            <p:nvPr/>
          </p:nvSpPr>
          <p:spPr>
            <a:xfrm>
              <a:off x="4097180" y="2964092"/>
              <a:ext cx="913848" cy="613634"/>
            </a:xfrm>
            <a:custGeom>
              <a:avLst/>
              <a:gdLst/>
              <a:ahLst/>
              <a:cxnLst/>
              <a:rect l="l" t="t" r="r" b="b"/>
              <a:pathLst>
                <a:path w="28440" h="19097" extrusionOk="0">
                  <a:moveTo>
                    <a:pt x="570" y="0"/>
                  </a:moveTo>
                  <a:cubicBezTo>
                    <a:pt x="254" y="0"/>
                    <a:pt x="0" y="285"/>
                    <a:pt x="32" y="634"/>
                  </a:cubicBezTo>
                  <a:lnTo>
                    <a:pt x="1806" y="19096"/>
                  </a:lnTo>
                  <a:lnTo>
                    <a:pt x="26634" y="19096"/>
                  </a:lnTo>
                  <a:lnTo>
                    <a:pt x="28408" y="634"/>
                  </a:lnTo>
                  <a:cubicBezTo>
                    <a:pt x="28439" y="285"/>
                    <a:pt x="28186" y="0"/>
                    <a:pt x="27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5210;p43">
              <a:extLst>
                <a:ext uri="{FF2B5EF4-FFF2-40B4-BE49-F238E27FC236}">
                  <a16:creationId xmlns:a16="http://schemas.microsoft.com/office/drawing/2014/main" id="{2DF0EEA8-ED55-9915-86D6-5C49CCB8C9FD}"/>
                </a:ext>
              </a:extLst>
            </p:cNvPr>
            <p:cNvSpPr/>
            <p:nvPr/>
          </p:nvSpPr>
          <p:spPr>
            <a:xfrm>
              <a:off x="4670102" y="3734436"/>
              <a:ext cx="305291" cy="190385"/>
            </a:xfrm>
            <a:custGeom>
              <a:avLst/>
              <a:gdLst/>
              <a:ahLst/>
              <a:cxnLst/>
              <a:rect l="l" t="t" r="r" b="b"/>
              <a:pathLst>
                <a:path w="9501" h="5925" extrusionOk="0">
                  <a:moveTo>
                    <a:pt x="4954" y="1"/>
                  </a:moveTo>
                  <a:cubicBezTo>
                    <a:pt x="4094" y="1"/>
                    <a:pt x="3211" y="222"/>
                    <a:pt x="2280" y="696"/>
                  </a:cubicBezTo>
                  <a:cubicBezTo>
                    <a:pt x="2914" y="1013"/>
                    <a:pt x="3484" y="1583"/>
                    <a:pt x="3484" y="2280"/>
                  </a:cubicBezTo>
                  <a:cubicBezTo>
                    <a:pt x="3484" y="3008"/>
                    <a:pt x="3294" y="3705"/>
                    <a:pt x="2787" y="4243"/>
                  </a:cubicBezTo>
                  <a:cubicBezTo>
                    <a:pt x="2154" y="4940"/>
                    <a:pt x="950" y="5162"/>
                    <a:pt x="0" y="5225"/>
                  </a:cubicBezTo>
                  <a:cubicBezTo>
                    <a:pt x="950" y="5415"/>
                    <a:pt x="1362" y="5637"/>
                    <a:pt x="2185" y="5732"/>
                  </a:cubicBezTo>
                  <a:cubicBezTo>
                    <a:pt x="2882" y="5795"/>
                    <a:pt x="3325" y="5890"/>
                    <a:pt x="4022" y="5922"/>
                  </a:cubicBezTo>
                  <a:cubicBezTo>
                    <a:pt x="4076" y="5924"/>
                    <a:pt x="4130" y="5925"/>
                    <a:pt x="4184" y="5925"/>
                  </a:cubicBezTo>
                  <a:cubicBezTo>
                    <a:pt x="4985" y="5925"/>
                    <a:pt x="5780" y="5708"/>
                    <a:pt x="6492" y="5352"/>
                  </a:cubicBezTo>
                  <a:cubicBezTo>
                    <a:pt x="8171" y="4465"/>
                    <a:pt x="9501" y="1931"/>
                    <a:pt x="7474" y="633"/>
                  </a:cubicBezTo>
                  <a:cubicBezTo>
                    <a:pt x="7316" y="538"/>
                    <a:pt x="7157" y="475"/>
                    <a:pt x="6999" y="411"/>
                  </a:cubicBezTo>
                  <a:cubicBezTo>
                    <a:pt x="6322" y="143"/>
                    <a:pt x="5645" y="1"/>
                    <a:pt x="495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5211;p43">
              <a:extLst>
                <a:ext uri="{FF2B5EF4-FFF2-40B4-BE49-F238E27FC236}">
                  <a16:creationId xmlns:a16="http://schemas.microsoft.com/office/drawing/2014/main" id="{52F3E454-893A-2283-17E7-0DBCABE90B5D}"/>
                </a:ext>
              </a:extLst>
            </p:cNvPr>
            <p:cNvSpPr/>
            <p:nvPr/>
          </p:nvSpPr>
          <p:spPr>
            <a:xfrm>
              <a:off x="4090046" y="2981379"/>
              <a:ext cx="928083" cy="613634"/>
            </a:xfrm>
            <a:custGeom>
              <a:avLst/>
              <a:gdLst/>
              <a:ahLst/>
              <a:cxnLst/>
              <a:rect l="l" t="t" r="r" b="b"/>
              <a:pathLst>
                <a:path w="28883" h="19097" extrusionOk="0">
                  <a:moveTo>
                    <a:pt x="602" y="1"/>
                  </a:moveTo>
                  <a:cubicBezTo>
                    <a:pt x="254" y="1"/>
                    <a:pt x="1" y="286"/>
                    <a:pt x="32" y="602"/>
                  </a:cubicBezTo>
                  <a:lnTo>
                    <a:pt x="1837" y="19097"/>
                  </a:lnTo>
                  <a:lnTo>
                    <a:pt x="27046" y="19097"/>
                  </a:lnTo>
                  <a:lnTo>
                    <a:pt x="28851" y="602"/>
                  </a:lnTo>
                  <a:cubicBezTo>
                    <a:pt x="28883" y="286"/>
                    <a:pt x="28630" y="1"/>
                    <a:pt x="282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5212;p43">
              <a:extLst>
                <a:ext uri="{FF2B5EF4-FFF2-40B4-BE49-F238E27FC236}">
                  <a16:creationId xmlns:a16="http://schemas.microsoft.com/office/drawing/2014/main" id="{5B8BB4DE-E28E-F4D5-FADC-9AD5BF717BA5}"/>
                </a:ext>
              </a:extLst>
            </p:cNvPr>
            <p:cNvSpPr/>
            <p:nvPr/>
          </p:nvSpPr>
          <p:spPr>
            <a:xfrm>
              <a:off x="4149074" y="3593985"/>
              <a:ext cx="809032" cy="36663"/>
            </a:xfrm>
            <a:custGeom>
              <a:avLst/>
              <a:gdLst/>
              <a:ahLst/>
              <a:cxnLst/>
              <a:rect l="l" t="t" r="r" b="b"/>
              <a:pathLst>
                <a:path w="25178" h="1141" extrusionOk="0">
                  <a:moveTo>
                    <a:pt x="0" y="0"/>
                  </a:moveTo>
                  <a:lnTo>
                    <a:pt x="0" y="1140"/>
                  </a:lnTo>
                  <a:lnTo>
                    <a:pt x="25177" y="1140"/>
                  </a:lnTo>
                  <a:lnTo>
                    <a:pt x="2517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5213;p43">
              <a:extLst>
                <a:ext uri="{FF2B5EF4-FFF2-40B4-BE49-F238E27FC236}">
                  <a16:creationId xmlns:a16="http://schemas.microsoft.com/office/drawing/2014/main" id="{911D13F6-83A0-AA4F-E9B2-10D5DFF36C64}"/>
                </a:ext>
              </a:extLst>
            </p:cNvPr>
            <p:cNvSpPr/>
            <p:nvPr/>
          </p:nvSpPr>
          <p:spPr>
            <a:xfrm>
              <a:off x="4494048" y="3231980"/>
              <a:ext cx="120111" cy="112207"/>
            </a:xfrm>
            <a:custGeom>
              <a:avLst/>
              <a:gdLst/>
              <a:ahLst/>
              <a:cxnLst/>
              <a:rect l="l" t="t" r="r" b="b"/>
              <a:pathLst>
                <a:path w="3738" h="3492" extrusionOk="0">
                  <a:moveTo>
                    <a:pt x="1841" y="0"/>
                  </a:moveTo>
                  <a:cubicBezTo>
                    <a:pt x="1003" y="0"/>
                    <a:pt x="270" y="625"/>
                    <a:pt x="127" y="1481"/>
                  </a:cubicBezTo>
                  <a:cubicBezTo>
                    <a:pt x="0" y="2431"/>
                    <a:pt x="665" y="3317"/>
                    <a:pt x="1615" y="3476"/>
                  </a:cubicBezTo>
                  <a:cubicBezTo>
                    <a:pt x="1693" y="3486"/>
                    <a:pt x="1771" y="3491"/>
                    <a:pt x="1848" y="3491"/>
                  </a:cubicBezTo>
                  <a:cubicBezTo>
                    <a:pt x="2706" y="3491"/>
                    <a:pt x="3463" y="2859"/>
                    <a:pt x="3579" y="1987"/>
                  </a:cubicBezTo>
                  <a:cubicBezTo>
                    <a:pt x="3737" y="1037"/>
                    <a:pt x="3072" y="150"/>
                    <a:pt x="2122" y="24"/>
                  </a:cubicBezTo>
                  <a:cubicBezTo>
                    <a:pt x="2028" y="8"/>
                    <a:pt x="1934" y="0"/>
                    <a:pt x="184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5214;p43">
              <a:extLst>
                <a:ext uri="{FF2B5EF4-FFF2-40B4-BE49-F238E27FC236}">
                  <a16:creationId xmlns:a16="http://schemas.microsoft.com/office/drawing/2014/main" id="{B22FE63C-D9D1-2989-DCC7-36266F917FF4}"/>
                </a:ext>
              </a:extLst>
            </p:cNvPr>
            <p:cNvSpPr/>
            <p:nvPr/>
          </p:nvSpPr>
          <p:spPr>
            <a:xfrm>
              <a:off x="3628945" y="3333165"/>
              <a:ext cx="1012688" cy="548213"/>
            </a:xfrm>
            <a:custGeom>
              <a:avLst/>
              <a:gdLst/>
              <a:ahLst/>
              <a:cxnLst/>
              <a:rect l="l" t="t" r="r" b="b"/>
              <a:pathLst>
                <a:path w="31516" h="17061" extrusionOk="0">
                  <a:moveTo>
                    <a:pt x="4773" y="0"/>
                  </a:moveTo>
                  <a:cubicBezTo>
                    <a:pt x="2249" y="0"/>
                    <a:pt x="1" y="2254"/>
                    <a:pt x="1018" y="5045"/>
                  </a:cubicBezTo>
                  <a:cubicBezTo>
                    <a:pt x="1493" y="6312"/>
                    <a:pt x="2633" y="7420"/>
                    <a:pt x="3742" y="8181"/>
                  </a:cubicBezTo>
                  <a:cubicBezTo>
                    <a:pt x="8587" y="11442"/>
                    <a:pt x="14382" y="13248"/>
                    <a:pt x="19924" y="14831"/>
                  </a:cubicBezTo>
                  <a:cubicBezTo>
                    <a:pt x="21128" y="15179"/>
                    <a:pt x="22268" y="15559"/>
                    <a:pt x="23471" y="15908"/>
                  </a:cubicBezTo>
                  <a:cubicBezTo>
                    <a:pt x="24643" y="16256"/>
                    <a:pt x="25847" y="16573"/>
                    <a:pt x="27050" y="16826"/>
                  </a:cubicBezTo>
                  <a:cubicBezTo>
                    <a:pt x="27303" y="16889"/>
                    <a:pt x="27588" y="16921"/>
                    <a:pt x="27842" y="16984"/>
                  </a:cubicBezTo>
                  <a:cubicBezTo>
                    <a:pt x="27968" y="16984"/>
                    <a:pt x="28127" y="17016"/>
                    <a:pt x="28253" y="17016"/>
                  </a:cubicBezTo>
                  <a:cubicBezTo>
                    <a:pt x="28343" y="17039"/>
                    <a:pt x="28433" y="17061"/>
                    <a:pt x="28522" y="17061"/>
                  </a:cubicBezTo>
                  <a:cubicBezTo>
                    <a:pt x="28559" y="17061"/>
                    <a:pt x="28596" y="17057"/>
                    <a:pt x="28633" y="17048"/>
                  </a:cubicBezTo>
                  <a:cubicBezTo>
                    <a:pt x="28887" y="17016"/>
                    <a:pt x="29140" y="16889"/>
                    <a:pt x="29393" y="16794"/>
                  </a:cubicBezTo>
                  <a:cubicBezTo>
                    <a:pt x="29647" y="16699"/>
                    <a:pt x="29900" y="16573"/>
                    <a:pt x="30154" y="16478"/>
                  </a:cubicBezTo>
                  <a:cubicBezTo>
                    <a:pt x="30565" y="16256"/>
                    <a:pt x="30945" y="16066"/>
                    <a:pt x="31262" y="15718"/>
                  </a:cubicBezTo>
                  <a:cubicBezTo>
                    <a:pt x="31325" y="15623"/>
                    <a:pt x="31389" y="15528"/>
                    <a:pt x="31452" y="15433"/>
                  </a:cubicBezTo>
                  <a:cubicBezTo>
                    <a:pt x="31484" y="15338"/>
                    <a:pt x="31515" y="15179"/>
                    <a:pt x="31452" y="15084"/>
                  </a:cubicBezTo>
                  <a:cubicBezTo>
                    <a:pt x="31420" y="14989"/>
                    <a:pt x="31294" y="14926"/>
                    <a:pt x="31230" y="14894"/>
                  </a:cubicBezTo>
                  <a:cubicBezTo>
                    <a:pt x="31040" y="14736"/>
                    <a:pt x="30882" y="14609"/>
                    <a:pt x="30692" y="14514"/>
                  </a:cubicBezTo>
                  <a:cubicBezTo>
                    <a:pt x="30312" y="14261"/>
                    <a:pt x="29900" y="14039"/>
                    <a:pt x="29488" y="13818"/>
                  </a:cubicBezTo>
                  <a:cubicBezTo>
                    <a:pt x="28855" y="13501"/>
                    <a:pt x="28158" y="13248"/>
                    <a:pt x="27525" y="12931"/>
                  </a:cubicBezTo>
                  <a:cubicBezTo>
                    <a:pt x="27493" y="12931"/>
                    <a:pt x="27462" y="12899"/>
                    <a:pt x="27430" y="12899"/>
                  </a:cubicBezTo>
                  <a:cubicBezTo>
                    <a:pt x="25910" y="12107"/>
                    <a:pt x="24390" y="11221"/>
                    <a:pt x="22901" y="10366"/>
                  </a:cubicBezTo>
                  <a:cubicBezTo>
                    <a:pt x="22110" y="9891"/>
                    <a:pt x="21286" y="9416"/>
                    <a:pt x="20494" y="8972"/>
                  </a:cubicBezTo>
                  <a:cubicBezTo>
                    <a:pt x="15681" y="6249"/>
                    <a:pt x="11500" y="2448"/>
                    <a:pt x="6402" y="327"/>
                  </a:cubicBezTo>
                  <a:cubicBezTo>
                    <a:pt x="5866" y="103"/>
                    <a:pt x="5313" y="0"/>
                    <a:pt x="4773" y="0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5215;p43">
              <a:extLst>
                <a:ext uri="{FF2B5EF4-FFF2-40B4-BE49-F238E27FC236}">
                  <a16:creationId xmlns:a16="http://schemas.microsoft.com/office/drawing/2014/main" id="{17B4EB16-97A7-865C-BAC0-6E968AEA80F0}"/>
                </a:ext>
              </a:extLst>
            </p:cNvPr>
            <p:cNvSpPr/>
            <p:nvPr/>
          </p:nvSpPr>
          <p:spPr>
            <a:xfrm>
              <a:off x="4675179" y="3333230"/>
              <a:ext cx="804116" cy="509075"/>
            </a:xfrm>
            <a:custGeom>
              <a:avLst/>
              <a:gdLst/>
              <a:ahLst/>
              <a:cxnLst/>
              <a:rect l="l" t="t" r="r" b="b"/>
              <a:pathLst>
                <a:path w="25025" h="15843" extrusionOk="0">
                  <a:moveTo>
                    <a:pt x="20239" y="1"/>
                  </a:moveTo>
                  <a:cubicBezTo>
                    <a:pt x="19703" y="1"/>
                    <a:pt x="19154" y="103"/>
                    <a:pt x="18622" y="325"/>
                  </a:cubicBezTo>
                  <a:cubicBezTo>
                    <a:pt x="13523" y="2446"/>
                    <a:pt x="9343" y="6247"/>
                    <a:pt x="4529" y="8970"/>
                  </a:cubicBezTo>
                  <a:cubicBezTo>
                    <a:pt x="3737" y="9414"/>
                    <a:pt x="2914" y="9889"/>
                    <a:pt x="2122" y="10364"/>
                  </a:cubicBezTo>
                  <a:cubicBezTo>
                    <a:pt x="1426" y="10744"/>
                    <a:pt x="729" y="11155"/>
                    <a:pt x="0" y="11567"/>
                  </a:cubicBezTo>
                  <a:lnTo>
                    <a:pt x="1742" y="15842"/>
                  </a:lnTo>
                  <a:cubicBezTo>
                    <a:pt x="2851" y="15526"/>
                    <a:pt x="3959" y="15146"/>
                    <a:pt x="5067" y="14829"/>
                  </a:cubicBezTo>
                  <a:cubicBezTo>
                    <a:pt x="10641" y="13246"/>
                    <a:pt x="16437" y="11440"/>
                    <a:pt x="21282" y="8179"/>
                  </a:cubicBezTo>
                  <a:cubicBezTo>
                    <a:pt x="22390" y="7418"/>
                    <a:pt x="23531" y="6310"/>
                    <a:pt x="24006" y="5043"/>
                  </a:cubicBezTo>
                  <a:cubicBezTo>
                    <a:pt x="25024" y="2274"/>
                    <a:pt x="22767" y="1"/>
                    <a:pt x="2023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5216;p43">
              <a:extLst>
                <a:ext uri="{FF2B5EF4-FFF2-40B4-BE49-F238E27FC236}">
                  <a16:creationId xmlns:a16="http://schemas.microsoft.com/office/drawing/2014/main" id="{E7EE0F91-F26F-7A37-F3DA-90281C3E136A}"/>
                </a:ext>
              </a:extLst>
            </p:cNvPr>
            <p:cNvSpPr/>
            <p:nvPr/>
          </p:nvSpPr>
          <p:spPr>
            <a:xfrm>
              <a:off x="4413653" y="3704906"/>
              <a:ext cx="317533" cy="180167"/>
            </a:xfrm>
            <a:custGeom>
              <a:avLst/>
              <a:gdLst/>
              <a:ahLst/>
              <a:cxnLst/>
              <a:rect l="l" t="t" r="r" b="b"/>
              <a:pathLst>
                <a:path w="9882" h="5607" extrusionOk="0">
                  <a:moveTo>
                    <a:pt x="8139" y="0"/>
                  </a:moveTo>
                  <a:cubicBezTo>
                    <a:pt x="7348" y="443"/>
                    <a:pt x="6524" y="918"/>
                    <a:pt x="5733" y="1330"/>
                  </a:cubicBezTo>
                  <a:cubicBezTo>
                    <a:pt x="4877" y="1774"/>
                    <a:pt x="0" y="3452"/>
                    <a:pt x="1331" y="5225"/>
                  </a:cubicBezTo>
                  <a:cubicBezTo>
                    <a:pt x="1584" y="5574"/>
                    <a:pt x="2091" y="5605"/>
                    <a:pt x="2534" y="5605"/>
                  </a:cubicBezTo>
                  <a:cubicBezTo>
                    <a:pt x="2594" y="5606"/>
                    <a:pt x="2654" y="5607"/>
                    <a:pt x="2714" y="5607"/>
                  </a:cubicBezTo>
                  <a:cubicBezTo>
                    <a:pt x="5153" y="5607"/>
                    <a:pt x="7532" y="4986"/>
                    <a:pt x="9881" y="4275"/>
                  </a:cubicBezTo>
                  <a:lnTo>
                    <a:pt x="8139" y="0"/>
                  </a:ln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5217;p43">
              <a:extLst>
                <a:ext uri="{FF2B5EF4-FFF2-40B4-BE49-F238E27FC236}">
                  <a16:creationId xmlns:a16="http://schemas.microsoft.com/office/drawing/2014/main" id="{09D9F934-2B12-C6A6-0A37-9A5A4F38C2AB}"/>
                </a:ext>
              </a:extLst>
            </p:cNvPr>
            <p:cNvSpPr/>
            <p:nvPr/>
          </p:nvSpPr>
          <p:spPr>
            <a:xfrm>
              <a:off x="4144993" y="3724218"/>
              <a:ext cx="451847" cy="136402"/>
            </a:xfrm>
            <a:custGeom>
              <a:avLst/>
              <a:gdLst/>
              <a:ahLst/>
              <a:cxnLst/>
              <a:rect l="l" t="t" r="r" b="b"/>
              <a:pathLst>
                <a:path w="14062" h="4245" extrusionOk="0">
                  <a:moveTo>
                    <a:pt x="10008" y="1"/>
                  </a:moveTo>
                  <a:cubicBezTo>
                    <a:pt x="9217" y="191"/>
                    <a:pt x="8456" y="349"/>
                    <a:pt x="7633" y="413"/>
                  </a:cubicBezTo>
                  <a:cubicBezTo>
                    <a:pt x="7364" y="432"/>
                    <a:pt x="7095" y="441"/>
                    <a:pt x="6826" y="441"/>
                  </a:cubicBezTo>
                  <a:cubicBezTo>
                    <a:pt x="5595" y="441"/>
                    <a:pt x="4364" y="269"/>
                    <a:pt x="3132" y="269"/>
                  </a:cubicBezTo>
                  <a:cubicBezTo>
                    <a:pt x="2922" y="269"/>
                    <a:pt x="2713" y="274"/>
                    <a:pt x="2503" y="286"/>
                  </a:cubicBezTo>
                  <a:cubicBezTo>
                    <a:pt x="2059" y="317"/>
                    <a:pt x="1648" y="381"/>
                    <a:pt x="1204" y="476"/>
                  </a:cubicBezTo>
                  <a:cubicBezTo>
                    <a:pt x="729" y="571"/>
                    <a:pt x="127" y="793"/>
                    <a:pt x="32" y="1299"/>
                  </a:cubicBezTo>
                  <a:cubicBezTo>
                    <a:pt x="1" y="1363"/>
                    <a:pt x="1" y="1458"/>
                    <a:pt x="32" y="1521"/>
                  </a:cubicBezTo>
                  <a:cubicBezTo>
                    <a:pt x="1299" y="1933"/>
                    <a:pt x="2598" y="2313"/>
                    <a:pt x="3864" y="2661"/>
                  </a:cubicBezTo>
                  <a:cubicBezTo>
                    <a:pt x="5606" y="3168"/>
                    <a:pt x="7380" y="3769"/>
                    <a:pt x="9153" y="4244"/>
                  </a:cubicBezTo>
                  <a:cubicBezTo>
                    <a:pt x="10135" y="3864"/>
                    <a:pt x="11243" y="3579"/>
                    <a:pt x="12225" y="3136"/>
                  </a:cubicBezTo>
                  <a:cubicBezTo>
                    <a:pt x="12922" y="2819"/>
                    <a:pt x="13555" y="2471"/>
                    <a:pt x="14062" y="1996"/>
                  </a:cubicBezTo>
                  <a:cubicBezTo>
                    <a:pt x="12953" y="1394"/>
                    <a:pt x="11750" y="919"/>
                    <a:pt x="11370" y="729"/>
                  </a:cubicBezTo>
                  <a:cubicBezTo>
                    <a:pt x="10927" y="476"/>
                    <a:pt x="10452" y="254"/>
                    <a:pt x="10008" y="1"/>
                  </a:cubicBezTo>
                  <a:close/>
                </a:path>
              </a:pathLst>
            </a:custGeom>
            <a:solidFill>
              <a:srgbClr val="CB7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5218;p43">
              <a:extLst>
                <a:ext uri="{FF2B5EF4-FFF2-40B4-BE49-F238E27FC236}">
                  <a16:creationId xmlns:a16="http://schemas.microsoft.com/office/drawing/2014/main" id="{45CE94E7-0FF0-EBD7-C121-94E987ECE28C}"/>
                </a:ext>
              </a:extLst>
            </p:cNvPr>
            <p:cNvSpPr/>
            <p:nvPr/>
          </p:nvSpPr>
          <p:spPr>
            <a:xfrm>
              <a:off x="3628913" y="3333230"/>
              <a:ext cx="804116" cy="509075"/>
            </a:xfrm>
            <a:custGeom>
              <a:avLst/>
              <a:gdLst/>
              <a:ahLst/>
              <a:cxnLst/>
              <a:rect l="l" t="t" r="r" b="b"/>
              <a:pathLst>
                <a:path w="25025" h="15843" extrusionOk="0">
                  <a:moveTo>
                    <a:pt x="4902" y="1"/>
                  </a:moveTo>
                  <a:cubicBezTo>
                    <a:pt x="2343" y="1"/>
                    <a:pt x="0" y="2274"/>
                    <a:pt x="1019" y="5043"/>
                  </a:cubicBezTo>
                  <a:cubicBezTo>
                    <a:pt x="1494" y="6310"/>
                    <a:pt x="2634" y="7418"/>
                    <a:pt x="3743" y="8179"/>
                  </a:cubicBezTo>
                  <a:cubicBezTo>
                    <a:pt x="8588" y="11440"/>
                    <a:pt x="14383" y="13246"/>
                    <a:pt x="19957" y="14829"/>
                  </a:cubicBezTo>
                  <a:cubicBezTo>
                    <a:pt x="21066" y="15146"/>
                    <a:pt x="22174" y="15526"/>
                    <a:pt x="23282" y="15842"/>
                  </a:cubicBezTo>
                  <a:lnTo>
                    <a:pt x="25024" y="11535"/>
                  </a:lnTo>
                  <a:cubicBezTo>
                    <a:pt x="24327" y="11155"/>
                    <a:pt x="23599" y="10744"/>
                    <a:pt x="22902" y="10364"/>
                  </a:cubicBezTo>
                  <a:cubicBezTo>
                    <a:pt x="22111" y="9889"/>
                    <a:pt x="21319" y="9382"/>
                    <a:pt x="20495" y="8939"/>
                  </a:cubicBezTo>
                  <a:cubicBezTo>
                    <a:pt x="15713" y="6215"/>
                    <a:pt x="11628" y="2446"/>
                    <a:pt x="6529" y="325"/>
                  </a:cubicBezTo>
                  <a:cubicBezTo>
                    <a:pt x="5997" y="103"/>
                    <a:pt x="5445" y="1"/>
                    <a:pt x="49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5219;p43">
              <a:extLst>
                <a:ext uri="{FF2B5EF4-FFF2-40B4-BE49-F238E27FC236}">
                  <a16:creationId xmlns:a16="http://schemas.microsoft.com/office/drawing/2014/main" id="{B42160F2-D2EB-E253-DE05-E4ED8EA35A2A}"/>
                </a:ext>
              </a:extLst>
            </p:cNvPr>
            <p:cNvSpPr/>
            <p:nvPr/>
          </p:nvSpPr>
          <p:spPr>
            <a:xfrm>
              <a:off x="4191810" y="3739834"/>
              <a:ext cx="463029" cy="168599"/>
            </a:xfrm>
            <a:custGeom>
              <a:avLst/>
              <a:gdLst/>
              <a:ahLst/>
              <a:cxnLst/>
              <a:rect l="l" t="t" r="r" b="b"/>
              <a:pathLst>
                <a:path w="14410" h="5247" extrusionOk="0">
                  <a:moveTo>
                    <a:pt x="2585" y="1"/>
                  </a:moveTo>
                  <a:cubicBezTo>
                    <a:pt x="2218" y="1"/>
                    <a:pt x="1854" y="67"/>
                    <a:pt x="1489" y="243"/>
                  </a:cubicBezTo>
                  <a:cubicBezTo>
                    <a:pt x="1204" y="370"/>
                    <a:pt x="982" y="560"/>
                    <a:pt x="729" y="782"/>
                  </a:cubicBezTo>
                  <a:cubicBezTo>
                    <a:pt x="539" y="940"/>
                    <a:pt x="381" y="1098"/>
                    <a:pt x="254" y="1320"/>
                  </a:cubicBezTo>
                  <a:cubicBezTo>
                    <a:pt x="1" y="1732"/>
                    <a:pt x="191" y="2143"/>
                    <a:pt x="381" y="2555"/>
                  </a:cubicBezTo>
                  <a:cubicBezTo>
                    <a:pt x="666" y="3188"/>
                    <a:pt x="1046" y="3758"/>
                    <a:pt x="1394" y="4360"/>
                  </a:cubicBezTo>
                  <a:cubicBezTo>
                    <a:pt x="1552" y="4645"/>
                    <a:pt x="1742" y="4962"/>
                    <a:pt x="2059" y="5120"/>
                  </a:cubicBezTo>
                  <a:cubicBezTo>
                    <a:pt x="2312" y="5247"/>
                    <a:pt x="2629" y="5247"/>
                    <a:pt x="2914" y="5247"/>
                  </a:cubicBezTo>
                  <a:lnTo>
                    <a:pt x="4498" y="5247"/>
                  </a:lnTo>
                  <a:cubicBezTo>
                    <a:pt x="5226" y="5247"/>
                    <a:pt x="5954" y="5247"/>
                    <a:pt x="6683" y="5184"/>
                  </a:cubicBezTo>
                  <a:cubicBezTo>
                    <a:pt x="7126" y="5120"/>
                    <a:pt x="7601" y="5057"/>
                    <a:pt x="8045" y="4962"/>
                  </a:cubicBezTo>
                  <a:cubicBezTo>
                    <a:pt x="9058" y="4804"/>
                    <a:pt x="10198" y="4709"/>
                    <a:pt x="11275" y="4455"/>
                  </a:cubicBezTo>
                  <a:cubicBezTo>
                    <a:pt x="12098" y="4265"/>
                    <a:pt x="12858" y="3980"/>
                    <a:pt x="13492" y="3505"/>
                  </a:cubicBezTo>
                  <a:cubicBezTo>
                    <a:pt x="13840" y="3252"/>
                    <a:pt x="14410" y="2745"/>
                    <a:pt x="14347" y="2238"/>
                  </a:cubicBezTo>
                  <a:cubicBezTo>
                    <a:pt x="14315" y="1858"/>
                    <a:pt x="13808" y="1352"/>
                    <a:pt x="13492" y="1162"/>
                  </a:cubicBezTo>
                  <a:cubicBezTo>
                    <a:pt x="13112" y="908"/>
                    <a:pt x="12589" y="837"/>
                    <a:pt x="12051" y="837"/>
                  </a:cubicBezTo>
                  <a:cubicBezTo>
                    <a:pt x="11512" y="837"/>
                    <a:pt x="10958" y="908"/>
                    <a:pt x="10515" y="940"/>
                  </a:cubicBezTo>
                  <a:cubicBezTo>
                    <a:pt x="9844" y="960"/>
                    <a:pt x="9161" y="1004"/>
                    <a:pt x="8481" y="1004"/>
                  </a:cubicBezTo>
                  <a:cubicBezTo>
                    <a:pt x="8070" y="1004"/>
                    <a:pt x="7659" y="988"/>
                    <a:pt x="7253" y="940"/>
                  </a:cubicBezTo>
                  <a:cubicBezTo>
                    <a:pt x="6239" y="845"/>
                    <a:pt x="5258" y="560"/>
                    <a:pt x="4276" y="307"/>
                  </a:cubicBezTo>
                  <a:cubicBezTo>
                    <a:pt x="3703" y="154"/>
                    <a:pt x="3142" y="1"/>
                    <a:pt x="2585" y="1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220;p43">
              <a:extLst>
                <a:ext uri="{FF2B5EF4-FFF2-40B4-BE49-F238E27FC236}">
                  <a16:creationId xmlns:a16="http://schemas.microsoft.com/office/drawing/2014/main" id="{4754FF7C-C23D-397F-873F-0B8FA515C52B}"/>
                </a:ext>
              </a:extLst>
            </p:cNvPr>
            <p:cNvSpPr/>
            <p:nvPr/>
          </p:nvSpPr>
          <p:spPr>
            <a:xfrm>
              <a:off x="4125681" y="3734436"/>
              <a:ext cx="305291" cy="190385"/>
            </a:xfrm>
            <a:custGeom>
              <a:avLst/>
              <a:gdLst/>
              <a:ahLst/>
              <a:cxnLst/>
              <a:rect l="l" t="t" r="r" b="b"/>
              <a:pathLst>
                <a:path w="9501" h="5925" extrusionOk="0">
                  <a:moveTo>
                    <a:pt x="4557" y="1"/>
                  </a:moveTo>
                  <a:cubicBezTo>
                    <a:pt x="3862" y="1"/>
                    <a:pt x="3179" y="143"/>
                    <a:pt x="2502" y="411"/>
                  </a:cubicBezTo>
                  <a:cubicBezTo>
                    <a:pt x="2344" y="475"/>
                    <a:pt x="2185" y="538"/>
                    <a:pt x="2027" y="633"/>
                  </a:cubicBezTo>
                  <a:cubicBezTo>
                    <a:pt x="0" y="1931"/>
                    <a:pt x="1330" y="4465"/>
                    <a:pt x="3009" y="5352"/>
                  </a:cubicBezTo>
                  <a:cubicBezTo>
                    <a:pt x="3721" y="5708"/>
                    <a:pt x="4516" y="5925"/>
                    <a:pt x="5317" y="5925"/>
                  </a:cubicBezTo>
                  <a:cubicBezTo>
                    <a:pt x="5371" y="5925"/>
                    <a:pt x="5425" y="5924"/>
                    <a:pt x="5479" y="5922"/>
                  </a:cubicBezTo>
                  <a:cubicBezTo>
                    <a:pt x="6176" y="5890"/>
                    <a:pt x="6619" y="5795"/>
                    <a:pt x="7316" y="5732"/>
                  </a:cubicBezTo>
                  <a:cubicBezTo>
                    <a:pt x="8139" y="5637"/>
                    <a:pt x="8551" y="5415"/>
                    <a:pt x="9501" y="5225"/>
                  </a:cubicBezTo>
                  <a:cubicBezTo>
                    <a:pt x="8551" y="5162"/>
                    <a:pt x="7347" y="4940"/>
                    <a:pt x="6714" y="4243"/>
                  </a:cubicBezTo>
                  <a:cubicBezTo>
                    <a:pt x="6207" y="3705"/>
                    <a:pt x="6017" y="3008"/>
                    <a:pt x="6017" y="2280"/>
                  </a:cubicBezTo>
                  <a:cubicBezTo>
                    <a:pt x="6017" y="1583"/>
                    <a:pt x="6587" y="1013"/>
                    <a:pt x="7221" y="696"/>
                  </a:cubicBezTo>
                  <a:cubicBezTo>
                    <a:pt x="6307" y="222"/>
                    <a:pt x="5423" y="1"/>
                    <a:pt x="455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5221;p43">
              <a:extLst>
                <a:ext uri="{FF2B5EF4-FFF2-40B4-BE49-F238E27FC236}">
                  <a16:creationId xmlns:a16="http://schemas.microsoft.com/office/drawing/2014/main" id="{6DD7CF04-A247-1CCB-B371-74EE9641AC95}"/>
                </a:ext>
              </a:extLst>
            </p:cNvPr>
            <p:cNvSpPr/>
            <p:nvPr/>
          </p:nvSpPr>
          <p:spPr>
            <a:xfrm>
              <a:off x="5514705" y="3490165"/>
              <a:ext cx="201503" cy="289032"/>
            </a:xfrm>
            <a:custGeom>
              <a:avLst/>
              <a:gdLst/>
              <a:ahLst/>
              <a:cxnLst/>
              <a:rect l="l" t="t" r="r" b="b"/>
              <a:pathLst>
                <a:path w="6271" h="8995" extrusionOk="0">
                  <a:moveTo>
                    <a:pt x="0" y="1"/>
                  </a:moveTo>
                  <a:lnTo>
                    <a:pt x="0" y="7316"/>
                  </a:lnTo>
                  <a:cubicBezTo>
                    <a:pt x="0" y="8235"/>
                    <a:pt x="729" y="8995"/>
                    <a:pt x="1679" y="8995"/>
                  </a:cubicBezTo>
                  <a:lnTo>
                    <a:pt x="4592" y="8995"/>
                  </a:lnTo>
                  <a:cubicBezTo>
                    <a:pt x="5511" y="8995"/>
                    <a:pt x="6271" y="8235"/>
                    <a:pt x="6271" y="7316"/>
                  </a:cubicBezTo>
                  <a:lnTo>
                    <a:pt x="6271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5222;p43">
              <a:extLst>
                <a:ext uri="{FF2B5EF4-FFF2-40B4-BE49-F238E27FC236}">
                  <a16:creationId xmlns:a16="http://schemas.microsoft.com/office/drawing/2014/main" id="{87B19B36-26B1-02B7-783A-1AB6C4BBB9EA}"/>
                </a:ext>
              </a:extLst>
            </p:cNvPr>
            <p:cNvSpPr/>
            <p:nvPr/>
          </p:nvSpPr>
          <p:spPr>
            <a:xfrm>
              <a:off x="5641918" y="3555297"/>
              <a:ext cx="175058" cy="178110"/>
            </a:xfrm>
            <a:custGeom>
              <a:avLst/>
              <a:gdLst/>
              <a:ahLst/>
              <a:cxnLst/>
              <a:rect l="l" t="t" r="r" b="b"/>
              <a:pathLst>
                <a:path w="5448" h="5543" extrusionOk="0">
                  <a:moveTo>
                    <a:pt x="2724" y="1014"/>
                  </a:moveTo>
                  <a:cubicBezTo>
                    <a:pt x="3705" y="1014"/>
                    <a:pt x="4497" y="1806"/>
                    <a:pt x="4497" y="2788"/>
                  </a:cubicBezTo>
                  <a:cubicBezTo>
                    <a:pt x="4497" y="3769"/>
                    <a:pt x="3705" y="4561"/>
                    <a:pt x="2724" y="4561"/>
                  </a:cubicBezTo>
                  <a:cubicBezTo>
                    <a:pt x="1773" y="4561"/>
                    <a:pt x="982" y="3769"/>
                    <a:pt x="982" y="2788"/>
                  </a:cubicBezTo>
                  <a:cubicBezTo>
                    <a:pt x="982" y="1806"/>
                    <a:pt x="1773" y="1014"/>
                    <a:pt x="2724" y="1014"/>
                  </a:cubicBezTo>
                  <a:close/>
                  <a:moveTo>
                    <a:pt x="2724" y="1"/>
                  </a:moveTo>
                  <a:cubicBezTo>
                    <a:pt x="1235" y="1"/>
                    <a:pt x="0" y="1236"/>
                    <a:pt x="0" y="2788"/>
                  </a:cubicBezTo>
                  <a:cubicBezTo>
                    <a:pt x="0" y="4308"/>
                    <a:pt x="1235" y="5543"/>
                    <a:pt x="2724" y="5543"/>
                  </a:cubicBezTo>
                  <a:cubicBezTo>
                    <a:pt x="4244" y="5543"/>
                    <a:pt x="5447" y="4308"/>
                    <a:pt x="5447" y="2788"/>
                  </a:cubicBezTo>
                  <a:cubicBezTo>
                    <a:pt x="5447" y="1236"/>
                    <a:pt x="4244" y="1"/>
                    <a:pt x="272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5223;p43">
              <a:extLst>
                <a:ext uri="{FF2B5EF4-FFF2-40B4-BE49-F238E27FC236}">
                  <a16:creationId xmlns:a16="http://schemas.microsoft.com/office/drawing/2014/main" id="{A990C5FA-58B6-D939-D292-E6C7CB2CEFD2}"/>
                </a:ext>
              </a:extLst>
            </p:cNvPr>
            <p:cNvSpPr/>
            <p:nvPr/>
          </p:nvSpPr>
          <p:spPr>
            <a:xfrm>
              <a:off x="5534049" y="3507484"/>
              <a:ext cx="21400" cy="161819"/>
            </a:xfrm>
            <a:custGeom>
              <a:avLst/>
              <a:gdLst/>
              <a:ahLst/>
              <a:cxnLst/>
              <a:rect l="l" t="t" r="r" b="b"/>
              <a:pathLst>
                <a:path w="666" h="5036" extrusionOk="0">
                  <a:moveTo>
                    <a:pt x="317" y="0"/>
                  </a:moveTo>
                  <a:cubicBezTo>
                    <a:pt x="127" y="0"/>
                    <a:pt x="0" y="159"/>
                    <a:pt x="0" y="317"/>
                  </a:cubicBezTo>
                  <a:lnTo>
                    <a:pt x="0" y="4687"/>
                  </a:lnTo>
                  <a:cubicBezTo>
                    <a:pt x="0" y="4877"/>
                    <a:pt x="127" y="5036"/>
                    <a:pt x="317" y="5036"/>
                  </a:cubicBezTo>
                  <a:cubicBezTo>
                    <a:pt x="507" y="5036"/>
                    <a:pt x="665" y="4877"/>
                    <a:pt x="665" y="4687"/>
                  </a:cubicBezTo>
                  <a:lnTo>
                    <a:pt x="665" y="317"/>
                  </a:lnTo>
                  <a:cubicBezTo>
                    <a:pt x="665" y="159"/>
                    <a:pt x="507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5224;p43">
              <a:extLst>
                <a:ext uri="{FF2B5EF4-FFF2-40B4-BE49-F238E27FC236}">
                  <a16:creationId xmlns:a16="http://schemas.microsoft.com/office/drawing/2014/main" id="{BB21C1BA-81D9-B2D0-D039-C5B345CB6EF9}"/>
                </a:ext>
              </a:extLst>
            </p:cNvPr>
            <p:cNvSpPr/>
            <p:nvPr/>
          </p:nvSpPr>
          <p:spPr>
            <a:xfrm>
              <a:off x="5618493" y="3490165"/>
              <a:ext cx="97715" cy="289032"/>
            </a:xfrm>
            <a:custGeom>
              <a:avLst/>
              <a:gdLst/>
              <a:ahLst/>
              <a:cxnLst/>
              <a:rect l="l" t="t" r="r" b="b"/>
              <a:pathLst>
                <a:path w="3041" h="8995" extrusionOk="0">
                  <a:moveTo>
                    <a:pt x="1584" y="1"/>
                  </a:moveTo>
                  <a:lnTo>
                    <a:pt x="1584" y="7411"/>
                  </a:lnTo>
                  <a:cubicBezTo>
                    <a:pt x="1584" y="8298"/>
                    <a:pt x="856" y="8995"/>
                    <a:pt x="1" y="8995"/>
                  </a:cubicBezTo>
                  <a:lnTo>
                    <a:pt x="1457" y="8995"/>
                  </a:lnTo>
                  <a:cubicBezTo>
                    <a:pt x="2312" y="8995"/>
                    <a:pt x="3041" y="8267"/>
                    <a:pt x="3041" y="7411"/>
                  </a:cubicBezTo>
                  <a:lnTo>
                    <a:pt x="3041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7AB7C7D-3C4A-7C17-E4B9-732046A2705C}"/>
              </a:ext>
            </a:extLst>
          </p:cNvPr>
          <p:cNvSpPr txBox="1"/>
          <p:nvPr/>
        </p:nvSpPr>
        <p:spPr>
          <a:xfrm>
            <a:off x="1382224" y="2079029"/>
            <a:ext cx="5984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Fira Sans Medium" panose="020B0604020202020204" charset="0"/>
              </a:rPr>
              <a:t>THANK</a:t>
            </a:r>
            <a:r>
              <a:rPr lang="en-GB" sz="2800" dirty="0" smtClean="0"/>
              <a:t> </a:t>
            </a:r>
            <a:r>
              <a:rPr lang="en-GB" sz="2800" dirty="0" smtClean="0">
                <a:latin typeface="Fira Sans Medium" panose="020B0604020202020204" charset="0"/>
              </a:rPr>
              <a:t>YOU</a:t>
            </a:r>
            <a:r>
              <a:rPr lang="en-GB" sz="2800" dirty="0" smtClean="0"/>
              <a:t>!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3343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OVERVIEW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78FE8E3-7224-151A-12D3-3D750BE9F905}"/>
              </a:ext>
            </a:extLst>
          </p:cNvPr>
          <p:cNvGrpSpPr/>
          <p:nvPr/>
        </p:nvGrpSpPr>
        <p:grpSpPr>
          <a:xfrm>
            <a:off x="6303265" y="2889504"/>
            <a:ext cx="2649570" cy="2151147"/>
            <a:chOff x="3043941" y="1663593"/>
            <a:chExt cx="3080350" cy="2468901"/>
          </a:xfrm>
        </p:grpSpPr>
        <p:sp>
          <p:nvSpPr>
            <p:cNvPr id="111" name="Google Shape;5155;p43">
              <a:extLst>
                <a:ext uri="{FF2B5EF4-FFF2-40B4-BE49-F238E27FC236}">
                  <a16:creationId xmlns:a16="http://schemas.microsoft.com/office/drawing/2014/main" id="{6B4090A1-0123-0DA9-FE48-33D520CDDCC2}"/>
                </a:ext>
              </a:extLst>
            </p:cNvPr>
            <p:cNvSpPr/>
            <p:nvPr/>
          </p:nvSpPr>
          <p:spPr>
            <a:xfrm>
              <a:off x="3432680" y="1795111"/>
              <a:ext cx="2273374" cy="2071100"/>
            </a:xfrm>
            <a:custGeom>
              <a:avLst/>
              <a:gdLst/>
              <a:ahLst/>
              <a:cxnLst/>
              <a:rect l="l" t="t" r="r" b="b"/>
              <a:pathLst>
                <a:path w="70750" h="64455" extrusionOk="0">
                  <a:moveTo>
                    <a:pt x="35375" y="1"/>
                  </a:moveTo>
                  <a:cubicBezTo>
                    <a:pt x="27125" y="1"/>
                    <a:pt x="18875" y="3144"/>
                    <a:pt x="12573" y="9430"/>
                  </a:cubicBezTo>
                  <a:cubicBezTo>
                    <a:pt x="0" y="22034"/>
                    <a:pt x="0" y="42429"/>
                    <a:pt x="12573" y="55001"/>
                  </a:cubicBezTo>
                  <a:cubicBezTo>
                    <a:pt x="18875" y="61304"/>
                    <a:pt x="27125" y="64455"/>
                    <a:pt x="35375" y="64455"/>
                  </a:cubicBezTo>
                  <a:cubicBezTo>
                    <a:pt x="43625" y="64455"/>
                    <a:pt x="51874" y="61304"/>
                    <a:pt x="58177" y="55001"/>
                  </a:cubicBezTo>
                  <a:cubicBezTo>
                    <a:pt x="70749" y="42429"/>
                    <a:pt x="70749" y="22034"/>
                    <a:pt x="58177" y="9430"/>
                  </a:cubicBezTo>
                  <a:cubicBezTo>
                    <a:pt x="51874" y="3144"/>
                    <a:pt x="43625" y="1"/>
                    <a:pt x="3537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156;p43">
              <a:extLst>
                <a:ext uri="{FF2B5EF4-FFF2-40B4-BE49-F238E27FC236}">
                  <a16:creationId xmlns:a16="http://schemas.microsoft.com/office/drawing/2014/main" id="{713B8E26-500E-CE6F-DD17-126D7D5D2D4E}"/>
                </a:ext>
              </a:extLst>
            </p:cNvPr>
            <p:cNvSpPr/>
            <p:nvPr/>
          </p:nvSpPr>
          <p:spPr>
            <a:xfrm>
              <a:off x="3402154" y="1663593"/>
              <a:ext cx="2334426" cy="2334394"/>
            </a:xfrm>
            <a:custGeom>
              <a:avLst/>
              <a:gdLst/>
              <a:ahLst/>
              <a:cxnLst/>
              <a:rect l="l" t="t" r="r" b="b"/>
              <a:pathLst>
                <a:path w="72650" h="72649" extrusionOk="0">
                  <a:moveTo>
                    <a:pt x="36325" y="349"/>
                  </a:moveTo>
                  <a:cubicBezTo>
                    <a:pt x="56150" y="349"/>
                    <a:pt x="72301" y="16500"/>
                    <a:pt x="72301" y="36325"/>
                  </a:cubicBezTo>
                  <a:cubicBezTo>
                    <a:pt x="72301" y="56149"/>
                    <a:pt x="56150" y="72300"/>
                    <a:pt x="36325" y="72300"/>
                  </a:cubicBezTo>
                  <a:cubicBezTo>
                    <a:pt x="16500" y="72300"/>
                    <a:pt x="349" y="56149"/>
                    <a:pt x="349" y="36325"/>
                  </a:cubicBezTo>
                  <a:cubicBezTo>
                    <a:pt x="349" y="16500"/>
                    <a:pt x="16500" y="349"/>
                    <a:pt x="36325" y="349"/>
                  </a:cubicBezTo>
                  <a:close/>
                  <a:moveTo>
                    <a:pt x="36325" y="0"/>
                  </a:moveTo>
                  <a:cubicBezTo>
                    <a:pt x="31416" y="0"/>
                    <a:pt x="26666" y="982"/>
                    <a:pt x="22200" y="2851"/>
                  </a:cubicBezTo>
                  <a:cubicBezTo>
                    <a:pt x="17862" y="4687"/>
                    <a:pt x="13998" y="7316"/>
                    <a:pt x="10641" y="10641"/>
                  </a:cubicBezTo>
                  <a:cubicBezTo>
                    <a:pt x="7316" y="13966"/>
                    <a:pt x="4687" y="17862"/>
                    <a:pt x="2851" y="22200"/>
                  </a:cubicBezTo>
                  <a:cubicBezTo>
                    <a:pt x="982" y="26666"/>
                    <a:pt x="0" y="31416"/>
                    <a:pt x="0" y="36325"/>
                  </a:cubicBezTo>
                  <a:cubicBezTo>
                    <a:pt x="0" y="41233"/>
                    <a:pt x="982" y="45984"/>
                    <a:pt x="2851" y="50449"/>
                  </a:cubicBezTo>
                  <a:cubicBezTo>
                    <a:pt x="4687" y="54787"/>
                    <a:pt x="7316" y="58683"/>
                    <a:pt x="10641" y="62008"/>
                  </a:cubicBezTo>
                  <a:cubicBezTo>
                    <a:pt x="13966" y="65333"/>
                    <a:pt x="17862" y="67962"/>
                    <a:pt x="22200" y="69799"/>
                  </a:cubicBezTo>
                  <a:cubicBezTo>
                    <a:pt x="26666" y="71667"/>
                    <a:pt x="31416" y="72649"/>
                    <a:pt x="36325" y="72649"/>
                  </a:cubicBezTo>
                  <a:cubicBezTo>
                    <a:pt x="41234" y="72649"/>
                    <a:pt x="45984" y="71667"/>
                    <a:pt x="50449" y="69799"/>
                  </a:cubicBezTo>
                  <a:cubicBezTo>
                    <a:pt x="54788" y="67962"/>
                    <a:pt x="58683" y="65333"/>
                    <a:pt x="62008" y="62008"/>
                  </a:cubicBezTo>
                  <a:cubicBezTo>
                    <a:pt x="65334" y="58683"/>
                    <a:pt x="67962" y="54787"/>
                    <a:pt x="69799" y="50449"/>
                  </a:cubicBezTo>
                  <a:cubicBezTo>
                    <a:pt x="71667" y="45984"/>
                    <a:pt x="72649" y="41233"/>
                    <a:pt x="72649" y="36325"/>
                  </a:cubicBezTo>
                  <a:cubicBezTo>
                    <a:pt x="72649" y="31416"/>
                    <a:pt x="71667" y="26666"/>
                    <a:pt x="69799" y="22200"/>
                  </a:cubicBezTo>
                  <a:cubicBezTo>
                    <a:pt x="67962" y="17862"/>
                    <a:pt x="65334" y="13966"/>
                    <a:pt x="62008" y="10641"/>
                  </a:cubicBezTo>
                  <a:cubicBezTo>
                    <a:pt x="58683" y="7316"/>
                    <a:pt x="54788" y="4687"/>
                    <a:pt x="50449" y="2851"/>
                  </a:cubicBezTo>
                  <a:cubicBezTo>
                    <a:pt x="45984" y="982"/>
                    <a:pt x="41234" y="0"/>
                    <a:pt x="363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157;p43">
              <a:extLst>
                <a:ext uri="{FF2B5EF4-FFF2-40B4-BE49-F238E27FC236}">
                  <a16:creationId xmlns:a16="http://schemas.microsoft.com/office/drawing/2014/main" id="{101471E5-14C2-6F4F-EA5C-9E167EDBC152}"/>
                </a:ext>
              </a:extLst>
            </p:cNvPr>
            <p:cNvSpPr/>
            <p:nvPr/>
          </p:nvSpPr>
          <p:spPr>
            <a:xfrm>
              <a:off x="3043941" y="3236736"/>
              <a:ext cx="3080350" cy="895758"/>
            </a:xfrm>
            <a:custGeom>
              <a:avLst/>
              <a:gdLst/>
              <a:ahLst/>
              <a:cxnLst/>
              <a:rect l="l" t="t" r="r" b="b"/>
              <a:pathLst>
                <a:path w="95864" h="27877" extrusionOk="0">
                  <a:moveTo>
                    <a:pt x="34067" y="0"/>
                  </a:moveTo>
                  <a:cubicBezTo>
                    <a:pt x="32123" y="0"/>
                    <a:pt x="30166" y="426"/>
                    <a:pt x="28535" y="1459"/>
                  </a:cubicBezTo>
                  <a:cubicBezTo>
                    <a:pt x="26286" y="2948"/>
                    <a:pt x="24956" y="5386"/>
                    <a:pt x="22993" y="7223"/>
                  </a:cubicBezTo>
                  <a:cubicBezTo>
                    <a:pt x="22074" y="8046"/>
                    <a:pt x="20934" y="8490"/>
                    <a:pt x="20079" y="9313"/>
                  </a:cubicBezTo>
                  <a:cubicBezTo>
                    <a:pt x="19161" y="10168"/>
                    <a:pt x="18749" y="11308"/>
                    <a:pt x="17482" y="11815"/>
                  </a:cubicBezTo>
                  <a:cubicBezTo>
                    <a:pt x="15329" y="12638"/>
                    <a:pt x="12827" y="12543"/>
                    <a:pt x="10547" y="12797"/>
                  </a:cubicBezTo>
                  <a:cubicBezTo>
                    <a:pt x="8457" y="13050"/>
                    <a:pt x="6335" y="13620"/>
                    <a:pt x="4561" y="14792"/>
                  </a:cubicBezTo>
                  <a:cubicBezTo>
                    <a:pt x="1743" y="16724"/>
                    <a:pt x="1" y="20429"/>
                    <a:pt x="2503" y="23374"/>
                  </a:cubicBezTo>
                  <a:cubicBezTo>
                    <a:pt x="3548" y="24546"/>
                    <a:pt x="5036" y="25211"/>
                    <a:pt x="6556" y="25749"/>
                  </a:cubicBezTo>
                  <a:cubicBezTo>
                    <a:pt x="12215" y="27664"/>
                    <a:pt x="18312" y="27877"/>
                    <a:pt x="24312" y="27877"/>
                  </a:cubicBezTo>
                  <a:cubicBezTo>
                    <a:pt x="24961" y="27877"/>
                    <a:pt x="25609" y="27874"/>
                    <a:pt x="26255" y="27871"/>
                  </a:cubicBezTo>
                  <a:cubicBezTo>
                    <a:pt x="40474" y="27871"/>
                    <a:pt x="54693" y="27839"/>
                    <a:pt x="68913" y="27808"/>
                  </a:cubicBezTo>
                  <a:cubicBezTo>
                    <a:pt x="75722" y="27808"/>
                    <a:pt x="82689" y="27744"/>
                    <a:pt x="89023" y="25338"/>
                  </a:cubicBezTo>
                  <a:cubicBezTo>
                    <a:pt x="92728" y="23881"/>
                    <a:pt x="95863" y="19954"/>
                    <a:pt x="91588" y="16819"/>
                  </a:cubicBezTo>
                  <a:cubicBezTo>
                    <a:pt x="90226" y="15805"/>
                    <a:pt x="88548" y="15393"/>
                    <a:pt x="86901" y="14918"/>
                  </a:cubicBezTo>
                  <a:cubicBezTo>
                    <a:pt x="85286" y="14475"/>
                    <a:pt x="83607" y="13937"/>
                    <a:pt x="82372" y="12765"/>
                  </a:cubicBezTo>
                  <a:cubicBezTo>
                    <a:pt x="81074" y="11530"/>
                    <a:pt x="80345" y="9693"/>
                    <a:pt x="78762" y="8806"/>
                  </a:cubicBezTo>
                  <a:cubicBezTo>
                    <a:pt x="78023" y="8382"/>
                    <a:pt x="77228" y="8246"/>
                    <a:pt x="76413" y="8246"/>
                  </a:cubicBezTo>
                  <a:cubicBezTo>
                    <a:pt x="75098" y="8246"/>
                    <a:pt x="73731" y="8601"/>
                    <a:pt x="72460" y="8680"/>
                  </a:cubicBezTo>
                  <a:cubicBezTo>
                    <a:pt x="72289" y="8689"/>
                    <a:pt x="72116" y="8693"/>
                    <a:pt x="71940" y="8693"/>
                  </a:cubicBezTo>
                  <a:cubicBezTo>
                    <a:pt x="70228" y="8693"/>
                    <a:pt x="68325" y="8269"/>
                    <a:pt x="66918" y="7350"/>
                  </a:cubicBezTo>
                  <a:cubicBezTo>
                    <a:pt x="64004" y="5418"/>
                    <a:pt x="62927" y="1047"/>
                    <a:pt x="59539" y="224"/>
                  </a:cubicBezTo>
                  <a:cubicBezTo>
                    <a:pt x="59176" y="136"/>
                    <a:pt x="58816" y="97"/>
                    <a:pt x="58459" y="97"/>
                  </a:cubicBezTo>
                  <a:cubicBezTo>
                    <a:pt x="56379" y="97"/>
                    <a:pt x="54372" y="1422"/>
                    <a:pt x="52318" y="2124"/>
                  </a:cubicBezTo>
                  <a:cubicBezTo>
                    <a:pt x="51215" y="2512"/>
                    <a:pt x="50205" y="2666"/>
                    <a:pt x="49236" y="2666"/>
                  </a:cubicBezTo>
                  <a:cubicBezTo>
                    <a:pt x="47118" y="2666"/>
                    <a:pt x="45194" y="1931"/>
                    <a:pt x="42912" y="1301"/>
                  </a:cubicBezTo>
                  <a:cubicBezTo>
                    <a:pt x="40506" y="636"/>
                    <a:pt x="37497" y="192"/>
                    <a:pt x="35027" y="34"/>
                  </a:cubicBezTo>
                  <a:cubicBezTo>
                    <a:pt x="34708" y="12"/>
                    <a:pt x="34388" y="0"/>
                    <a:pt x="3406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158;p43">
              <a:extLst>
                <a:ext uri="{FF2B5EF4-FFF2-40B4-BE49-F238E27FC236}">
                  <a16:creationId xmlns:a16="http://schemas.microsoft.com/office/drawing/2014/main" id="{AD0F39E4-8864-6C60-09D9-DD4E0F3D28B3}"/>
                </a:ext>
              </a:extLst>
            </p:cNvPr>
            <p:cNvSpPr/>
            <p:nvPr/>
          </p:nvSpPr>
          <p:spPr>
            <a:xfrm>
              <a:off x="3657575" y="3353827"/>
              <a:ext cx="2056" cy="14267"/>
            </a:xfrm>
            <a:custGeom>
              <a:avLst/>
              <a:gdLst/>
              <a:ahLst/>
              <a:cxnLst/>
              <a:rect l="l" t="t" r="r" b="b"/>
              <a:pathLst>
                <a:path w="64" h="444" extrusionOk="0">
                  <a:moveTo>
                    <a:pt x="32" y="0"/>
                  </a:moveTo>
                  <a:lnTo>
                    <a:pt x="32" y="0"/>
                  </a:lnTo>
                  <a:cubicBezTo>
                    <a:pt x="0" y="159"/>
                    <a:pt x="32" y="317"/>
                    <a:pt x="64" y="444"/>
                  </a:cubicBezTo>
                  <a:cubicBezTo>
                    <a:pt x="64" y="285"/>
                    <a:pt x="32" y="159"/>
                    <a:pt x="32" y="0"/>
                  </a:cubicBezTo>
                  <a:close/>
                </a:path>
              </a:pathLst>
            </a:custGeom>
            <a:solidFill>
              <a:srgbClr val="63A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159;p43">
              <a:extLst>
                <a:ext uri="{FF2B5EF4-FFF2-40B4-BE49-F238E27FC236}">
                  <a16:creationId xmlns:a16="http://schemas.microsoft.com/office/drawing/2014/main" id="{5BC48DDC-2AC6-5AD9-DF05-2BFB4CFF6F93}"/>
                </a:ext>
              </a:extLst>
            </p:cNvPr>
            <p:cNvSpPr/>
            <p:nvPr/>
          </p:nvSpPr>
          <p:spPr>
            <a:xfrm>
              <a:off x="3647389" y="3355851"/>
              <a:ext cx="16323" cy="79399"/>
            </a:xfrm>
            <a:custGeom>
              <a:avLst/>
              <a:gdLst/>
              <a:ahLst/>
              <a:cxnLst/>
              <a:rect l="l" t="t" r="r" b="b"/>
              <a:pathLst>
                <a:path w="508" h="2471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824"/>
                    <a:pt x="96" y="1647"/>
                    <a:pt x="159" y="2471"/>
                  </a:cubicBezTo>
                  <a:lnTo>
                    <a:pt x="507" y="2439"/>
                  </a:lnTo>
                  <a:cubicBezTo>
                    <a:pt x="444" y="1806"/>
                    <a:pt x="412" y="1141"/>
                    <a:pt x="381" y="476"/>
                  </a:cubicBezTo>
                  <a:cubicBezTo>
                    <a:pt x="254" y="317"/>
                    <a:pt x="127" y="159"/>
                    <a:pt x="1" y="1"/>
                  </a:cubicBezTo>
                  <a:close/>
                </a:path>
              </a:pathLst>
            </a:custGeom>
            <a:solidFill>
              <a:srgbClr val="63A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160;p43">
              <a:extLst>
                <a:ext uri="{FF2B5EF4-FFF2-40B4-BE49-F238E27FC236}">
                  <a16:creationId xmlns:a16="http://schemas.microsoft.com/office/drawing/2014/main" id="{2BB2F3A2-8CA9-442F-17B7-08F509C745B5}"/>
                </a:ext>
              </a:extLst>
            </p:cNvPr>
            <p:cNvSpPr/>
            <p:nvPr/>
          </p:nvSpPr>
          <p:spPr>
            <a:xfrm>
              <a:off x="4012704" y="2650671"/>
              <a:ext cx="4113" cy="9190"/>
            </a:xfrm>
            <a:custGeom>
              <a:avLst/>
              <a:gdLst/>
              <a:ahLst/>
              <a:cxnLst/>
              <a:rect l="l" t="t" r="r" b="b"/>
              <a:pathLst>
                <a:path w="128" h="286" extrusionOk="0">
                  <a:moveTo>
                    <a:pt x="96" y="0"/>
                  </a:moveTo>
                  <a:cubicBezTo>
                    <a:pt x="64" y="95"/>
                    <a:pt x="33" y="190"/>
                    <a:pt x="1" y="285"/>
                  </a:cubicBezTo>
                  <a:cubicBezTo>
                    <a:pt x="64" y="285"/>
                    <a:pt x="96" y="285"/>
                    <a:pt x="128" y="253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63A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161;p43">
              <a:extLst>
                <a:ext uri="{FF2B5EF4-FFF2-40B4-BE49-F238E27FC236}">
                  <a16:creationId xmlns:a16="http://schemas.microsoft.com/office/drawing/2014/main" id="{7EEC95CA-756B-204B-63A5-18F0D88EEB9C}"/>
                </a:ext>
              </a:extLst>
            </p:cNvPr>
            <p:cNvSpPr/>
            <p:nvPr/>
          </p:nvSpPr>
          <p:spPr>
            <a:xfrm>
              <a:off x="3659600" y="3368061"/>
              <a:ext cx="4113" cy="8194"/>
            </a:xfrm>
            <a:custGeom>
              <a:avLst/>
              <a:gdLst/>
              <a:ahLst/>
              <a:cxnLst/>
              <a:rect l="l" t="t" r="r" b="b"/>
              <a:pathLst>
                <a:path w="128" h="255" extrusionOk="0">
                  <a:moveTo>
                    <a:pt x="1" y="1"/>
                  </a:moveTo>
                  <a:cubicBezTo>
                    <a:pt x="1" y="32"/>
                    <a:pt x="1" y="64"/>
                    <a:pt x="1" y="96"/>
                  </a:cubicBezTo>
                  <a:cubicBezTo>
                    <a:pt x="32" y="127"/>
                    <a:pt x="64" y="191"/>
                    <a:pt x="127" y="254"/>
                  </a:cubicBezTo>
                  <a:cubicBezTo>
                    <a:pt x="64" y="159"/>
                    <a:pt x="32" y="64"/>
                    <a:pt x="1" y="1"/>
                  </a:cubicBezTo>
                  <a:close/>
                </a:path>
              </a:pathLst>
            </a:custGeom>
            <a:solidFill>
              <a:srgbClr val="7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162;p43">
              <a:extLst>
                <a:ext uri="{FF2B5EF4-FFF2-40B4-BE49-F238E27FC236}">
                  <a16:creationId xmlns:a16="http://schemas.microsoft.com/office/drawing/2014/main" id="{948FADCC-BB90-4DDB-7471-65C69B0CE527}"/>
                </a:ext>
              </a:extLst>
            </p:cNvPr>
            <p:cNvSpPr/>
            <p:nvPr/>
          </p:nvSpPr>
          <p:spPr>
            <a:xfrm>
              <a:off x="3767468" y="2159172"/>
              <a:ext cx="271745" cy="379581"/>
            </a:xfrm>
            <a:custGeom>
              <a:avLst/>
              <a:gdLst/>
              <a:ahLst/>
              <a:cxnLst/>
              <a:rect l="l" t="t" r="r" b="b"/>
              <a:pathLst>
                <a:path w="8457" h="11813" extrusionOk="0">
                  <a:moveTo>
                    <a:pt x="4339" y="0"/>
                  </a:moveTo>
                  <a:cubicBezTo>
                    <a:pt x="3706" y="1267"/>
                    <a:pt x="3104" y="2597"/>
                    <a:pt x="2566" y="3990"/>
                  </a:cubicBezTo>
                  <a:cubicBezTo>
                    <a:pt x="1616" y="6429"/>
                    <a:pt x="761" y="8994"/>
                    <a:pt x="1" y="11813"/>
                  </a:cubicBezTo>
                  <a:cubicBezTo>
                    <a:pt x="159" y="11686"/>
                    <a:pt x="317" y="11591"/>
                    <a:pt x="507" y="11464"/>
                  </a:cubicBezTo>
                  <a:cubicBezTo>
                    <a:pt x="666" y="11369"/>
                    <a:pt x="824" y="11274"/>
                    <a:pt x="1014" y="11148"/>
                  </a:cubicBezTo>
                  <a:cubicBezTo>
                    <a:pt x="3294" y="9564"/>
                    <a:pt x="5764" y="8266"/>
                    <a:pt x="8330" y="7252"/>
                  </a:cubicBezTo>
                  <a:cubicBezTo>
                    <a:pt x="8425" y="6809"/>
                    <a:pt x="8456" y="6366"/>
                    <a:pt x="8298" y="5890"/>
                  </a:cubicBezTo>
                  <a:cubicBezTo>
                    <a:pt x="7886" y="4624"/>
                    <a:pt x="6904" y="4750"/>
                    <a:pt x="6144" y="3990"/>
                  </a:cubicBezTo>
                  <a:cubicBezTo>
                    <a:pt x="5258" y="3104"/>
                    <a:pt x="6018" y="1330"/>
                    <a:pt x="5004" y="443"/>
                  </a:cubicBezTo>
                  <a:cubicBezTo>
                    <a:pt x="4783" y="253"/>
                    <a:pt x="4529" y="127"/>
                    <a:pt x="433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163;p43">
              <a:extLst>
                <a:ext uri="{FF2B5EF4-FFF2-40B4-BE49-F238E27FC236}">
                  <a16:creationId xmlns:a16="http://schemas.microsoft.com/office/drawing/2014/main" id="{4BE27EED-64C4-CBDB-DC24-79775D0517F4}"/>
                </a:ext>
              </a:extLst>
            </p:cNvPr>
            <p:cNvSpPr/>
            <p:nvPr/>
          </p:nvSpPr>
          <p:spPr>
            <a:xfrm>
              <a:off x="3530363" y="2152264"/>
              <a:ext cx="365347" cy="599175"/>
            </a:xfrm>
            <a:custGeom>
              <a:avLst/>
              <a:gdLst/>
              <a:ahLst/>
              <a:cxnLst/>
              <a:rect l="l" t="t" r="r" b="b"/>
              <a:pathLst>
                <a:path w="11370" h="18647" extrusionOk="0">
                  <a:moveTo>
                    <a:pt x="10786" y="1"/>
                  </a:moveTo>
                  <a:cubicBezTo>
                    <a:pt x="9666" y="1"/>
                    <a:pt x="8685" y="956"/>
                    <a:pt x="7981" y="1957"/>
                  </a:cubicBezTo>
                  <a:cubicBezTo>
                    <a:pt x="7443" y="2717"/>
                    <a:pt x="6715" y="2812"/>
                    <a:pt x="5923" y="2844"/>
                  </a:cubicBezTo>
                  <a:cubicBezTo>
                    <a:pt x="5670" y="2844"/>
                    <a:pt x="5415" y="2833"/>
                    <a:pt x="5164" y="2833"/>
                  </a:cubicBezTo>
                  <a:cubicBezTo>
                    <a:pt x="4250" y="2833"/>
                    <a:pt x="3393" y="2970"/>
                    <a:pt x="2946" y="4237"/>
                  </a:cubicBezTo>
                  <a:cubicBezTo>
                    <a:pt x="2281" y="6042"/>
                    <a:pt x="3073" y="7879"/>
                    <a:pt x="1616" y="9431"/>
                  </a:cubicBezTo>
                  <a:cubicBezTo>
                    <a:pt x="1014" y="10032"/>
                    <a:pt x="254" y="10539"/>
                    <a:pt x="1" y="11363"/>
                  </a:cubicBezTo>
                  <a:cubicBezTo>
                    <a:pt x="2218" y="13421"/>
                    <a:pt x="4118" y="15923"/>
                    <a:pt x="5448" y="18646"/>
                  </a:cubicBezTo>
                  <a:cubicBezTo>
                    <a:pt x="5891" y="16525"/>
                    <a:pt x="6335" y="14561"/>
                    <a:pt x="6841" y="12661"/>
                  </a:cubicBezTo>
                  <a:lnTo>
                    <a:pt x="6746" y="12566"/>
                  </a:lnTo>
                  <a:lnTo>
                    <a:pt x="6841" y="12471"/>
                  </a:lnTo>
                  <a:cubicBezTo>
                    <a:pt x="6620" y="9209"/>
                    <a:pt x="5828" y="6042"/>
                    <a:pt x="4466" y="3065"/>
                  </a:cubicBezTo>
                  <a:lnTo>
                    <a:pt x="4783" y="2907"/>
                  </a:lnTo>
                  <a:cubicBezTo>
                    <a:pt x="6049" y="5694"/>
                    <a:pt x="6841" y="8607"/>
                    <a:pt x="7126" y="11648"/>
                  </a:cubicBezTo>
                  <a:cubicBezTo>
                    <a:pt x="7886" y="8924"/>
                    <a:pt x="8710" y="6454"/>
                    <a:pt x="9628" y="4079"/>
                  </a:cubicBezTo>
                  <a:cubicBezTo>
                    <a:pt x="10166" y="2685"/>
                    <a:pt x="10768" y="1355"/>
                    <a:pt x="11370" y="88"/>
                  </a:cubicBezTo>
                  <a:cubicBezTo>
                    <a:pt x="11172" y="28"/>
                    <a:pt x="10977" y="1"/>
                    <a:pt x="1078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164;p43">
              <a:extLst>
                <a:ext uri="{FF2B5EF4-FFF2-40B4-BE49-F238E27FC236}">
                  <a16:creationId xmlns:a16="http://schemas.microsoft.com/office/drawing/2014/main" id="{8536A32D-973C-A592-B0E9-CD5C00FC1E3D}"/>
                </a:ext>
              </a:extLst>
            </p:cNvPr>
            <p:cNvSpPr/>
            <p:nvPr/>
          </p:nvSpPr>
          <p:spPr>
            <a:xfrm>
              <a:off x="3654523" y="2889801"/>
              <a:ext cx="292084" cy="464058"/>
            </a:xfrm>
            <a:custGeom>
              <a:avLst/>
              <a:gdLst/>
              <a:ahLst/>
              <a:cxnLst/>
              <a:rect l="l" t="t" r="r" b="b"/>
              <a:pathLst>
                <a:path w="9090" h="14442" extrusionOk="0">
                  <a:moveTo>
                    <a:pt x="9089" y="0"/>
                  </a:moveTo>
                  <a:cubicBezTo>
                    <a:pt x="5922" y="855"/>
                    <a:pt x="2977" y="2407"/>
                    <a:pt x="507" y="4529"/>
                  </a:cubicBezTo>
                  <a:cubicBezTo>
                    <a:pt x="127" y="7949"/>
                    <a:pt x="0" y="11274"/>
                    <a:pt x="127" y="14441"/>
                  </a:cubicBezTo>
                  <a:cubicBezTo>
                    <a:pt x="285" y="13618"/>
                    <a:pt x="1394" y="12605"/>
                    <a:pt x="1742" y="12066"/>
                  </a:cubicBezTo>
                  <a:cubicBezTo>
                    <a:pt x="2756" y="10546"/>
                    <a:pt x="3927" y="9374"/>
                    <a:pt x="5257" y="8171"/>
                  </a:cubicBezTo>
                  <a:cubicBezTo>
                    <a:pt x="5859" y="7633"/>
                    <a:pt x="6366" y="6872"/>
                    <a:pt x="6207" y="6081"/>
                  </a:cubicBezTo>
                  <a:cubicBezTo>
                    <a:pt x="6112" y="5574"/>
                    <a:pt x="5764" y="5162"/>
                    <a:pt x="5732" y="4656"/>
                  </a:cubicBezTo>
                  <a:cubicBezTo>
                    <a:pt x="5606" y="3231"/>
                    <a:pt x="7253" y="2534"/>
                    <a:pt x="8139" y="1774"/>
                  </a:cubicBezTo>
                  <a:cubicBezTo>
                    <a:pt x="8773" y="1235"/>
                    <a:pt x="9026" y="634"/>
                    <a:pt x="908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165;p43">
              <a:extLst>
                <a:ext uri="{FF2B5EF4-FFF2-40B4-BE49-F238E27FC236}">
                  <a16:creationId xmlns:a16="http://schemas.microsoft.com/office/drawing/2014/main" id="{7D47AEE0-F67F-5663-A074-FFE0A11B6F77}"/>
                </a:ext>
              </a:extLst>
            </p:cNvPr>
            <p:cNvSpPr/>
            <p:nvPr/>
          </p:nvSpPr>
          <p:spPr>
            <a:xfrm>
              <a:off x="3671810" y="2659829"/>
              <a:ext cx="340926" cy="360237"/>
            </a:xfrm>
            <a:custGeom>
              <a:avLst/>
              <a:gdLst/>
              <a:ahLst/>
              <a:cxnLst/>
              <a:rect l="l" t="t" r="r" b="b"/>
              <a:pathLst>
                <a:path w="10610" h="11211" extrusionOk="0">
                  <a:moveTo>
                    <a:pt x="10610" y="0"/>
                  </a:moveTo>
                  <a:lnTo>
                    <a:pt x="10610" y="0"/>
                  </a:lnTo>
                  <a:cubicBezTo>
                    <a:pt x="7316" y="570"/>
                    <a:pt x="4054" y="1805"/>
                    <a:pt x="1236" y="3610"/>
                  </a:cubicBezTo>
                  <a:cubicBezTo>
                    <a:pt x="1109" y="4275"/>
                    <a:pt x="982" y="4909"/>
                    <a:pt x="856" y="5606"/>
                  </a:cubicBezTo>
                  <a:cubicBezTo>
                    <a:pt x="507" y="7506"/>
                    <a:pt x="222" y="9374"/>
                    <a:pt x="1" y="11211"/>
                  </a:cubicBezTo>
                  <a:cubicBezTo>
                    <a:pt x="2503" y="9121"/>
                    <a:pt x="5416" y="7601"/>
                    <a:pt x="8583" y="6777"/>
                  </a:cubicBezTo>
                  <a:cubicBezTo>
                    <a:pt x="8551" y="6239"/>
                    <a:pt x="8425" y="5637"/>
                    <a:pt x="8298" y="5004"/>
                  </a:cubicBezTo>
                  <a:cubicBezTo>
                    <a:pt x="7918" y="3230"/>
                    <a:pt x="9565" y="2122"/>
                    <a:pt x="10293" y="760"/>
                  </a:cubicBezTo>
                  <a:cubicBezTo>
                    <a:pt x="10451" y="507"/>
                    <a:pt x="10546" y="253"/>
                    <a:pt x="106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166;p43">
              <a:extLst>
                <a:ext uri="{FF2B5EF4-FFF2-40B4-BE49-F238E27FC236}">
                  <a16:creationId xmlns:a16="http://schemas.microsoft.com/office/drawing/2014/main" id="{CCA0B91B-AD73-5EE4-5105-16D4DC7FD67A}"/>
                </a:ext>
              </a:extLst>
            </p:cNvPr>
            <p:cNvSpPr/>
            <p:nvPr/>
          </p:nvSpPr>
          <p:spPr>
            <a:xfrm>
              <a:off x="3714546" y="2406432"/>
              <a:ext cx="316505" cy="355193"/>
            </a:xfrm>
            <a:custGeom>
              <a:avLst/>
              <a:gdLst/>
              <a:ahLst/>
              <a:cxnLst/>
              <a:rect l="l" t="t" r="r" b="b"/>
              <a:pathLst>
                <a:path w="9850" h="11054" extrusionOk="0">
                  <a:moveTo>
                    <a:pt x="9850" y="1"/>
                  </a:moveTo>
                  <a:lnTo>
                    <a:pt x="9850" y="1"/>
                  </a:lnTo>
                  <a:cubicBezTo>
                    <a:pt x="7380" y="982"/>
                    <a:pt x="5036" y="2249"/>
                    <a:pt x="2851" y="3738"/>
                  </a:cubicBezTo>
                  <a:cubicBezTo>
                    <a:pt x="2661" y="3864"/>
                    <a:pt x="2471" y="3991"/>
                    <a:pt x="2344" y="4086"/>
                  </a:cubicBezTo>
                  <a:cubicBezTo>
                    <a:pt x="2028" y="4276"/>
                    <a:pt x="1774" y="4434"/>
                    <a:pt x="1489" y="4688"/>
                  </a:cubicBezTo>
                  <a:cubicBezTo>
                    <a:pt x="951" y="6683"/>
                    <a:pt x="476" y="8773"/>
                    <a:pt x="1" y="11053"/>
                  </a:cubicBezTo>
                  <a:cubicBezTo>
                    <a:pt x="2851" y="9280"/>
                    <a:pt x="6050" y="8076"/>
                    <a:pt x="9343" y="7506"/>
                  </a:cubicBezTo>
                  <a:lnTo>
                    <a:pt x="9375" y="7601"/>
                  </a:lnTo>
                  <a:cubicBezTo>
                    <a:pt x="9470" y="7126"/>
                    <a:pt x="9438" y="6651"/>
                    <a:pt x="9216" y="6208"/>
                  </a:cubicBezTo>
                  <a:cubicBezTo>
                    <a:pt x="8710" y="5131"/>
                    <a:pt x="7570" y="4624"/>
                    <a:pt x="8076" y="3294"/>
                  </a:cubicBezTo>
                  <a:cubicBezTo>
                    <a:pt x="8488" y="2217"/>
                    <a:pt x="9407" y="1141"/>
                    <a:pt x="985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167;p43">
              <a:extLst>
                <a:ext uri="{FF2B5EF4-FFF2-40B4-BE49-F238E27FC236}">
                  <a16:creationId xmlns:a16="http://schemas.microsoft.com/office/drawing/2014/main" id="{F4BD2B40-7D4A-AF2F-F5C2-C58952CAB466}"/>
                </a:ext>
              </a:extLst>
            </p:cNvPr>
            <p:cNvSpPr/>
            <p:nvPr/>
          </p:nvSpPr>
          <p:spPr>
            <a:xfrm>
              <a:off x="3468283" y="2530592"/>
              <a:ext cx="234085" cy="825291"/>
            </a:xfrm>
            <a:custGeom>
              <a:avLst/>
              <a:gdLst/>
              <a:ahLst/>
              <a:cxnLst/>
              <a:rect l="l" t="t" r="r" b="b"/>
              <a:pathLst>
                <a:path w="7285" h="25684" extrusionOk="0">
                  <a:moveTo>
                    <a:pt x="1838" y="0"/>
                  </a:moveTo>
                  <a:cubicBezTo>
                    <a:pt x="1774" y="380"/>
                    <a:pt x="1774" y="792"/>
                    <a:pt x="1838" y="1204"/>
                  </a:cubicBezTo>
                  <a:cubicBezTo>
                    <a:pt x="1901" y="1900"/>
                    <a:pt x="2028" y="2629"/>
                    <a:pt x="2249" y="3294"/>
                  </a:cubicBezTo>
                  <a:cubicBezTo>
                    <a:pt x="2471" y="4022"/>
                    <a:pt x="2978" y="4782"/>
                    <a:pt x="2883" y="5574"/>
                  </a:cubicBezTo>
                  <a:cubicBezTo>
                    <a:pt x="2819" y="6302"/>
                    <a:pt x="2249" y="6841"/>
                    <a:pt x="1711" y="7379"/>
                  </a:cubicBezTo>
                  <a:cubicBezTo>
                    <a:pt x="634" y="8456"/>
                    <a:pt x="191" y="10134"/>
                    <a:pt x="793" y="11591"/>
                  </a:cubicBezTo>
                  <a:cubicBezTo>
                    <a:pt x="1204" y="12509"/>
                    <a:pt x="2249" y="13491"/>
                    <a:pt x="1964" y="14600"/>
                  </a:cubicBezTo>
                  <a:cubicBezTo>
                    <a:pt x="1838" y="15201"/>
                    <a:pt x="1268" y="15581"/>
                    <a:pt x="983" y="16120"/>
                  </a:cubicBezTo>
                  <a:cubicBezTo>
                    <a:pt x="1" y="17861"/>
                    <a:pt x="1426" y="19952"/>
                    <a:pt x="2344" y="21345"/>
                  </a:cubicBezTo>
                  <a:cubicBezTo>
                    <a:pt x="3358" y="22865"/>
                    <a:pt x="4466" y="24259"/>
                    <a:pt x="5575" y="25684"/>
                  </a:cubicBezTo>
                  <a:cubicBezTo>
                    <a:pt x="5448" y="22517"/>
                    <a:pt x="5575" y="19223"/>
                    <a:pt x="5923" y="15835"/>
                  </a:cubicBezTo>
                  <a:lnTo>
                    <a:pt x="5828" y="15835"/>
                  </a:lnTo>
                  <a:cubicBezTo>
                    <a:pt x="5638" y="14948"/>
                    <a:pt x="5321" y="14061"/>
                    <a:pt x="4846" y="13269"/>
                  </a:cubicBezTo>
                  <a:cubicBezTo>
                    <a:pt x="4308" y="12319"/>
                    <a:pt x="3611" y="11496"/>
                    <a:pt x="2914" y="10704"/>
                  </a:cubicBezTo>
                  <a:cubicBezTo>
                    <a:pt x="2408" y="10103"/>
                    <a:pt x="1869" y="9533"/>
                    <a:pt x="1331" y="8962"/>
                  </a:cubicBezTo>
                  <a:lnTo>
                    <a:pt x="1584" y="8741"/>
                  </a:lnTo>
                  <a:cubicBezTo>
                    <a:pt x="2123" y="9311"/>
                    <a:pt x="2661" y="9881"/>
                    <a:pt x="3168" y="10483"/>
                  </a:cubicBezTo>
                  <a:cubicBezTo>
                    <a:pt x="3865" y="11274"/>
                    <a:pt x="4593" y="12129"/>
                    <a:pt x="5163" y="13111"/>
                  </a:cubicBezTo>
                  <a:cubicBezTo>
                    <a:pt x="5511" y="13713"/>
                    <a:pt x="5796" y="14378"/>
                    <a:pt x="6018" y="15075"/>
                  </a:cubicBezTo>
                  <a:cubicBezTo>
                    <a:pt x="6208" y="13269"/>
                    <a:pt x="6493" y="11433"/>
                    <a:pt x="6841" y="9533"/>
                  </a:cubicBezTo>
                  <a:cubicBezTo>
                    <a:pt x="6968" y="8836"/>
                    <a:pt x="7126" y="8107"/>
                    <a:pt x="7253" y="7442"/>
                  </a:cubicBezTo>
                  <a:lnTo>
                    <a:pt x="7253" y="7411"/>
                  </a:lnTo>
                  <a:cubicBezTo>
                    <a:pt x="7253" y="7411"/>
                    <a:pt x="7253" y="7379"/>
                    <a:pt x="7285" y="7347"/>
                  </a:cubicBezTo>
                  <a:lnTo>
                    <a:pt x="7285" y="7347"/>
                  </a:lnTo>
                  <a:lnTo>
                    <a:pt x="7221" y="7379"/>
                  </a:lnTo>
                  <a:cubicBezTo>
                    <a:pt x="5923" y="4592"/>
                    <a:pt x="4055" y="2059"/>
                    <a:pt x="18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168;p43">
              <a:extLst>
                <a:ext uri="{FF2B5EF4-FFF2-40B4-BE49-F238E27FC236}">
                  <a16:creationId xmlns:a16="http://schemas.microsoft.com/office/drawing/2014/main" id="{A4907C89-E5F5-92A6-6D05-E7F5BC5965AF}"/>
                </a:ext>
              </a:extLst>
            </p:cNvPr>
            <p:cNvSpPr/>
            <p:nvPr/>
          </p:nvSpPr>
          <p:spPr>
            <a:xfrm>
              <a:off x="3643308" y="3028196"/>
              <a:ext cx="27538" cy="342950"/>
            </a:xfrm>
            <a:custGeom>
              <a:avLst/>
              <a:gdLst/>
              <a:ahLst/>
              <a:cxnLst/>
              <a:rect l="l" t="t" r="r" b="b"/>
              <a:pathLst>
                <a:path w="857" h="10673" extrusionOk="0">
                  <a:moveTo>
                    <a:pt x="666" y="0"/>
                  </a:moveTo>
                  <a:cubicBezTo>
                    <a:pt x="698" y="95"/>
                    <a:pt x="729" y="190"/>
                    <a:pt x="729" y="285"/>
                  </a:cubicBezTo>
                  <a:lnTo>
                    <a:pt x="476" y="349"/>
                  </a:lnTo>
                  <a:cubicBezTo>
                    <a:pt x="128" y="3737"/>
                    <a:pt x="1" y="7031"/>
                    <a:pt x="128" y="10198"/>
                  </a:cubicBezTo>
                  <a:cubicBezTo>
                    <a:pt x="254" y="10356"/>
                    <a:pt x="381" y="10514"/>
                    <a:pt x="508" y="10673"/>
                  </a:cubicBezTo>
                  <a:cubicBezTo>
                    <a:pt x="508" y="10641"/>
                    <a:pt x="508" y="10609"/>
                    <a:pt x="508" y="10578"/>
                  </a:cubicBezTo>
                  <a:cubicBezTo>
                    <a:pt x="444" y="10419"/>
                    <a:pt x="444" y="10293"/>
                    <a:pt x="476" y="10134"/>
                  </a:cubicBezTo>
                  <a:cubicBezTo>
                    <a:pt x="349" y="6967"/>
                    <a:pt x="476" y="3642"/>
                    <a:pt x="856" y="222"/>
                  </a:cubicBezTo>
                  <a:lnTo>
                    <a:pt x="666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169;p43">
              <a:extLst>
                <a:ext uri="{FF2B5EF4-FFF2-40B4-BE49-F238E27FC236}">
                  <a16:creationId xmlns:a16="http://schemas.microsoft.com/office/drawing/2014/main" id="{3F3BE5CC-F834-8E18-BC57-F03A29DFE177}"/>
                </a:ext>
              </a:extLst>
            </p:cNvPr>
            <p:cNvSpPr/>
            <p:nvPr/>
          </p:nvSpPr>
          <p:spPr>
            <a:xfrm>
              <a:off x="3747128" y="2552956"/>
              <a:ext cx="4081" cy="6137"/>
            </a:xfrm>
            <a:custGeom>
              <a:avLst/>
              <a:gdLst/>
              <a:ahLst/>
              <a:cxnLst/>
              <a:rect l="l" t="t" r="r" b="b"/>
              <a:pathLst>
                <a:path w="127" h="191" extrusionOk="0">
                  <a:moveTo>
                    <a:pt x="95" y="1"/>
                  </a:moveTo>
                  <a:lnTo>
                    <a:pt x="0" y="96"/>
                  </a:lnTo>
                  <a:lnTo>
                    <a:pt x="95" y="191"/>
                  </a:lnTo>
                  <a:cubicBezTo>
                    <a:pt x="95" y="159"/>
                    <a:pt x="127" y="96"/>
                    <a:pt x="127" y="33"/>
                  </a:cubicBezTo>
                  <a:lnTo>
                    <a:pt x="95" y="33"/>
                  </a:lnTo>
                  <a:cubicBezTo>
                    <a:pt x="95" y="33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170;p43">
              <a:extLst>
                <a:ext uri="{FF2B5EF4-FFF2-40B4-BE49-F238E27FC236}">
                  <a16:creationId xmlns:a16="http://schemas.microsoft.com/office/drawing/2014/main" id="{D4F65EBB-8D92-D649-3795-D7ACDECB7293}"/>
                </a:ext>
              </a:extLst>
            </p:cNvPr>
            <p:cNvSpPr/>
            <p:nvPr/>
          </p:nvSpPr>
          <p:spPr>
            <a:xfrm>
              <a:off x="3701340" y="2768694"/>
              <a:ext cx="32" cy="1060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0" y="32"/>
                  </a:moveTo>
                  <a:lnTo>
                    <a:pt x="0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171;p43">
              <a:extLst>
                <a:ext uri="{FF2B5EF4-FFF2-40B4-BE49-F238E27FC236}">
                  <a16:creationId xmlns:a16="http://schemas.microsoft.com/office/drawing/2014/main" id="{29C11FBF-A35D-BA4A-B3C3-E4D049615861}"/>
                </a:ext>
              </a:extLst>
            </p:cNvPr>
            <p:cNvSpPr/>
            <p:nvPr/>
          </p:nvSpPr>
          <p:spPr>
            <a:xfrm>
              <a:off x="3663680" y="3020034"/>
              <a:ext cx="8162" cy="15295"/>
            </a:xfrm>
            <a:custGeom>
              <a:avLst/>
              <a:gdLst/>
              <a:ahLst/>
              <a:cxnLst/>
              <a:rect l="l" t="t" r="r" b="b"/>
              <a:pathLst>
                <a:path w="254" h="476" extrusionOk="0">
                  <a:moveTo>
                    <a:pt x="254" y="1"/>
                  </a:moveTo>
                  <a:lnTo>
                    <a:pt x="254" y="1"/>
                  </a:lnTo>
                  <a:cubicBezTo>
                    <a:pt x="190" y="64"/>
                    <a:pt x="95" y="128"/>
                    <a:pt x="0" y="191"/>
                  </a:cubicBezTo>
                  <a:cubicBezTo>
                    <a:pt x="0" y="223"/>
                    <a:pt x="32" y="223"/>
                    <a:pt x="32" y="254"/>
                  </a:cubicBezTo>
                  <a:lnTo>
                    <a:pt x="222" y="476"/>
                  </a:lnTo>
                  <a:cubicBezTo>
                    <a:pt x="222" y="318"/>
                    <a:pt x="222" y="159"/>
                    <a:pt x="254" y="1"/>
                  </a:cubicBezTo>
                  <a:close/>
                </a:path>
              </a:pathLst>
            </a:custGeom>
            <a:solidFill>
              <a:srgbClr val="7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172;p43">
              <a:extLst>
                <a:ext uri="{FF2B5EF4-FFF2-40B4-BE49-F238E27FC236}">
                  <a16:creationId xmlns:a16="http://schemas.microsoft.com/office/drawing/2014/main" id="{7CAEC832-0558-90D8-2479-826EBBEF72E6}"/>
                </a:ext>
              </a:extLst>
            </p:cNvPr>
            <p:cNvSpPr/>
            <p:nvPr/>
          </p:nvSpPr>
          <p:spPr>
            <a:xfrm>
              <a:off x="3750181" y="2550932"/>
              <a:ext cx="2056" cy="3085"/>
            </a:xfrm>
            <a:custGeom>
              <a:avLst/>
              <a:gdLst/>
              <a:ahLst/>
              <a:cxnLst/>
              <a:rect l="l" t="t" r="r" b="b"/>
              <a:pathLst>
                <a:path w="64" h="96" extrusionOk="0">
                  <a:moveTo>
                    <a:pt x="64" y="1"/>
                  </a:moveTo>
                  <a:cubicBezTo>
                    <a:pt x="32" y="32"/>
                    <a:pt x="32" y="64"/>
                    <a:pt x="0" y="64"/>
                  </a:cubicBezTo>
                  <a:cubicBezTo>
                    <a:pt x="0" y="64"/>
                    <a:pt x="0" y="96"/>
                    <a:pt x="0" y="96"/>
                  </a:cubicBezTo>
                  <a:lnTo>
                    <a:pt x="32" y="96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7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173;p43">
              <a:extLst>
                <a:ext uri="{FF2B5EF4-FFF2-40B4-BE49-F238E27FC236}">
                  <a16:creationId xmlns:a16="http://schemas.microsoft.com/office/drawing/2014/main" id="{C0DCBD2B-66F1-FA72-C058-2B9A7F95FB4B}"/>
                </a:ext>
              </a:extLst>
            </p:cNvPr>
            <p:cNvSpPr/>
            <p:nvPr/>
          </p:nvSpPr>
          <p:spPr>
            <a:xfrm>
              <a:off x="3527310" y="2155092"/>
              <a:ext cx="507822" cy="871080"/>
            </a:xfrm>
            <a:custGeom>
              <a:avLst/>
              <a:gdLst/>
              <a:ahLst/>
              <a:cxnLst/>
              <a:rect l="l" t="t" r="r" b="b"/>
              <a:pathLst>
                <a:path w="15804" h="27109" extrusionOk="0">
                  <a:moveTo>
                    <a:pt x="11465" y="0"/>
                  </a:moveTo>
                  <a:cubicBezTo>
                    <a:pt x="10863" y="1267"/>
                    <a:pt x="10261" y="2597"/>
                    <a:pt x="9723" y="3991"/>
                  </a:cubicBezTo>
                  <a:cubicBezTo>
                    <a:pt x="8805" y="6366"/>
                    <a:pt x="7981" y="8836"/>
                    <a:pt x="7221" y="11560"/>
                  </a:cubicBezTo>
                  <a:cubicBezTo>
                    <a:pt x="6936" y="8519"/>
                    <a:pt x="6144" y="5606"/>
                    <a:pt x="4878" y="2819"/>
                  </a:cubicBezTo>
                  <a:lnTo>
                    <a:pt x="4561" y="2977"/>
                  </a:lnTo>
                  <a:cubicBezTo>
                    <a:pt x="5923" y="5954"/>
                    <a:pt x="6715" y="9121"/>
                    <a:pt x="6936" y="12383"/>
                  </a:cubicBezTo>
                  <a:cubicBezTo>
                    <a:pt x="6968" y="12383"/>
                    <a:pt x="7000" y="12351"/>
                    <a:pt x="7000" y="12320"/>
                  </a:cubicBezTo>
                  <a:lnTo>
                    <a:pt x="7000" y="12415"/>
                  </a:lnTo>
                  <a:cubicBezTo>
                    <a:pt x="6968" y="12478"/>
                    <a:pt x="6968" y="12541"/>
                    <a:pt x="6936" y="12605"/>
                  </a:cubicBezTo>
                  <a:cubicBezTo>
                    <a:pt x="6461" y="14473"/>
                    <a:pt x="5986" y="16437"/>
                    <a:pt x="5543" y="18558"/>
                  </a:cubicBezTo>
                  <a:cubicBezTo>
                    <a:pt x="4213" y="15835"/>
                    <a:pt x="2344" y="13333"/>
                    <a:pt x="96" y="11306"/>
                  </a:cubicBezTo>
                  <a:cubicBezTo>
                    <a:pt x="64" y="11338"/>
                    <a:pt x="64" y="11370"/>
                    <a:pt x="32" y="11433"/>
                  </a:cubicBezTo>
                  <a:cubicBezTo>
                    <a:pt x="32" y="11496"/>
                    <a:pt x="1" y="11591"/>
                    <a:pt x="1" y="11686"/>
                  </a:cubicBezTo>
                  <a:cubicBezTo>
                    <a:pt x="2249" y="13776"/>
                    <a:pt x="4118" y="16310"/>
                    <a:pt x="5384" y="19065"/>
                  </a:cubicBezTo>
                  <a:lnTo>
                    <a:pt x="5448" y="19033"/>
                  </a:lnTo>
                  <a:lnTo>
                    <a:pt x="5448" y="19033"/>
                  </a:lnTo>
                  <a:cubicBezTo>
                    <a:pt x="5448" y="19065"/>
                    <a:pt x="5448" y="19097"/>
                    <a:pt x="5416" y="19128"/>
                  </a:cubicBezTo>
                  <a:cubicBezTo>
                    <a:pt x="5289" y="19825"/>
                    <a:pt x="5163" y="20522"/>
                    <a:pt x="5004" y="21250"/>
                  </a:cubicBezTo>
                  <a:cubicBezTo>
                    <a:pt x="4656" y="23119"/>
                    <a:pt x="4403" y="24955"/>
                    <a:pt x="4181" y="26761"/>
                  </a:cubicBezTo>
                  <a:cubicBezTo>
                    <a:pt x="4213" y="26887"/>
                    <a:pt x="4244" y="27014"/>
                    <a:pt x="4276" y="27109"/>
                  </a:cubicBezTo>
                  <a:cubicBezTo>
                    <a:pt x="4339" y="27046"/>
                    <a:pt x="4434" y="26982"/>
                    <a:pt x="4529" y="26919"/>
                  </a:cubicBezTo>
                  <a:cubicBezTo>
                    <a:pt x="4719" y="25082"/>
                    <a:pt x="5004" y="23214"/>
                    <a:pt x="5353" y="21314"/>
                  </a:cubicBezTo>
                  <a:cubicBezTo>
                    <a:pt x="5479" y="20648"/>
                    <a:pt x="5606" y="19983"/>
                    <a:pt x="5733" y="19350"/>
                  </a:cubicBezTo>
                  <a:cubicBezTo>
                    <a:pt x="8583" y="17513"/>
                    <a:pt x="11813" y="16278"/>
                    <a:pt x="15139" y="15708"/>
                  </a:cubicBezTo>
                  <a:cubicBezTo>
                    <a:pt x="15170" y="15613"/>
                    <a:pt x="15170" y="15518"/>
                    <a:pt x="15202" y="15423"/>
                  </a:cubicBezTo>
                  <a:lnTo>
                    <a:pt x="15202" y="15360"/>
                  </a:lnTo>
                  <a:cubicBezTo>
                    <a:pt x="11908" y="15898"/>
                    <a:pt x="8678" y="17102"/>
                    <a:pt x="5828" y="18875"/>
                  </a:cubicBezTo>
                  <a:cubicBezTo>
                    <a:pt x="6303" y="16627"/>
                    <a:pt x="6810" y="14505"/>
                    <a:pt x="7316" y="12510"/>
                  </a:cubicBezTo>
                  <a:cubicBezTo>
                    <a:pt x="7601" y="12256"/>
                    <a:pt x="7855" y="12098"/>
                    <a:pt x="8171" y="11908"/>
                  </a:cubicBezTo>
                  <a:cubicBezTo>
                    <a:pt x="8330" y="11813"/>
                    <a:pt x="8488" y="11686"/>
                    <a:pt x="8678" y="11560"/>
                  </a:cubicBezTo>
                  <a:cubicBezTo>
                    <a:pt x="10863" y="10071"/>
                    <a:pt x="13207" y="8804"/>
                    <a:pt x="15677" y="7823"/>
                  </a:cubicBezTo>
                  <a:cubicBezTo>
                    <a:pt x="15740" y="7664"/>
                    <a:pt x="15772" y="7538"/>
                    <a:pt x="15804" y="7379"/>
                  </a:cubicBezTo>
                  <a:lnTo>
                    <a:pt x="15804" y="7379"/>
                  </a:lnTo>
                  <a:cubicBezTo>
                    <a:pt x="13238" y="8393"/>
                    <a:pt x="10768" y="9691"/>
                    <a:pt x="8488" y="11275"/>
                  </a:cubicBezTo>
                  <a:cubicBezTo>
                    <a:pt x="8298" y="11401"/>
                    <a:pt x="8140" y="11496"/>
                    <a:pt x="7981" y="11591"/>
                  </a:cubicBezTo>
                  <a:cubicBezTo>
                    <a:pt x="7791" y="11718"/>
                    <a:pt x="7633" y="11813"/>
                    <a:pt x="7475" y="11940"/>
                  </a:cubicBezTo>
                  <a:cubicBezTo>
                    <a:pt x="8235" y="9121"/>
                    <a:pt x="9090" y="6556"/>
                    <a:pt x="10040" y="4117"/>
                  </a:cubicBezTo>
                  <a:cubicBezTo>
                    <a:pt x="10578" y="2724"/>
                    <a:pt x="11180" y="1394"/>
                    <a:pt x="11813" y="127"/>
                  </a:cubicBezTo>
                  <a:cubicBezTo>
                    <a:pt x="11687" y="95"/>
                    <a:pt x="11592" y="32"/>
                    <a:pt x="1146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174;p43">
              <a:extLst>
                <a:ext uri="{FF2B5EF4-FFF2-40B4-BE49-F238E27FC236}">
                  <a16:creationId xmlns:a16="http://schemas.microsoft.com/office/drawing/2014/main" id="{E08C4BFB-3C6A-97E3-C6A0-E67C6FB6CA92}"/>
                </a:ext>
              </a:extLst>
            </p:cNvPr>
            <p:cNvSpPr/>
            <p:nvPr/>
          </p:nvSpPr>
          <p:spPr>
            <a:xfrm>
              <a:off x="3670814" y="2877591"/>
              <a:ext cx="276789" cy="157738"/>
            </a:xfrm>
            <a:custGeom>
              <a:avLst/>
              <a:gdLst/>
              <a:ahLst/>
              <a:cxnLst/>
              <a:rect l="l" t="t" r="r" b="b"/>
              <a:pathLst>
                <a:path w="8614" h="4909" extrusionOk="0">
                  <a:moveTo>
                    <a:pt x="8614" y="0"/>
                  </a:moveTo>
                  <a:lnTo>
                    <a:pt x="8614" y="0"/>
                  </a:lnTo>
                  <a:cubicBezTo>
                    <a:pt x="5479" y="824"/>
                    <a:pt x="2534" y="2344"/>
                    <a:pt x="32" y="4434"/>
                  </a:cubicBezTo>
                  <a:cubicBezTo>
                    <a:pt x="32" y="4592"/>
                    <a:pt x="0" y="4751"/>
                    <a:pt x="0" y="4909"/>
                  </a:cubicBezTo>
                  <a:cubicBezTo>
                    <a:pt x="2470" y="2755"/>
                    <a:pt x="5415" y="1204"/>
                    <a:pt x="8582" y="380"/>
                  </a:cubicBezTo>
                  <a:cubicBezTo>
                    <a:pt x="8582" y="254"/>
                    <a:pt x="8614" y="127"/>
                    <a:pt x="8614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175;p43">
              <a:extLst>
                <a:ext uri="{FF2B5EF4-FFF2-40B4-BE49-F238E27FC236}">
                  <a16:creationId xmlns:a16="http://schemas.microsoft.com/office/drawing/2014/main" id="{FA859F89-4734-8683-D385-7D45B84304DA}"/>
                </a:ext>
              </a:extLst>
            </p:cNvPr>
            <p:cNvSpPr/>
            <p:nvPr/>
          </p:nvSpPr>
          <p:spPr>
            <a:xfrm>
              <a:off x="3511019" y="2811430"/>
              <a:ext cx="150637" cy="227980"/>
            </a:xfrm>
            <a:custGeom>
              <a:avLst/>
              <a:gdLst/>
              <a:ahLst/>
              <a:cxnLst/>
              <a:rect l="l" t="t" r="r" b="b"/>
              <a:pathLst>
                <a:path w="4688" h="7095" extrusionOk="0">
                  <a:moveTo>
                    <a:pt x="286" y="1"/>
                  </a:moveTo>
                  <a:lnTo>
                    <a:pt x="1" y="222"/>
                  </a:lnTo>
                  <a:cubicBezTo>
                    <a:pt x="539" y="793"/>
                    <a:pt x="1078" y="1363"/>
                    <a:pt x="1584" y="1964"/>
                  </a:cubicBezTo>
                  <a:cubicBezTo>
                    <a:pt x="2281" y="2756"/>
                    <a:pt x="2978" y="3579"/>
                    <a:pt x="3548" y="4529"/>
                  </a:cubicBezTo>
                  <a:cubicBezTo>
                    <a:pt x="3991" y="5321"/>
                    <a:pt x="4308" y="6208"/>
                    <a:pt x="4498" y="7095"/>
                  </a:cubicBezTo>
                  <a:lnTo>
                    <a:pt x="4593" y="7063"/>
                  </a:lnTo>
                  <a:cubicBezTo>
                    <a:pt x="4625" y="6841"/>
                    <a:pt x="4656" y="6588"/>
                    <a:pt x="4688" y="6335"/>
                  </a:cubicBezTo>
                  <a:cubicBezTo>
                    <a:pt x="4466" y="5638"/>
                    <a:pt x="4181" y="4973"/>
                    <a:pt x="3833" y="4371"/>
                  </a:cubicBezTo>
                  <a:cubicBezTo>
                    <a:pt x="3295" y="3389"/>
                    <a:pt x="2566" y="2534"/>
                    <a:pt x="1869" y="1743"/>
                  </a:cubicBezTo>
                  <a:cubicBezTo>
                    <a:pt x="1331" y="1141"/>
                    <a:pt x="793" y="571"/>
                    <a:pt x="286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176;p43">
              <a:extLst>
                <a:ext uri="{FF2B5EF4-FFF2-40B4-BE49-F238E27FC236}">
                  <a16:creationId xmlns:a16="http://schemas.microsoft.com/office/drawing/2014/main" id="{BB4AD539-CA65-0FA7-8F3E-62357C87AD34}"/>
                </a:ext>
              </a:extLst>
            </p:cNvPr>
            <p:cNvSpPr/>
            <p:nvPr/>
          </p:nvSpPr>
          <p:spPr>
            <a:xfrm>
              <a:off x="3658571" y="3014957"/>
              <a:ext cx="8194" cy="24453"/>
            </a:xfrm>
            <a:custGeom>
              <a:avLst/>
              <a:gdLst/>
              <a:ahLst/>
              <a:cxnLst/>
              <a:rect l="l" t="t" r="r" b="b"/>
              <a:pathLst>
                <a:path w="255" h="761" extrusionOk="0">
                  <a:moveTo>
                    <a:pt x="96" y="1"/>
                  </a:moveTo>
                  <a:cubicBezTo>
                    <a:pt x="64" y="254"/>
                    <a:pt x="33" y="507"/>
                    <a:pt x="1" y="761"/>
                  </a:cubicBezTo>
                  <a:lnTo>
                    <a:pt x="254" y="697"/>
                  </a:lnTo>
                  <a:cubicBezTo>
                    <a:pt x="223" y="602"/>
                    <a:pt x="191" y="507"/>
                    <a:pt x="191" y="412"/>
                  </a:cubicBezTo>
                  <a:lnTo>
                    <a:pt x="159" y="381"/>
                  </a:lnTo>
                  <a:cubicBezTo>
                    <a:pt x="159" y="381"/>
                    <a:pt x="159" y="349"/>
                    <a:pt x="159" y="349"/>
                  </a:cubicBezTo>
                  <a:cubicBezTo>
                    <a:pt x="159" y="222"/>
                    <a:pt x="128" y="127"/>
                    <a:pt x="96" y="1"/>
                  </a:cubicBezTo>
                  <a:close/>
                </a:path>
              </a:pathLst>
            </a:custGeom>
            <a:solidFill>
              <a:srgbClr val="7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177;p43">
              <a:extLst>
                <a:ext uri="{FF2B5EF4-FFF2-40B4-BE49-F238E27FC236}">
                  <a16:creationId xmlns:a16="http://schemas.microsoft.com/office/drawing/2014/main" id="{090847FB-6FA4-F83B-C298-AB1D0C990E01}"/>
                </a:ext>
              </a:extLst>
            </p:cNvPr>
            <p:cNvSpPr/>
            <p:nvPr/>
          </p:nvSpPr>
          <p:spPr>
            <a:xfrm>
              <a:off x="3663680" y="3026139"/>
              <a:ext cx="1060" cy="2089"/>
            </a:xfrm>
            <a:custGeom>
              <a:avLst/>
              <a:gdLst/>
              <a:ahLst/>
              <a:cxnLst/>
              <a:rect l="l" t="t" r="r" b="b"/>
              <a:pathLst>
                <a:path w="33" h="65" extrusionOk="0">
                  <a:moveTo>
                    <a:pt x="0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32" y="64"/>
                  </a:lnTo>
                  <a:cubicBezTo>
                    <a:pt x="32" y="33"/>
                    <a:pt x="0" y="33"/>
                    <a:pt x="0" y="1"/>
                  </a:cubicBezTo>
                  <a:close/>
                </a:path>
              </a:pathLst>
            </a:custGeom>
            <a:solidFill>
              <a:srgbClr val="7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178;p43">
              <a:extLst>
                <a:ext uri="{FF2B5EF4-FFF2-40B4-BE49-F238E27FC236}">
                  <a16:creationId xmlns:a16="http://schemas.microsoft.com/office/drawing/2014/main" id="{E746FC4D-471C-8381-FD98-660E6450D934}"/>
                </a:ext>
              </a:extLst>
            </p:cNvPr>
            <p:cNvSpPr/>
            <p:nvPr/>
          </p:nvSpPr>
          <p:spPr>
            <a:xfrm>
              <a:off x="3198627" y="2561471"/>
              <a:ext cx="520032" cy="858516"/>
            </a:xfrm>
            <a:custGeom>
              <a:avLst/>
              <a:gdLst/>
              <a:ahLst/>
              <a:cxnLst/>
              <a:rect l="l" t="t" r="r" b="b"/>
              <a:pathLst>
                <a:path w="16184" h="26718" extrusionOk="0">
                  <a:moveTo>
                    <a:pt x="3151" y="1"/>
                  </a:moveTo>
                  <a:cubicBezTo>
                    <a:pt x="2694" y="1"/>
                    <a:pt x="2235" y="202"/>
                    <a:pt x="1806" y="718"/>
                  </a:cubicBezTo>
                  <a:cubicBezTo>
                    <a:pt x="1204" y="1509"/>
                    <a:pt x="1996" y="2681"/>
                    <a:pt x="1489" y="3441"/>
                  </a:cubicBezTo>
                  <a:cubicBezTo>
                    <a:pt x="1014" y="4106"/>
                    <a:pt x="286" y="4138"/>
                    <a:pt x="159" y="5120"/>
                  </a:cubicBezTo>
                  <a:cubicBezTo>
                    <a:pt x="1" y="6545"/>
                    <a:pt x="1584" y="7463"/>
                    <a:pt x="2217" y="8572"/>
                  </a:cubicBezTo>
                  <a:cubicBezTo>
                    <a:pt x="2756" y="9458"/>
                    <a:pt x="2027" y="9997"/>
                    <a:pt x="1806" y="10820"/>
                  </a:cubicBezTo>
                  <a:cubicBezTo>
                    <a:pt x="1647" y="11485"/>
                    <a:pt x="1901" y="12087"/>
                    <a:pt x="2312" y="12593"/>
                  </a:cubicBezTo>
                  <a:cubicBezTo>
                    <a:pt x="3041" y="13480"/>
                    <a:pt x="4403" y="14050"/>
                    <a:pt x="4371" y="15380"/>
                  </a:cubicBezTo>
                  <a:cubicBezTo>
                    <a:pt x="4339" y="16489"/>
                    <a:pt x="4308" y="17502"/>
                    <a:pt x="5416" y="18104"/>
                  </a:cubicBezTo>
                  <a:cubicBezTo>
                    <a:pt x="6176" y="18547"/>
                    <a:pt x="7474" y="18832"/>
                    <a:pt x="7569" y="19877"/>
                  </a:cubicBezTo>
                  <a:cubicBezTo>
                    <a:pt x="7601" y="20257"/>
                    <a:pt x="7411" y="20606"/>
                    <a:pt x="7411" y="20986"/>
                  </a:cubicBezTo>
                  <a:cubicBezTo>
                    <a:pt x="7411" y="21556"/>
                    <a:pt x="7886" y="22062"/>
                    <a:pt x="8393" y="22348"/>
                  </a:cubicBezTo>
                  <a:cubicBezTo>
                    <a:pt x="9533" y="23044"/>
                    <a:pt x="10546" y="23741"/>
                    <a:pt x="11465" y="24723"/>
                  </a:cubicBezTo>
                  <a:cubicBezTo>
                    <a:pt x="11875" y="25133"/>
                    <a:pt x="13322" y="25983"/>
                    <a:pt x="12957" y="26709"/>
                  </a:cubicBezTo>
                  <a:lnTo>
                    <a:pt x="12957" y="26709"/>
                  </a:lnTo>
                  <a:cubicBezTo>
                    <a:pt x="13653" y="25351"/>
                    <a:pt x="14379" y="24023"/>
                    <a:pt x="14948" y="22633"/>
                  </a:cubicBezTo>
                  <a:cubicBezTo>
                    <a:pt x="15455" y="21461"/>
                    <a:pt x="16183" y="19782"/>
                    <a:pt x="15233" y="18642"/>
                  </a:cubicBezTo>
                  <a:cubicBezTo>
                    <a:pt x="14948" y="18294"/>
                    <a:pt x="14505" y="18072"/>
                    <a:pt x="14315" y="17661"/>
                  </a:cubicBezTo>
                  <a:cubicBezTo>
                    <a:pt x="13967" y="16900"/>
                    <a:pt x="14600" y="16045"/>
                    <a:pt x="14758" y="15317"/>
                  </a:cubicBezTo>
                  <a:cubicBezTo>
                    <a:pt x="14980" y="14177"/>
                    <a:pt x="14442" y="13005"/>
                    <a:pt x="13492" y="12372"/>
                  </a:cubicBezTo>
                  <a:cubicBezTo>
                    <a:pt x="13048" y="12087"/>
                    <a:pt x="12573" y="11738"/>
                    <a:pt x="12415" y="11232"/>
                  </a:cubicBezTo>
                  <a:cubicBezTo>
                    <a:pt x="12225" y="10662"/>
                    <a:pt x="12478" y="10060"/>
                    <a:pt x="12542" y="9522"/>
                  </a:cubicBezTo>
                  <a:cubicBezTo>
                    <a:pt x="12605" y="8983"/>
                    <a:pt x="12605" y="8445"/>
                    <a:pt x="12573" y="7938"/>
                  </a:cubicBezTo>
                  <a:cubicBezTo>
                    <a:pt x="12542" y="7558"/>
                    <a:pt x="12478" y="7210"/>
                    <a:pt x="12320" y="6861"/>
                  </a:cubicBezTo>
                  <a:cubicBezTo>
                    <a:pt x="12035" y="6228"/>
                    <a:pt x="11370" y="5975"/>
                    <a:pt x="10831" y="5595"/>
                  </a:cubicBezTo>
                  <a:cubicBezTo>
                    <a:pt x="9565" y="4676"/>
                    <a:pt x="9850" y="3251"/>
                    <a:pt x="9153" y="2016"/>
                  </a:cubicBezTo>
                  <a:cubicBezTo>
                    <a:pt x="8802" y="1402"/>
                    <a:pt x="8383" y="1235"/>
                    <a:pt x="7929" y="1235"/>
                  </a:cubicBezTo>
                  <a:cubicBezTo>
                    <a:pt x="7563" y="1235"/>
                    <a:pt x="7173" y="1344"/>
                    <a:pt x="6778" y="1414"/>
                  </a:cubicBezTo>
                  <a:cubicBezTo>
                    <a:pt x="6594" y="1447"/>
                    <a:pt x="6406" y="1472"/>
                    <a:pt x="6220" y="1472"/>
                  </a:cubicBezTo>
                  <a:cubicBezTo>
                    <a:pt x="5861" y="1472"/>
                    <a:pt x="5507" y="1379"/>
                    <a:pt x="5194" y="1066"/>
                  </a:cubicBezTo>
                  <a:cubicBezTo>
                    <a:pt x="4593" y="504"/>
                    <a:pt x="3873" y="1"/>
                    <a:pt x="3151" y="1"/>
                  </a:cubicBezTo>
                  <a:close/>
                  <a:moveTo>
                    <a:pt x="12957" y="26709"/>
                  </a:moveTo>
                  <a:lnTo>
                    <a:pt x="12957" y="26709"/>
                  </a:lnTo>
                  <a:cubicBezTo>
                    <a:pt x="12956" y="26712"/>
                    <a:pt x="12955" y="26715"/>
                    <a:pt x="12953" y="26718"/>
                  </a:cubicBezTo>
                  <a:cubicBezTo>
                    <a:pt x="12955" y="26715"/>
                    <a:pt x="12956" y="26712"/>
                    <a:pt x="12957" y="26709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179;p43">
              <a:extLst>
                <a:ext uri="{FF2B5EF4-FFF2-40B4-BE49-F238E27FC236}">
                  <a16:creationId xmlns:a16="http://schemas.microsoft.com/office/drawing/2014/main" id="{AC7BEACB-6938-88C5-7480-58E058EAB6D9}"/>
                </a:ext>
              </a:extLst>
            </p:cNvPr>
            <p:cNvSpPr/>
            <p:nvPr/>
          </p:nvSpPr>
          <p:spPr>
            <a:xfrm>
              <a:off x="3247468" y="2536697"/>
              <a:ext cx="385719" cy="926027"/>
            </a:xfrm>
            <a:custGeom>
              <a:avLst/>
              <a:gdLst/>
              <a:ahLst/>
              <a:cxnLst/>
              <a:rect l="l" t="t" r="r" b="b"/>
              <a:pathLst>
                <a:path w="12004" h="28819" extrusionOk="0">
                  <a:moveTo>
                    <a:pt x="286" y="0"/>
                  </a:moveTo>
                  <a:lnTo>
                    <a:pt x="1" y="222"/>
                  </a:lnTo>
                  <a:cubicBezTo>
                    <a:pt x="856" y="1299"/>
                    <a:pt x="1711" y="2502"/>
                    <a:pt x="2503" y="3769"/>
                  </a:cubicBezTo>
                  <a:cubicBezTo>
                    <a:pt x="4561" y="7031"/>
                    <a:pt x="6398" y="10768"/>
                    <a:pt x="8298" y="15550"/>
                  </a:cubicBezTo>
                  <a:cubicBezTo>
                    <a:pt x="10071" y="20142"/>
                    <a:pt x="11212" y="24607"/>
                    <a:pt x="11655" y="28819"/>
                  </a:cubicBezTo>
                  <a:lnTo>
                    <a:pt x="12003" y="28787"/>
                  </a:lnTo>
                  <a:cubicBezTo>
                    <a:pt x="11560" y="24544"/>
                    <a:pt x="10420" y="20047"/>
                    <a:pt x="8615" y="15423"/>
                  </a:cubicBezTo>
                  <a:cubicBezTo>
                    <a:pt x="6715" y="10641"/>
                    <a:pt x="4878" y="6872"/>
                    <a:pt x="2788" y="3579"/>
                  </a:cubicBezTo>
                  <a:cubicBezTo>
                    <a:pt x="1996" y="2280"/>
                    <a:pt x="1141" y="1109"/>
                    <a:pt x="286" y="0"/>
                  </a:cubicBez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180;p43">
              <a:extLst>
                <a:ext uri="{FF2B5EF4-FFF2-40B4-BE49-F238E27FC236}">
                  <a16:creationId xmlns:a16="http://schemas.microsoft.com/office/drawing/2014/main" id="{C19082FC-2482-B085-E25F-83D6DC2470B5}"/>
                </a:ext>
              </a:extLst>
            </p:cNvPr>
            <p:cNvSpPr/>
            <p:nvPr/>
          </p:nvSpPr>
          <p:spPr>
            <a:xfrm>
              <a:off x="3174206" y="2751407"/>
              <a:ext cx="267664" cy="93634"/>
            </a:xfrm>
            <a:custGeom>
              <a:avLst/>
              <a:gdLst/>
              <a:ahLst/>
              <a:cxnLst/>
              <a:rect l="l" t="t" r="r" b="b"/>
              <a:pathLst>
                <a:path w="8330" h="2914" extrusionOk="0">
                  <a:moveTo>
                    <a:pt x="64" y="0"/>
                  </a:moveTo>
                  <a:lnTo>
                    <a:pt x="1" y="317"/>
                  </a:lnTo>
                  <a:cubicBezTo>
                    <a:pt x="2344" y="697"/>
                    <a:pt x="4656" y="1362"/>
                    <a:pt x="6841" y="2312"/>
                  </a:cubicBezTo>
                  <a:cubicBezTo>
                    <a:pt x="6999" y="2376"/>
                    <a:pt x="7126" y="2439"/>
                    <a:pt x="7253" y="2471"/>
                  </a:cubicBezTo>
                  <a:cubicBezTo>
                    <a:pt x="7569" y="2597"/>
                    <a:pt x="7791" y="2692"/>
                    <a:pt x="8139" y="2914"/>
                  </a:cubicBezTo>
                  <a:lnTo>
                    <a:pt x="8329" y="2661"/>
                  </a:lnTo>
                  <a:cubicBezTo>
                    <a:pt x="7981" y="2376"/>
                    <a:pt x="7696" y="2281"/>
                    <a:pt x="7379" y="2154"/>
                  </a:cubicBezTo>
                  <a:cubicBezTo>
                    <a:pt x="7253" y="2090"/>
                    <a:pt x="7126" y="2059"/>
                    <a:pt x="6968" y="1964"/>
                  </a:cubicBezTo>
                  <a:cubicBezTo>
                    <a:pt x="4751" y="1014"/>
                    <a:pt x="2439" y="349"/>
                    <a:pt x="64" y="0"/>
                  </a:cubicBez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181;p43">
              <a:extLst>
                <a:ext uri="{FF2B5EF4-FFF2-40B4-BE49-F238E27FC236}">
                  <a16:creationId xmlns:a16="http://schemas.microsoft.com/office/drawing/2014/main" id="{ED63EB12-9683-6BCD-91B2-269DE80231E4}"/>
                </a:ext>
              </a:extLst>
            </p:cNvPr>
            <p:cNvSpPr/>
            <p:nvPr/>
          </p:nvSpPr>
          <p:spPr>
            <a:xfrm>
              <a:off x="3259678" y="2939478"/>
              <a:ext cx="245267" cy="55172"/>
            </a:xfrm>
            <a:custGeom>
              <a:avLst/>
              <a:gdLst/>
              <a:ahLst/>
              <a:cxnLst/>
              <a:rect l="l" t="t" r="r" b="b"/>
              <a:pathLst>
                <a:path w="7633" h="1717" extrusionOk="0">
                  <a:moveTo>
                    <a:pt x="460" y="0"/>
                  </a:moveTo>
                  <a:cubicBezTo>
                    <a:pt x="307" y="0"/>
                    <a:pt x="154" y="2"/>
                    <a:pt x="1" y="6"/>
                  </a:cubicBezTo>
                  <a:lnTo>
                    <a:pt x="1" y="354"/>
                  </a:lnTo>
                  <a:cubicBezTo>
                    <a:pt x="150" y="351"/>
                    <a:pt x="300" y="349"/>
                    <a:pt x="450" y="349"/>
                  </a:cubicBezTo>
                  <a:cubicBezTo>
                    <a:pt x="2840" y="349"/>
                    <a:pt x="5269" y="822"/>
                    <a:pt x="7475" y="1716"/>
                  </a:cubicBezTo>
                  <a:lnTo>
                    <a:pt x="7633" y="1400"/>
                  </a:lnTo>
                  <a:cubicBezTo>
                    <a:pt x="5368" y="476"/>
                    <a:pt x="2907" y="0"/>
                    <a:pt x="460" y="0"/>
                  </a:cubicBez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182;p43">
              <a:extLst>
                <a:ext uri="{FF2B5EF4-FFF2-40B4-BE49-F238E27FC236}">
                  <a16:creationId xmlns:a16="http://schemas.microsoft.com/office/drawing/2014/main" id="{FBB72220-E701-84CE-FD7A-A56837CA9175}"/>
                </a:ext>
              </a:extLst>
            </p:cNvPr>
            <p:cNvSpPr/>
            <p:nvPr/>
          </p:nvSpPr>
          <p:spPr>
            <a:xfrm>
              <a:off x="3319734" y="3095353"/>
              <a:ext cx="248320" cy="80428"/>
            </a:xfrm>
            <a:custGeom>
              <a:avLst/>
              <a:gdLst/>
              <a:ahLst/>
              <a:cxnLst/>
              <a:rect l="l" t="t" r="r" b="b"/>
              <a:pathLst>
                <a:path w="7728" h="2503" extrusionOk="0">
                  <a:moveTo>
                    <a:pt x="32" y="0"/>
                  </a:moveTo>
                  <a:lnTo>
                    <a:pt x="0" y="349"/>
                  </a:lnTo>
                  <a:cubicBezTo>
                    <a:pt x="2660" y="444"/>
                    <a:pt x="5257" y="1172"/>
                    <a:pt x="7537" y="2502"/>
                  </a:cubicBezTo>
                  <a:lnTo>
                    <a:pt x="7727" y="2186"/>
                  </a:lnTo>
                  <a:cubicBezTo>
                    <a:pt x="5384" y="855"/>
                    <a:pt x="2724" y="95"/>
                    <a:pt x="32" y="0"/>
                  </a:cubicBez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183;p43">
              <a:extLst>
                <a:ext uri="{FF2B5EF4-FFF2-40B4-BE49-F238E27FC236}">
                  <a16:creationId xmlns:a16="http://schemas.microsoft.com/office/drawing/2014/main" id="{AE7D1793-C7DB-40A6-F008-4774C5D7E851}"/>
                </a:ext>
              </a:extLst>
            </p:cNvPr>
            <p:cNvSpPr/>
            <p:nvPr/>
          </p:nvSpPr>
          <p:spPr>
            <a:xfrm>
              <a:off x="3419441" y="2602826"/>
              <a:ext cx="33611" cy="235114"/>
            </a:xfrm>
            <a:custGeom>
              <a:avLst/>
              <a:gdLst/>
              <a:ahLst/>
              <a:cxnLst/>
              <a:rect l="l" t="t" r="r" b="b"/>
              <a:pathLst>
                <a:path w="1046" h="7317" extrusionOk="0">
                  <a:moveTo>
                    <a:pt x="729" y="1"/>
                  </a:moveTo>
                  <a:cubicBezTo>
                    <a:pt x="127" y="2408"/>
                    <a:pt x="1" y="4846"/>
                    <a:pt x="286" y="7316"/>
                  </a:cubicBezTo>
                  <a:lnTo>
                    <a:pt x="634" y="7253"/>
                  </a:lnTo>
                  <a:cubicBezTo>
                    <a:pt x="349" y="4846"/>
                    <a:pt x="476" y="2439"/>
                    <a:pt x="1046" y="96"/>
                  </a:cubicBezTo>
                  <a:lnTo>
                    <a:pt x="729" y="1"/>
                  </a:ln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184;p43">
              <a:extLst>
                <a:ext uri="{FF2B5EF4-FFF2-40B4-BE49-F238E27FC236}">
                  <a16:creationId xmlns:a16="http://schemas.microsoft.com/office/drawing/2014/main" id="{E308066B-6679-03D0-4F8E-38B4076CD765}"/>
                </a:ext>
              </a:extLst>
            </p:cNvPr>
            <p:cNvSpPr/>
            <p:nvPr/>
          </p:nvSpPr>
          <p:spPr>
            <a:xfrm>
              <a:off x="3494760" y="2771746"/>
              <a:ext cx="110954" cy="212717"/>
            </a:xfrm>
            <a:custGeom>
              <a:avLst/>
              <a:gdLst/>
              <a:ahLst/>
              <a:cxnLst/>
              <a:rect l="l" t="t" r="r" b="b"/>
              <a:pathLst>
                <a:path w="3453" h="6620" extrusionOk="0">
                  <a:moveTo>
                    <a:pt x="3199" y="1"/>
                  </a:moveTo>
                  <a:cubicBezTo>
                    <a:pt x="1710" y="1933"/>
                    <a:pt x="602" y="4181"/>
                    <a:pt x="0" y="6525"/>
                  </a:cubicBezTo>
                  <a:lnTo>
                    <a:pt x="349" y="6620"/>
                  </a:lnTo>
                  <a:cubicBezTo>
                    <a:pt x="919" y="4308"/>
                    <a:pt x="1995" y="2091"/>
                    <a:pt x="3452" y="222"/>
                  </a:cubicBezTo>
                  <a:lnTo>
                    <a:pt x="3199" y="1"/>
                  </a:ln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185;p43">
              <a:extLst>
                <a:ext uri="{FF2B5EF4-FFF2-40B4-BE49-F238E27FC236}">
                  <a16:creationId xmlns:a16="http://schemas.microsoft.com/office/drawing/2014/main" id="{CDD6C3ED-8A6B-06E9-04DB-14FE2580783E}"/>
                </a:ext>
              </a:extLst>
            </p:cNvPr>
            <p:cNvSpPr/>
            <p:nvPr/>
          </p:nvSpPr>
          <p:spPr>
            <a:xfrm>
              <a:off x="3564969" y="2989508"/>
              <a:ext cx="84476" cy="186272"/>
            </a:xfrm>
            <a:custGeom>
              <a:avLst/>
              <a:gdLst/>
              <a:ahLst/>
              <a:cxnLst/>
              <a:rect l="l" t="t" r="r" b="b"/>
              <a:pathLst>
                <a:path w="2629" h="5797" extrusionOk="0">
                  <a:moveTo>
                    <a:pt x="2344" y="1"/>
                  </a:moveTo>
                  <a:cubicBezTo>
                    <a:pt x="2027" y="508"/>
                    <a:pt x="1742" y="1014"/>
                    <a:pt x="1426" y="1489"/>
                  </a:cubicBezTo>
                  <a:cubicBezTo>
                    <a:pt x="1046" y="2154"/>
                    <a:pt x="634" y="2883"/>
                    <a:pt x="349" y="3674"/>
                  </a:cubicBezTo>
                  <a:cubicBezTo>
                    <a:pt x="127" y="4371"/>
                    <a:pt x="0" y="5068"/>
                    <a:pt x="0" y="5765"/>
                  </a:cubicBezTo>
                  <a:lnTo>
                    <a:pt x="349" y="5796"/>
                  </a:lnTo>
                  <a:cubicBezTo>
                    <a:pt x="349" y="5100"/>
                    <a:pt x="475" y="4435"/>
                    <a:pt x="697" y="3801"/>
                  </a:cubicBezTo>
                  <a:cubicBezTo>
                    <a:pt x="951" y="3041"/>
                    <a:pt x="1362" y="2313"/>
                    <a:pt x="1742" y="1679"/>
                  </a:cubicBezTo>
                  <a:cubicBezTo>
                    <a:pt x="2027" y="1173"/>
                    <a:pt x="2344" y="666"/>
                    <a:pt x="2629" y="191"/>
                  </a:cubicBezTo>
                  <a:lnTo>
                    <a:pt x="2344" y="1"/>
                  </a:ln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186;p43">
              <a:extLst>
                <a:ext uri="{FF2B5EF4-FFF2-40B4-BE49-F238E27FC236}">
                  <a16:creationId xmlns:a16="http://schemas.microsoft.com/office/drawing/2014/main" id="{DD5AD9F6-0393-5D80-C336-E4D76E2E0636}"/>
                </a:ext>
              </a:extLst>
            </p:cNvPr>
            <p:cNvSpPr/>
            <p:nvPr/>
          </p:nvSpPr>
          <p:spPr>
            <a:xfrm>
              <a:off x="3434704" y="3411826"/>
              <a:ext cx="367403" cy="367371"/>
            </a:xfrm>
            <a:custGeom>
              <a:avLst/>
              <a:gdLst/>
              <a:ahLst/>
              <a:cxnLst/>
              <a:rect l="l" t="t" r="r" b="b"/>
              <a:pathLst>
                <a:path w="11434" h="11433" extrusionOk="0">
                  <a:moveTo>
                    <a:pt x="1" y="0"/>
                  </a:moveTo>
                  <a:lnTo>
                    <a:pt x="1996" y="11433"/>
                  </a:lnTo>
                  <a:lnTo>
                    <a:pt x="9438" y="11433"/>
                  </a:lnTo>
                  <a:lnTo>
                    <a:pt x="1143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187;p43">
              <a:extLst>
                <a:ext uri="{FF2B5EF4-FFF2-40B4-BE49-F238E27FC236}">
                  <a16:creationId xmlns:a16="http://schemas.microsoft.com/office/drawing/2014/main" id="{4DDC73CD-979E-522E-F2E3-2CDE4B31E91D}"/>
                </a:ext>
              </a:extLst>
            </p:cNvPr>
            <p:cNvSpPr/>
            <p:nvPr/>
          </p:nvSpPr>
          <p:spPr>
            <a:xfrm>
              <a:off x="3388915" y="3308038"/>
              <a:ext cx="457952" cy="103820"/>
            </a:xfrm>
            <a:custGeom>
              <a:avLst/>
              <a:gdLst/>
              <a:ahLst/>
              <a:cxnLst/>
              <a:rect l="l" t="t" r="r" b="b"/>
              <a:pathLst>
                <a:path w="14252" h="3231" extrusionOk="0">
                  <a:moveTo>
                    <a:pt x="1" y="0"/>
                  </a:moveTo>
                  <a:lnTo>
                    <a:pt x="1" y="3230"/>
                  </a:lnTo>
                  <a:lnTo>
                    <a:pt x="14252" y="3230"/>
                  </a:lnTo>
                  <a:lnTo>
                    <a:pt x="1425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188;p43">
              <a:extLst>
                <a:ext uri="{FF2B5EF4-FFF2-40B4-BE49-F238E27FC236}">
                  <a16:creationId xmlns:a16="http://schemas.microsoft.com/office/drawing/2014/main" id="{EA1389FD-1386-D2B8-C92F-2713EDEC8AFE}"/>
                </a:ext>
              </a:extLst>
            </p:cNvPr>
            <p:cNvSpPr/>
            <p:nvPr/>
          </p:nvSpPr>
          <p:spPr>
            <a:xfrm>
              <a:off x="3434704" y="3411826"/>
              <a:ext cx="367403" cy="48874"/>
            </a:xfrm>
            <a:custGeom>
              <a:avLst/>
              <a:gdLst/>
              <a:ahLst/>
              <a:cxnLst/>
              <a:rect l="l" t="t" r="r" b="b"/>
              <a:pathLst>
                <a:path w="11434" h="1521" extrusionOk="0">
                  <a:moveTo>
                    <a:pt x="1" y="0"/>
                  </a:moveTo>
                  <a:lnTo>
                    <a:pt x="254" y="1521"/>
                  </a:lnTo>
                  <a:lnTo>
                    <a:pt x="11180" y="1521"/>
                  </a:lnTo>
                  <a:lnTo>
                    <a:pt x="11433" y="0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189;p43">
              <a:extLst>
                <a:ext uri="{FF2B5EF4-FFF2-40B4-BE49-F238E27FC236}">
                  <a16:creationId xmlns:a16="http://schemas.microsoft.com/office/drawing/2014/main" id="{617B8CD2-CF09-F461-46E0-79437DD0486D}"/>
                </a:ext>
              </a:extLst>
            </p:cNvPr>
            <p:cNvSpPr/>
            <p:nvPr/>
          </p:nvSpPr>
          <p:spPr>
            <a:xfrm>
              <a:off x="3373652" y="3797480"/>
              <a:ext cx="2375138" cy="176086"/>
            </a:xfrm>
            <a:custGeom>
              <a:avLst/>
              <a:gdLst/>
              <a:ahLst/>
              <a:cxnLst/>
              <a:rect l="l" t="t" r="r" b="b"/>
              <a:pathLst>
                <a:path w="73917" h="5480" extrusionOk="0">
                  <a:moveTo>
                    <a:pt x="36958" y="1"/>
                  </a:moveTo>
                  <a:cubicBezTo>
                    <a:pt x="16532" y="1"/>
                    <a:pt x="1" y="1236"/>
                    <a:pt x="1" y="2756"/>
                  </a:cubicBezTo>
                  <a:cubicBezTo>
                    <a:pt x="1" y="4245"/>
                    <a:pt x="16532" y="5480"/>
                    <a:pt x="36958" y="5480"/>
                  </a:cubicBezTo>
                  <a:cubicBezTo>
                    <a:pt x="57353" y="5480"/>
                    <a:pt x="73916" y="4245"/>
                    <a:pt x="73916" y="2756"/>
                  </a:cubicBezTo>
                  <a:cubicBezTo>
                    <a:pt x="73916" y="1236"/>
                    <a:pt x="57353" y="1"/>
                    <a:pt x="36958" y="1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190;p43">
              <a:extLst>
                <a:ext uri="{FF2B5EF4-FFF2-40B4-BE49-F238E27FC236}">
                  <a16:creationId xmlns:a16="http://schemas.microsoft.com/office/drawing/2014/main" id="{B5ED24EB-954D-B0EA-C951-D788F7DE4D59}"/>
                </a:ext>
              </a:extLst>
            </p:cNvPr>
            <p:cNvSpPr/>
            <p:nvPr/>
          </p:nvSpPr>
          <p:spPr>
            <a:xfrm>
              <a:off x="4179600" y="1779334"/>
              <a:ext cx="960665" cy="1027533"/>
            </a:xfrm>
            <a:custGeom>
              <a:avLst/>
              <a:gdLst/>
              <a:ahLst/>
              <a:cxnLst/>
              <a:rect l="l" t="t" r="r" b="b"/>
              <a:pathLst>
                <a:path w="29897" h="31978" extrusionOk="0">
                  <a:moveTo>
                    <a:pt x="13297" y="0"/>
                  </a:moveTo>
                  <a:cubicBezTo>
                    <a:pt x="12541" y="0"/>
                    <a:pt x="11808" y="149"/>
                    <a:pt x="11116" y="547"/>
                  </a:cubicBezTo>
                  <a:cubicBezTo>
                    <a:pt x="10515" y="895"/>
                    <a:pt x="9976" y="1307"/>
                    <a:pt x="9375" y="1687"/>
                  </a:cubicBezTo>
                  <a:cubicBezTo>
                    <a:pt x="8076" y="2447"/>
                    <a:pt x="6651" y="2827"/>
                    <a:pt x="5416" y="3777"/>
                  </a:cubicBezTo>
                  <a:cubicBezTo>
                    <a:pt x="3389" y="5392"/>
                    <a:pt x="1267" y="8432"/>
                    <a:pt x="2502" y="11124"/>
                  </a:cubicBezTo>
                  <a:cubicBezTo>
                    <a:pt x="2882" y="11948"/>
                    <a:pt x="3611" y="12739"/>
                    <a:pt x="3452" y="13626"/>
                  </a:cubicBezTo>
                  <a:cubicBezTo>
                    <a:pt x="3421" y="13975"/>
                    <a:pt x="3231" y="14291"/>
                    <a:pt x="3041" y="14608"/>
                  </a:cubicBezTo>
                  <a:cubicBezTo>
                    <a:pt x="2217" y="15906"/>
                    <a:pt x="1046" y="17078"/>
                    <a:pt x="982" y="18662"/>
                  </a:cubicBezTo>
                  <a:cubicBezTo>
                    <a:pt x="951" y="18947"/>
                    <a:pt x="982" y="19263"/>
                    <a:pt x="1077" y="19517"/>
                  </a:cubicBezTo>
                  <a:cubicBezTo>
                    <a:pt x="1172" y="19833"/>
                    <a:pt x="1362" y="20055"/>
                    <a:pt x="1521" y="20340"/>
                  </a:cubicBezTo>
                  <a:cubicBezTo>
                    <a:pt x="2217" y="21543"/>
                    <a:pt x="1647" y="22367"/>
                    <a:pt x="1014" y="23475"/>
                  </a:cubicBezTo>
                  <a:cubicBezTo>
                    <a:pt x="159" y="24964"/>
                    <a:pt x="1" y="26895"/>
                    <a:pt x="761" y="28447"/>
                  </a:cubicBezTo>
                  <a:cubicBezTo>
                    <a:pt x="1452" y="29859"/>
                    <a:pt x="2983" y="30852"/>
                    <a:pt x="4542" y="30852"/>
                  </a:cubicBezTo>
                  <a:cubicBezTo>
                    <a:pt x="4696" y="30852"/>
                    <a:pt x="4850" y="30842"/>
                    <a:pt x="5004" y="30822"/>
                  </a:cubicBezTo>
                  <a:cubicBezTo>
                    <a:pt x="6303" y="30632"/>
                    <a:pt x="7253" y="29651"/>
                    <a:pt x="8456" y="29366"/>
                  </a:cubicBezTo>
                  <a:cubicBezTo>
                    <a:pt x="9783" y="29026"/>
                    <a:pt x="11110" y="28446"/>
                    <a:pt x="12525" y="28446"/>
                  </a:cubicBezTo>
                  <a:cubicBezTo>
                    <a:pt x="12562" y="28446"/>
                    <a:pt x="12599" y="28446"/>
                    <a:pt x="12637" y="28447"/>
                  </a:cubicBezTo>
                  <a:cubicBezTo>
                    <a:pt x="14948" y="28511"/>
                    <a:pt x="16627" y="29461"/>
                    <a:pt x="18464" y="30791"/>
                  </a:cubicBezTo>
                  <a:cubicBezTo>
                    <a:pt x="19573" y="31569"/>
                    <a:pt x="20994" y="31977"/>
                    <a:pt x="22402" y="31977"/>
                  </a:cubicBezTo>
                  <a:cubicBezTo>
                    <a:pt x="23285" y="31977"/>
                    <a:pt x="24163" y="31817"/>
                    <a:pt x="24956" y="31487"/>
                  </a:cubicBezTo>
                  <a:cubicBezTo>
                    <a:pt x="24956" y="31487"/>
                    <a:pt x="24956" y="31487"/>
                    <a:pt x="24956" y="31456"/>
                  </a:cubicBezTo>
                  <a:cubicBezTo>
                    <a:pt x="25969" y="31044"/>
                    <a:pt x="26856" y="30442"/>
                    <a:pt x="27743" y="29809"/>
                  </a:cubicBezTo>
                  <a:cubicBezTo>
                    <a:pt x="28313" y="29397"/>
                    <a:pt x="28914" y="28954"/>
                    <a:pt x="29263" y="28321"/>
                  </a:cubicBezTo>
                  <a:cubicBezTo>
                    <a:pt x="29548" y="27877"/>
                    <a:pt x="29643" y="27339"/>
                    <a:pt x="29706" y="26832"/>
                  </a:cubicBezTo>
                  <a:cubicBezTo>
                    <a:pt x="29896" y="24679"/>
                    <a:pt x="29136" y="22462"/>
                    <a:pt x="27648" y="20910"/>
                  </a:cubicBezTo>
                  <a:cubicBezTo>
                    <a:pt x="27363" y="20625"/>
                    <a:pt x="27046" y="20340"/>
                    <a:pt x="26856" y="19992"/>
                  </a:cubicBezTo>
                  <a:cubicBezTo>
                    <a:pt x="25938" y="18440"/>
                    <a:pt x="27426" y="16191"/>
                    <a:pt x="26413" y="14671"/>
                  </a:cubicBezTo>
                  <a:cubicBezTo>
                    <a:pt x="25906" y="13943"/>
                    <a:pt x="25019" y="13658"/>
                    <a:pt x="24322" y="13151"/>
                  </a:cubicBezTo>
                  <a:cubicBezTo>
                    <a:pt x="22011" y="11504"/>
                    <a:pt x="22866" y="8781"/>
                    <a:pt x="22327" y="6437"/>
                  </a:cubicBezTo>
                  <a:cubicBezTo>
                    <a:pt x="21567" y="2954"/>
                    <a:pt x="17799" y="547"/>
                    <a:pt x="14473" y="104"/>
                  </a:cubicBezTo>
                  <a:cubicBezTo>
                    <a:pt x="14077" y="39"/>
                    <a:pt x="13684" y="0"/>
                    <a:pt x="1329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191;p43">
              <a:extLst>
                <a:ext uri="{FF2B5EF4-FFF2-40B4-BE49-F238E27FC236}">
                  <a16:creationId xmlns:a16="http://schemas.microsoft.com/office/drawing/2014/main" id="{AF9D93F7-EB3A-3D0F-EB58-AE336A2C1DE7}"/>
                </a:ext>
              </a:extLst>
            </p:cNvPr>
            <p:cNvSpPr/>
            <p:nvPr/>
          </p:nvSpPr>
          <p:spPr>
            <a:xfrm>
              <a:off x="4181624" y="1760858"/>
              <a:ext cx="899614" cy="820632"/>
            </a:xfrm>
            <a:custGeom>
              <a:avLst/>
              <a:gdLst/>
              <a:ahLst/>
              <a:cxnLst/>
              <a:rect l="l" t="t" r="r" b="b"/>
              <a:pathLst>
                <a:path w="27997" h="25539" extrusionOk="0">
                  <a:moveTo>
                    <a:pt x="14013" y="1"/>
                  </a:moveTo>
                  <a:cubicBezTo>
                    <a:pt x="12667" y="1"/>
                    <a:pt x="11445" y="309"/>
                    <a:pt x="10452" y="900"/>
                  </a:cubicBezTo>
                  <a:cubicBezTo>
                    <a:pt x="10040" y="1154"/>
                    <a:pt x="9723" y="1502"/>
                    <a:pt x="9438" y="1819"/>
                  </a:cubicBezTo>
                  <a:cubicBezTo>
                    <a:pt x="9343" y="1914"/>
                    <a:pt x="9217" y="2040"/>
                    <a:pt x="9122" y="2167"/>
                  </a:cubicBezTo>
                  <a:cubicBezTo>
                    <a:pt x="8710" y="2579"/>
                    <a:pt x="8203" y="2895"/>
                    <a:pt x="7601" y="3275"/>
                  </a:cubicBezTo>
                  <a:cubicBezTo>
                    <a:pt x="6746" y="3814"/>
                    <a:pt x="5796" y="4289"/>
                    <a:pt x="4878" y="4732"/>
                  </a:cubicBezTo>
                  <a:cubicBezTo>
                    <a:pt x="4688" y="4827"/>
                    <a:pt x="4466" y="4922"/>
                    <a:pt x="4276" y="5049"/>
                  </a:cubicBezTo>
                  <a:cubicBezTo>
                    <a:pt x="3484" y="5429"/>
                    <a:pt x="2756" y="5809"/>
                    <a:pt x="2218" y="6411"/>
                  </a:cubicBezTo>
                  <a:cubicBezTo>
                    <a:pt x="1616" y="7139"/>
                    <a:pt x="1268" y="8152"/>
                    <a:pt x="1299" y="9229"/>
                  </a:cubicBezTo>
                  <a:cubicBezTo>
                    <a:pt x="1331" y="10116"/>
                    <a:pt x="1584" y="11066"/>
                    <a:pt x="2091" y="12079"/>
                  </a:cubicBezTo>
                  <a:cubicBezTo>
                    <a:pt x="2186" y="12238"/>
                    <a:pt x="2281" y="12396"/>
                    <a:pt x="2376" y="12554"/>
                  </a:cubicBezTo>
                  <a:cubicBezTo>
                    <a:pt x="2598" y="12998"/>
                    <a:pt x="2851" y="13441"/>
                    <a:pt x="2978" y="13884"/>
                  </a:cubicBezTo>
                  <a:cubicBezTo>
                    <a:pt x="3358" y="15120"/>
                    <a:pt x="2376" y="16133"/>
                    <a:pt x="1933" y="16513"/>
                  </a:cubicBezTo>
                  <a:cubicBezTo>
                    <a:pt x="1838" y="16608"/>
                    <a:pt x="1743" y="16703"/>
                    <a:pt x="1616" y="16798"/>
                  </a:cubicBezTo>
                  <a:cubicBezTo>
                    <a:pt x="1109" y="17210"/>
                    <a:pt x="571" y="17653"/>
                    <a:pt x="286" y="18286"/>
                  </a:cubicBezTo>
                  <a:cubicBezTo>
                    <a:pt x="1" y="18920"/>
                    <a:pt x="33" y="19712"/>
                    <a:pt x="349" y="20313"/>
                  </a:cubicBezTo>
                  <a:cubicBezTo>
                    <a:pt x="508" y="20598"/>
                    <a:pt x="698" y="20820"/>
                    <a:pt x="888" y="21042"/>
                  </a:cubicBezTo>
                  <a:cubicBezTo>
                    <a:pt x="1109" y="21295"/>
                    <a:pt x="1299" y="21548"/>
                    <a:pt x="1458" y="21802"/>
                  </a:cubicBezTo>
                  <a:cubicBezTo>
                    <a:pt x="1679" y="22308"/>
                    <a:pt x="1679" y="22910"/>
                    <a:pt x="1458" y="23417"/>
                  </a:cubicBezTo>
                  <a:cubicBezTo>
                    <a:pt x="1363" y="23607"/>
                    <a:pt x="1236" y="23797"/>
                    <a:pt x="1109" y="23987"/>
                  </a:cubicBezTo>
                  <a:cubicBezTo>
                    <a:pt x="793" y="24494"/>
                    <a:pt x="476" y="24969"/>
                    <a:pt x="666" y="25539"/>
                  </a:cubicBezTo>
                  <a:lnTo>
                    <a:pt x="919" y="25444"/>
                  </a:lnTo>
                  <a:cubicBezTo>
                    <a:pt x="793" y="25000"/>
                    <a:pt x="1078" y="24589"/>
                    <a:pt x="1363" y="24145"/>
                  </a:cubicBezTo>
                  <a:cubicBezTo>
                    <a:pt x="1489" y="23955"/>
                    <a:pt x="1616" y="23734"/>
                    <a:pt x="1711" y="23512"/>
                  </a:cubicBezTo>
                  <a:cubicBezTo>
                    <a:pt x="1996" y="22942"/>
                    <a:pt x="1996" y="22245"/>
                    <a:pt x="1711" y="21675"/>
                  </a:cubicBezTo>
                  <a:cubicBezTo>
                    <a:pt x="1553" y="21390"/>
                    <a:pt x="1331" y="21137"/>
                    <a:pt x="1141" y="20883"/>
                  </a:cubicBezTo>
                  <a:cubicBezTo>
                    <a:pt x="951" y="20662"/>
                    <a:pt x="761" y="20440"/>
                    <a:pt x="634" y="20187"/>
                  </a:cubicBezTo>
                  <a:cubicBezTo>
                    <a:pt x="318" y="19648"/>
                    <a:pt x="318" y="18952"/>
                    <a:pt x="571" y="18413"/>
                  </a:cubicBezTo>
                  <a:cubicBezTo>
                    <a:pt x="824" y="17843"/>
                    <a:pt x="1331" y="17400"/>
                    <a:pt x="1806" y="17020"/>
                  </a:cubicBezTo>
                  <a:cubicBezTo>
                    <a:pt x="1933" y="16925"/>
                    <a:pt x="2028" y="16830"/>
                    <a:pt x="2154" y="16735"/>
                  </a:cubicBezTo>
                  <a:cubicBezTo>
                    <a:pt x="3168" y="15848"/>
                    <a:pt x="3580" y="14771"/>
                    <a:pt x="3263" y="13821"/>
                  </a:cubicBezTo>
                  <a:cubicBezTo>
                    <a:pt x="3136" y="13314"/>
                    <a:pt x="2883" y="12871"/>
                    <a:pt x="2629" y="12428"/>
                  </a:cubicBezTo>
                  <a:cubicBezTo>
                    <a:pt x="2534" y="12269"/>
                    <a:pt x="2439" y="12111"/>
                    <a:pt x="2376" y="11953"/>
                  </a:cubicBezTo>
                  <a:cubicBezTo>
                    <a:pt x="1869" y="10971"/>
                    <a:pt x="1616" y="10084"/>
                    <a:pt x="1584" y="9229"/>
                  </a:cubicBezTo>
                  <a:cubicBezTo>
                    <a:pt x="1553" y="8216"/>
                    <a:pt x="1869" y="7266"/>
                    <a:pt x="2439" y="6601"/>
                  </a:cubicBezTo>
                  <a:cubicBezTo>
                    <a:pt x="2946" y="6031"/>
                    <a:pt x="3643" y="5651"/>
                    <a:pt x="4403" y="5271"/>
                  </a:cubicBezTo>
                  <a:cubicBezTo>
                    <a:pt x="4593" y="5176"/>
                    <a:pt x="4815" y="5081"/>
                    <a:pt x="5005" y="4986"/>
                  </a:cubicBezTo>
                  <a:cubicBezTo>
                    <a:pt x="5923" y="4542"/>
                    <a:pt x="6873" y="4067"/>
                    <a:pt x="7760" y="3529"/>
                  </a:cubicBezTo>
                  <a:cubicBezTo>
                    <a:pt x="8362" y="3149"/>
                    <a:pt x="8900" y="2800"/>
                    <a:pt x="9312" y="2357"/>
                  </a:cubicBezTo>
                  <a:cubicBezTo>
                    <a:pt x="9438" y="2230"/>
                    <a:pt x="9533" y="2135"/>
                    <a:pt x="9660" y="2009"/>
                  </a:cubicBezTo>
                  <a:cubicBezTo>
                    <a:pt x="9945" y="1692"/>
                    <a:pt x="10230" y="1375"/>
                    <a:pt x="10610" y="1154"/>
                  </a:cubicBezTo>
                  <a:cubicBezTo>
                    <a:pt x="11589" y="557"/>
                    <a:pt x="12768" y="297"/>
                    <a:pt x="13979" y="297"/>
                  </a:cubicBezTo>
                  <a:cubicBezTo>
                    <a:pt x="16176" y="297"/>
                    <a:pt x="18480" y="1155"/>
                    <a:pt x="19889" y="2420"/>
                  </a:cubicBezTo>
                  <a:cubicBezTo>
                    <a:pt x="20016" y="2515"/>
                    <a:pt x="20142" y="2642"/>
                    <a:pt x="20269" y="2800"/>
                  </a:cubicBezTo>
                  <a:cubicBezTo>
                    <a:pt x="21283" y="3845"/>
                    <a:pt x="21916" y="5081"/>
                    <a:pt x="22043" y="6221"/>
                  </a:cubicBezTo>
                  <a:cubicBezTo>
                    <a:pt x="22169" y="7392"/>
                    <a:pt x="22169" y="8564"/>
                    <a:pt x="22169" y="9578"/>
                  </a:cubicBezTo>
                  <a:cubicBezTo>
                    <a:pt x="22169" y="9768"/>
                    <a:pt x="22169" y="9989"/>
                    <a:pt x="22169" y="10179"/>
                  </a:cubicBezTo>
                  <a:cubicBezTo>
                    <a:pt x="22138" y="10813"/>
                    <a:pt x="22138" y="11383"/>
                    <a:pt x="22391" y="12048"/>
                  </a:cubicBezTo>
                  <a:cubicBezTo>
                    <a:pt x="22613" y="12713"/>
                    <a:pt x="23024" y="13631"/>
                    <a:pt x="23943" y="14075"/>
                  </a:cubicBezTo>
                  <a:cubicBezTo>
                    <a:pt x="24228" y="14201"/>
                    <a:pt x="24576" y="14265"/>
                    <a:pt x="24893" y="14360"/>
                  </a:cubicBezTo>
                  <a:cubicBezTo>
                    <a:pt x="25114" y="14391"/>
                    <a:pt x="25368" y="14455"/>
                    <a:pt x="25590" y="14518"/>
                  </a:cubicBezTo>
                  <a:cubicBezTo>
                    <a:pt x="26571" y="14866"/>
                    <a:pt x="27300" y="15880"/>
                    <a:pt x="27363" y="16925"/>
                  </a:cubicBezTo>
                  <a:cubicBezTo>
                    <a:pt x="27363" y="17526"/>
                    <a:pt x="27205" y="18065"/>
                    <a:pt x="27015" y="18666"/>
                  </a:cubicBezTo>
                  <a:cubicBezTo>
                    <a:pt x="26951" y="18952"/>
                    <a:pt x="26856" y="19205"/>
                    <a:pt x="26793" y="19490"/>
                  </a:cubicBezTo>
                  <a:cubicBezTo>
                    <a:pt x="26540" y="20725"/>
                    <a:pt x="26635" y="22372"/>
                    <a:pt x="27806" y="23385"/>
                  </a:cubicBezTo>
                  <a:lnTo>
                    <a:pt x="27996" y="23163"/>
                  </a:lnTo>
                  <a:cubicBezTo>
                    <a:pt x="26920" y="22245"/>
                    <a:pt x="26825" y="20693"/>
                    <a:pt x="27078" y="19553"/>
                  </a:cubicBezTo>
                  <a:cubicBezTo>
                    <a:pt x="27141" y="19268"/>
                    <a:pt x="27205" y="19015"/>
                    <a:pt x="27300" y="18762"/>
                  </a:cubicBezTo>
                  <a:cubicBezTo>
                    <a:pt x="27490" y="18160"/>
                    <a:pt x="27648" y="17558"/>
                    <a:pt x="27616" y="16925"/>
                  </a:cubicBezTo>
                  <a:cubicBezTo>
                    <a:pt x="27585" y="15753"/>
                    <a:pt x="26793" y="14645"/>
                    <a:pt x="25685" y="14265"/>
                  </a:cubicBezTo>
                  <a:cubicBezTo>
                    <a:pt x="25431" y="14170"/>
                    <a:pt x="25178" y="14138"/>
                    <a:pt x="24956" y="14075"/>
                  </a:cubicBezTo>
                  <a:cubicBezTo>
                    <a:pt x="24639" y="14011"/>
                    <a:pt x="24323" y="13948"/>
                    <a:pt x="24038" y="13821"/>
                  </a:cubicBezTo>
                  <a:cubicBezTo>
                    <a:pt x="23436" y="13504"/>
                    <a:pt x="22993" y="12934"/>
                    <a:pt x="22644" y="11953"/>
                  </a:cubicBezTo>
                  <a:cubicBezTo>
                    <a:pt x="22423" y="11351"/>
                    <a:pt x="22423" y="10813"/>
                    <a:pt x="22454" y="10179"/>
                  </a:cubicBezTo>
                  <a:cubicBezTo>
                    <a:pt x="22454" y="9989"/>
                    <a:pt x="22454" y="9768"/>
                    <a:pt x="22454" y="9578"/>
                  </a:cubicBezTo>
                  <a:cubicBezTo>
                    <a:pt x="22454" y="8564"/>
                    <a:pt x="22423" y="7392"/>
                    <a:pt x="22296" y="6189"/>
                  </a:cubicBezTo>
                  <a:cubicBezTo>
                    <a:pt x="22201" y="4986"/>
                    <a:pt x="21504" y="3687"/>
                    <a:pt x="20491" y="2579"/>
                  </a:cubicBezTo>
                  <a:cubicBezTo>
                    <a:pt x="20332" y="2452"/>
                    <a:pt x="20206" y="2325"/>
                    <a:pt x="20079" y="2199"/>
                  </a:cubicBezTo>
                  <a:cubicBezTo>
                    <a:pt x="18907" y="1154"/>
                    <a:pt x="17229" y="394"/>
                    <a:pt x="15424" y="109"/>
                  </a:cubicBezTo>
                  <a:cubicBezTo>
                    <a:pt x="14942" y="36"/>
                    <a:pt x="14470" y="1"/>
                    <a:pt x="1401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192;p43">
              <a:extLst>
                <a:ext uri="{FF2B5EF4-FFF2-40B4-BE49-F238E27FC236}">
                  <a16:creationId xmlns:a16="http://schemas.microsoft.com/office/drawing/2014/main" id="{C0C9D258-9162-3300-5673-15A4AC30735C}"/>
                </a:ext>
              </a:extLst>
            </p:cNvPr>
            <p:cNvSpPr/>
            <p:nvPr/>
          </p:nvSpPr>
          <p:spPr>
            <a:xfrm>
              <a:off x="3667761" y="3324490"/>
              <a:ext cx="1824580" cy="505862"/>
            </a:xfrm>
            <a:custGeom>
              <a:avLst/>
              <a:gdLst/>
              <a:ahLst/>
              <a:cxnLst/>
              <a:rect l="l" t="t" r="r" b="b"/>
              <a:pathLst>
                <a:path w="56783" h="15743" extrusionOk="0">
                  <a:moveTo>
                    <a:pt x="49793" y="1"/>
                  </a:moveTo>
                  <a:cubicBezTo>
                    <a:pt x="46715" y="1"/>
                    <a:pt x="43498" y="797"/>
                    <a:pt x="40568" y="1515"/>
                  </a:cubicBezTo>
                  <a:cubicBezTo>
                    <a:pt x="36445" y="2515"/>
                    <a:pt x="32475" y="3638"/>
                    <a:pt x="28174" y="3638"/>
                  </a:cubicBezTo>
                  <a:cubicBezTo>
                    <a:pt x="28114" y="3638"/>
                    <a:pt x="28055" y="3637"/>
                    <a:pt x="27995" y="3637"/>
                  </a:cubicBezTo>
                  <a:cubicBezTo>
                    <a:pt x="20205" y="3574"/>
                    <a:pt x="12731" y="977"/>
                    <a:pt x="4972" y="375"/>
                  </a:cubicBezTo>
                  <a:cubicBezTo>
                    <a:pt x="4608" y="350"/>
                    <a:pt x="4232" y="329"/>
                    <a:pt x="3858" y="329"/>
                  </a:cubicBezTo>
                  <a:cubicBezTo>
                    <a:pt x="2834" y="329"/>
                    <a:pt x="1819" y="485"/>
                    <a:pt x="1077" y="1135"/>
                  </a:cubicBezTo>
                  <a:cubicBezTo>
                    <a:pt x="222" y="1895"/>
                    <a:pt x="0" y="3098"/>
                    <a:pt x="127" y="4207"/>
                  </a:cubicBezTo>
                  <a:cubicBezTo>
                    <a:pt x="475" y="6994"/>
                    <a:pt x="2597" y="8451"/>
                    <a:pt x="4909" y="9622"/>
                  </a:cubicBezTo>
                  <a:cubicBezTo>
                    <a:pt x="7886" y="11142"/>
                    <a:pt x="11021" y="12251"/>
                    <a:pt x="14188" y="13201"/>
                  </a:cubicBezTo>
                  <a:cubicBezTo>
                    <a:pt x="17260" y="14119"/>
                    <a:pt x="20458" y="15133"/>
                    <a:pt x="23657" y="15449"/>
                  </a:cubicBezTo>
                  <a:cubicBezTo>
                    <a:pt x="25524" y="15626"/>
                    <a:pt x="27405" y="15742"/>
                    <a:pt x="29284" y="15742"/>
                  </a:cubicBezTo>
                  <a:cubicBezTo>
                    <a:pt x="32123" y="15742"/>
                    <a:pt x="34955" y="15477"/>
                    <a:pt x="37718" y="14753"/>
                  </a:cubicBezTo>
                  <a:cubicBezTo>
                    <a:pt x="42848" y="13423"/>
                    <a:pt x="48010" y="11364"/>
                    <a:pt x="52349" y="8356"/>
                  </a:cubicBezTo>
                  <a:cubicBezTo>
                    <a:pt x="53141" y="7785"/>
                    <a:pt x="53932" y="7120"/>
                    <a:pt x="54534" y="6360"/>
                  </a:cubicBezTo>
                  <a:cubicBezTo>
                    <a:pt x="56783" y="3542"/>
                    <a:pt x="53774" y="153"/>
                    <a:pt x="50734" y="27"/>
                  </a:cubicBezTo>
                  <a:cubicBezTo>
                    <a:pt x="50422" y="9"/>
                    <a:pt x="50108" y="1"/>
                    <a:pt x="4979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193;p43">
              <a:extLst>
                <a:ext uri="{FF2B5EF4-FFF2-40B4-BE49-F238E27FC236}">
                  <a16:creationId xmlns:a16="http://schemas.microsoft.com/office/drawing/2014/main" id="{E8B1E325-7ADA-4DEA-235F-A6E10CDD0549}"/>
                </a:ext>
              </a:extLst>
            </p:cNvPr>
            <p:cNvSpPr/>
            <p:nvPr/>
          </p:nvSpPr>
          <p:spPr>
            <a:xfrm>
              <a:off x="3959813" y="2994907"/>
              <a:ext cx="377557" cy="568392"/>
            </a:xfrm>
            <a:custGeom>
              <a:avLst/>
              <a:gdLst/>
              <a:ahLst/>
              <a:cxnLst/>
              <a:rect l="l" t="t" r="r" b="b"/>
              <a:pathLst>
                <a:path w="11750" h="17689" extrusionOk="0">
                  <a:moveTo>
                    <a:pt x="3246" y="0"/>
                  </a:moveTo>
                  <a:cubicBezTo>
                    <a:pt x="2774" y="0"/>
                    <a:pt x="2315" y="41"/>
                    <a:pt x="1932" y="86"/>
                  </a:cubicBezTo>
                  <a:cubicBezTo>
                    <a:pt x="1425" y="150"/>
                    <a:pt x="918" y="340"/>
                    <a:pt x="602" y="751"/>
                  </a:cubicBezTo>
                  <a:cubicBezTo>
                    <a:pt x="95" y="1416"/>
                    <a:pt x="158" y="2936"/>
                    <a:pt x="127" y="3728"/>
                  </a:cubicBezTo>
                  <a:cubicBezTo>
                    <a:pt x="0" y="8668"/>
                    <a:pt x="3895" y="12722"/>
                    <a:pt x="7062" y="16047"/>
                  </a:cubicBezTo>
                  <a:cubicBezTo>
                    <a:pt x="7664" y="16681"/>
                    <a:pt x="8329" y="17346"/>
                    <a:pt x="9184" y="17599"/>
                  </a:cubicBezTo>
                  <a:cubicBezTo>
                    <a:pt x="9387" y="17659"/>
                    <a:pt x="9602" y="17689"/>
                    <a:pt x="9817" y="17689"/>
                  </a:cubicBezTo>
                  <a:cubicBezTo>
                    <a:pt x="10509" y="17689"/>
                    <a:pt x="11198" y="17380"/>
                    <a:pt x="11464" y="16776"/>
                  </a:cubicBezTo>
                  <a:cubicBezTo>
                    <a:pt x="11749" y="16174"/>
                    <a:pt x="11591" y="15509"/>
                    <a:pt x="11369" y="14876"/>
                  </a:cubicBezTo>
                  <a:cubicBezTo>
                    <a:pt x="10989" y="13831"/>
                    <a:pt x="10451" y="12880"/>
                    <a:pt x="9817" y="11962"/>
                  </a:cubicBezTo>
                  <a:cubicBezTo>
                    <a:pt x="9374" y="11329"/>
                    <a:pt x="9089" y="10727"/>
                    <a:pt x="8804" y="10094"/>
                  </a:cubicBezTo>
                  <a:cubicBezTo>
                    <a:pt x="8709" y="9872"/>
                    <a:pt x="8646" y="9682"/>
                    <a:pt x="8551" y="9492"/>
                  </a:cubicBezTo>
                  <a:cubicBezTo>
                    <a:pt x="7601" y="7370"/>
                    <a:pt x="6904" y="5153"/>
                    <a:pt x="6492" y="2873"/>
                  </a:cubicBezTo>
                  <a:cubicBezTo>
                    <a:pt x="6334" y="2050"/>
                    <a:pt x="6176" y="1163"/>
                    <a:pt x="5574" y="625"/>
                  </a:cubicBezTo>
                  <a:cubicBezTo>
                    <a:pt x="5002" y="135"/>
                    <a:pt x="4102" y="0"/>
                    <a:pt x="3246" y="0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194;p43">
              <a:extLst>
                <a:ext uri="{FF2B5EF4-FFF2-40B4-BE49-F238E27FC236}">
                  <a16:creationId xmlns:a16="http://schemas.microsoft.com/office/drawing/2014/main" id="{E759A497-8AC9-8A30-5F8F-D83DEB367221}"/>
                </a:ext>
              </a:extLst>
            </p:cNvPr>
            <p:cNvSpPr/>
            <p:nvPr/>
          </p:nvSpPr>
          <p:spPr>
            <a:xfrm>
              <a:off x="4325128" y="2164892"/>
              <a:ext cx="520032" cy="459720"/>
            </a:xfrm>
            <a:custGeom>
              <a:avLst/>
              <a:gdLst/>
              <a:ahLst/>
              <a:cxnLst/>
              <a:rect l="l" t="t" r="r" b="b"/>
              <a:pathLst>
                <a:path w="16184" h="14307" extrusionOk="0">
                  <a:moveTo>
                    <a:pt x="6737" y="1"/>
                  </a:moveTo>
                  <a:cubicBezTo>
                    <a:pt x="5780" y="1"/>
                    <a:pt x="4803" y="215"/>
                    <a:pt x="4022" y="772"/>
                  </a:cubicBezTo>
                  <a:cubicBezTo>
                    <a:pt x="3357" y="1247"/>
                    <a:pt x="2597" y="2102"/>
                    <a:pt x="2280" y="2831"/>
                  </a:cubicBezTo>
                  <a:cubicBezTo>
                    <a:pt x="1869" y="3812"/>
                    <a:pt x="2249" y="4952"/>
                    <a:pt x="1805" y="5934"/>
                  </a:cubicBezTo>
                  <a:cubicBezTo>
                    <a:pt x="1552" y="6441"/>
                    <a:pt x="1140" y="6853"/>
                    <a:pt x="855" y="7359"/>
                  </a:cubicBezTo>
                  <a:cubicBezTo>
                    <a:pt x="602" y="7803"/>
                    <a:pt x="444" y="8341"/>
                    <a:pt x="317" y="8848"/>
                  </a:cubicBezTo>
                  <a:cubicBezTo>
                    <a:pt x="95" y="9766"/>
                    <a:pt x="0" y="10748"/>
                    <a:pt x="380" y="11571"/>
                  </a:cubicBezTo>
                  <a:cubicBezTo>
                    <a:pt x="665" y="12173"/>
                    <a:pt x="1204" y="12648"/>
                    <a:pt x="1774" y="12996"/>
                  </a:cubicBezTo>
                  <a:cubicBezTo>
                    <a:pt x="2945" y="13725"/>
                    <a:pt x="4307" y="14136"/>
                    <a:pt x="5701" y="14168"/>
                  </a:cubicBezTo>
                  <a:cubicBezTo>
                    <a:pt x="5783" y="14172"/>
                    <a:pt x="5864" y="14173"/>
                    <a:pt x="5945" y="14173"/>
                  </a:cubicBezTo>
                  <a:cubicBezTo>
                    <a:pt x="6309" y="14173"/>
                    <a:pt x="6658" y="14142"/>
                    <a:pt x="7007" y="14142"/>
                  </a:cubicBezTo>
                  <a:cubicBezTo>
                    <a:pt x="7236" y="14142"/>
                    <a:pt x="7464" y="14156"/>
                    <a:pt x="7696" y="14200"/>
                  </a:cubicBezTo>
                  <a:cubicBezTo>
                    <a:pt x="8290" y="14271"/>
                    <a:pt x="8883" y="14307"/>
                    <a:pt x="9477" y="14307"/>
                  </a:cubicBezTo>
                  <a:cubicBezTo>
                    <a:pt x="9675" y="14307"/>
                    <a:pt x="9873" y="14303"/>
                    <a:pt x="10071" y="14295"/>
                  </a:cubicBezTo>
                  <a:cubicBezTo>
                    <a:pt x="12161" y="14231"/>
                    <a:pt x="14695" y="13820"/>
                    <a:pt x="15708" y="11698"/>
                  </a:cubicBezTo>
                  <a:cubicBezTo>
                    <a:pt x="16088" y="10906"/>
                    <a:pt x="16183" y="10051"/>
                    <a:pt x="16056" y="9196"/>
                  </a:cubicBezTo>
                  <a:cubicBezTo>
                    <a:pt x="15708" y="6916"/>
                    <a:pt x="13396" y="5744"/>
                    <a:pt x="12890" y="3591"/>
                  </a:cubicBezTo>
                  <a:cubicBezTo>
                    <a:pt x="12731" y="2926"/>
                    <a:pt x="12890" y="2071"/>
                    <a:pt x="12415" y="1532"/>
                  </a:cubicBezTo>
                  <a:cubicBezTo>
                    <a:pt x="11813" y="867"/>
                    <a:pt x="11116" y="1025"/>
                    <a:pt x="10293" y="740"/>
                  </a:cubicBezTo>
                  <a:cubicBezTo>
                    <a:pt x="9279" y="424"/>
                    <a:pt x="8203" y="75"/>
                    <a:pt x="7126" y="12"/>
                  </a:cubicBezTo>
                  <a:cubicBezTo>
                    <a:pt x="6997" y="4"/>
                    <a:pt x="6867" y="1"/>
                    <a:pt x="6737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195;p43">
              <a:extLst>
                <a:ext uri="{FF2B5EF4-FFF2-40B4-BE49-F238E27FC236}">
                  <a16:creationId xmlns:a16="http://schemas.microsoft.com/office/drawing/2014/main" id="{C06AFEBB-C6E1-CA7D-AC48-EE1D42E8ABAA}"/>
                </a:ext>
              </a:extLst>
            </p:cNvPr>
            <p:cNvSpPr/>
            <p:nvPr/>
          </p:nvSpPr>
          <p:spPr>
            <a:xfrm>
              <a:off x="3950656" y="2500516"/>
              <a:ext cx="468106" cy="624367"/>
            </a:xfrm>
            <a:custGeom>
              <a:avLst/>
              <a:gdLst/>
              <a:ahLst/>
              <a:cxnLst/>
              <a:rect l="l" t="t" r="r" b="b"/>
              <a:pathLst>
                <a:path w="14568" h="19431" extrusionOk="0">
                  <a:moveTo>
                    <a:pt x="11233" y="0"/>
                  </a:moveTo>
                  <a:cubicBezTo>
                    <a:pt x="9357" y="0"/>
                    <a:pt x="7943" y="1924"/>
                    <a:pt x="7094" y="3596"/>
                  </a:cubicBezTo>
                  <a:cubicBezTo>
                    <a:pt x="5827" y="6098"/>
                    <a:pt x="4402" y="8537"/>
                    <a:pt x="3072" y="11007"/>
                  </a:cubicBezTo>
                  <a:cubicBezTo>
                    <a:pt x="1773" y="13382"/>
                    <a:pt x="348" y="15852"/>
                    <a:pt x="0" y="18576"/>
                  </a:cubicBezTo>
                  <a:cubicBezTo>
                    <a:pt x="2027" y="18956"/>
                    <a:pt x="4085" y="19399"/>
                    <a:pt x="6144" y="19431"/>
                  </a:cubicBezTo>
                  <a:cubicBezTo>
                    <a:pt x="6587" y="17974"/>
                    <a:pt x="7442" y="16644"/>
                    <a:pt x="8266" y="15377"/>
                  </a:cubicBezTo>
                  <a:cubicBezTo>
                    <a:pt x="9754" y="13065"/>
                    <a:pt x="11306" y="10785"/>
                    <a:pt x="12699" y="8410"/>
                  </a:cubicBezTo>
                  <a:cubicBezTo>
                    <a:pt x="13206" y="7555"/>
                    <a:pt x="13649" y="6668"/>
                    <a:pt x="13871" y="5750"/>
                  </a:cubicBezTo>
                  <a:cubicBezTo>
                    <a:pt x="14283" y="3976"/>
                    <a:pt x="14568" y="1285"/>
                    <a:pt x="12604" y="334"/>
                  </a:cubicBezTo>
                  <a:cubicBezTo>
                    <a:pt x="12123" y="103"/>
                    <a:pt x="11666" y="0"/>
                    <a:pt x="1123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196;p43">
              <a:extLst>
                <a:ext uri="{FF2B5EF4-FFF2-40B4-BE49-F238E27FC236}">
                  <a16:creationId xmlns:a16="http://schemas.microsoft.com/office/drawing/2014/main" id="{65552A77-59B6-EF02-7C22-A7B68447CB2D}"/>
                </a:ext>
              </a:extLst>
            </p:cNvPr>
            <p:cNvSpPr/>
            <p:nvPr/>
          </p:nvSpPr>
          <p:spPr>
            <a:xfrm>
              <a:off x="4762676" y="2994907"/>
              <a:ext cx="376561" cy="568392"/>
            </a:xfrm>
            <a:custGeom>
              <a:avLst/>
              <a:gdLst/>
              <a:ahLst/>
              <a:cxnLst/>
              <a:rect l="l" t="t" r="r" b="b"/>
              <a:pathLst>
                <a:path w="11719" h="17689" extrusionOk="0">
                  <a:moveTo>
                    <a:pt x="8504" y="0"/>
                  </a:moveTo>
                  <a:cubicBezTo>
                    <a:pt x="7648" y="0"/>
                    <a:pt x="6748" y="135"/>
                    <a:pt x="6176" y="625"/>
                  </a:cubicBezTo>
                  <a:cubicBezTo>
                    <a:pt x="5575" y="1163"/>
                    <a:pt x="5416" y="2050"/>
                    <a:pt x="5258" y="2873"/>
                  </a:cubicBezTo>
                  <a:cubicBezTo>
                    <a:pt x="4846" y="5153"/>
                    <a:pt x="4150" y="7370"/>
                    <a:pt x="3200" y="9492"/>
                  </a:cubicBezTo>
                  <a:cubicBezTo>
                    <a:pt x="3105" y="9682"/>
                    <a:pt x="3041" y="9872"/>
                    <a:pt x="2946" y="10094"/>
                  </a:cubicBezTo>
                  <a:cubicBezTo>
                    <a:pt x="2661" y="10727"/>
                    <a:pt x="2376" y="11329"/>
                    <a:pt x="1933" y="11962"/>
                  </a:cubicBezTo>
                  <a:cubicBezTo>
                    <a:pt x="1299" y="12880"/>
                    <a:pt x="761" y="13831"/>
                    <a:pt x="381" y="14876"/>
                  </a:cubicBezTo>
                  <a:cubicBezTo>
                    <a:pt x="159" y="15509"/>
                    <a:pt x="1" y="16174"/>
                    <a:pt x="286" y="16776"/>
                  </a:cubicBezTo>
                  <a:cubicBezTo>
                    <a:pt x="552" y="17380"/>
                    <a:pt x="1242" y="17689"/>
                    <a:pt x="1934" y="17689"/>
                  </a:cubicBezTo>
                  <a:cubicBezTo>
                    <a:pt x="2148" y="17689"/>
                    <a:pt x="2364" y="17659"/>
                    <a:pt x="2566" y="17599"/>
                  </a:cubicBezTo>
                  <a:cubicBezTo>
                    <a:pt x="3421" y="17346"/>
                    <a:pt x="4055" y="16681"/>
                    <a:pt x="4688" y="16047"/>
                  </a:cubicBezTo>
                  <a:cubicBezTo>
                    <a:pt x="7855" y="12722"/>
                    <a:pt x="11718" y="8668"/>
                    <a:pt x="11623" y="3728"/>
                  </a:cubicBezTo>
                  <a:cubicBezTo>
                    <a:pt x="11592" y="2936"/>
                    <a:pt x="11655" y="1416"/>
                    <a:pt x="11148" y="751"/>
                  </a:cubicBezTo>
                  <a:cubicBezTo>
                    <a:pt x="10832" y="340"/>
                    <a:pt x="10325" y="150"/>
                    <a:pt x="9818" y="86"/>
                  </a:cubicBezTo>
                  <a:cubicBezTo>
                    <a:pt x="9435" y="41"/>
                    <a:pt x="8976" y="0"/>
                    <a:pt x="8504" y="0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197;p43">
              <a:extLst>
                <a:ext uri="{FF2B5EF4-FFF2-40B4-BE49-F238E27FC236}">
                  <a16:creationId xmlns:a16="http://schemas.microsoft.com/office/drawing/2014/main" id="{E0DCBC52-2469-268D-3F9F-D8F2A3068E7C}"/>
                </a:ext>
              </a:extLst>
            </p:cNvPr>
            <p:cNvSpPr/>
            <p:nvPr/>
          </p:nvSpPr>
          <p:spPr>
            <a:xfrm>
              <a:off x="4681284" y="2500516"/>
              <a:ext cx="468138" cy="624367"/>
            </a:xfrm>
            <a:custGeom>
              <a:avLst/>
              <a:gdLst/>
              <a:ahLst/>
              <a:cxnLst/>
              <a:rect l="l" t="t" r="r" b="b"/>
              <a:pathLst>
                <a:path w="14569" h="19431" extrusionOk="0">
                  <a:moveTo>
                    <a:pt x="3335" y="0"/>
                  </a:moveTo>
                  <a:cubicBezTo>
                    <a:pt x="2902" y="0"/>
                    <a:pt x="2445" y="103"/>
                    <a:pt x="1964" y="334"/>
                  </a:cubicBezTo>
                  <a:cubicBezTo>
                    <a:pt x="0" y="1285"/>
                    <a:pt x="317" y="3976"/>
                    <a:pt x="697" y="5750"/>
                  </a:cubicBezTo>
                  <a:cubicBezTo>
                    <a:pt x="919" y="6668"/>
                    <a:pt x="1362" y="7555"/>
                    <a:pt x="1869" y="8410"/>
                  </a:cubicBezTo>
                  <a:cubicBezTo>
                    <a:pt x="3262" y="10785"/>
                    <a:pt x="4814" y="13065"/>
                    <a:pt x="6303" y="15377"/>
                  </a:cubicBezTo>
                  <a:cubicBezTo>
                    <a:pt x="7126" y="16644"/>
                    <a:pt x="7981" y="17974"/>
                    <a:pt x="8424" y="19431"/>
                  </a:cubicBezTo>
                  <a:cubicBezTo>
                    <a:pt x="10483" y="19399"/>
                    <a:pt x="12541" y="18956"/>
                    <a:pt x="14568" y="18576"/>
                  </a:cubicBezTo>
                  <a:cubicBezTo>
                    <a:pt x="14251" y="15852"/>
                    <a:pt x="12795" y="13382"/>
                    <a:pt x="11528" y="11007"/>
                  </a:cubicBezTo>
                  <a:cubicBezTo>
                    <a:pt x="10166" y="8537"/>
                    <a:pt x="8741" y="6098"/>
                    <a:pt x="7474" y="3596"/>
                  </a:cubicBezTo>
                  <a:cubicBezTo>
                    <a:pt x="6625" y="1924"/>
                    <a:pt x="5212" y="0"/>
                    <a:pt x="3335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5198;p43">
              <a:extLst>
                <a:ext uri="{FF2B5EF4-FFF2-40B4-BE49-F238E27FC236}">
                  <a16:creationId xmlns:a16="http://schemas.microsoft.com/office/drawing/2014/main" id="{51A56B81-3A0E-35A6-CBE7-279C640FE719}"/>
                </a:ext>
              </a:extLst>
            </p:cNvPr>
            <p:cNvSpPr/>
            <p:nvPr/>
          </p:nvSpPr>
          <p:spPr>
            <a:xfrm>
              <a:off x="4225389" y="2460382"/>
              <a:ext cx="657399" cy="1024738"/>
            </a:xfrm>
            <a:custGeom>
              <a:avLst/>
              <a:gdLst/>
              <a:ahLst/>
              <a:cxnLst/>
              <a:rect l="l" t="t" r="r" b="b"/>
              <a:pathLst>
                <a:path w="20459" h="31891" extrusionOk="0">
                  <a:moveTo>
                    <a:pt x="10166" y="0"/>
                  </a:moveTo>
                  <a:cubicBezTo>
                    <a:pt x="8868" y="32"/>
                    <a:pt x="7601" y="127"/>
                    <a:pt x="6303" y="348"/>
                  </a:cubicBezTo>
                  <a:cubicBezTo>
                    <a:pt x="5574" y="475"/>
                    <a:pt x="4814" y="665"/>
                    <a:pt x="4086" y="792"/>
                  </a:cubicBezTo>
                  <a:cubicBezTo>
                    <a:pt x="1964" y="1140"/>
                    <a:pt x="1774" y="1742"/>
                    <a:pt x="1331" y="3895"/>
                  </a:cubicBezTo>
                  <a:cubicBezTo>
                    <a:pt x="887" y="6080"/>
                    <a:pt x="444" y="8266"/>
                    <a:pt x="476" y="10514"/>
                  </a:cubicBezTo>
                  <a:cubicBezTo>
                    <a:pt x="539" y="13111"/>
                    <a:pt x="1552" y="14948"/>
                    <a:pt x="2376" y="17291"/>
                  </a:cubicBezTo>
                  <a:cubicBezTo>
                    <a:pt x="3136" y="19508"/>
                    <a:pt x="2693" y="22517"/>
                    <a:pt x="1996" y="24670"/>
                  </a:cubicBezTo>
                  <a:cubicBezTo>
                    <a:pt x="1521" y="26222"/>
                    <a:pt x="666" y="27489"/>
                    <a:pt x="96" y="28977"/>
                  </a:cubicBezTo>
                  <a:cubicBezTo>
                    <a:pt x="32" y="29104"/>
                    <a:pt x="1" y="29230"/>
                    <a:pt x="32" y="29357"/>
                  </a:cubicBezTo>
                  <a:cubicBezTo>
                    <a:pt x="64" y="29515"/>
                    <a:pt x="222" y="29610"/>
                    <a:pt x="381" y="29674"/>
                  </a:cubicBezTo>
                  <a:cubicBezTo>
                    <a:pt x="3168" y="31162"/>
                    <a:pt x="6303" y="31606"/>
                    <a:pt x="9375" y="31827"/>
                  </a:cubicBezTo>
                  <a:cubicBezTo>
                    <a:pt x="9660" y="31827"/>
                    <a:pt x="9913" y="31859"/>
                    <a:pt x="10166" y="31859"/>
                  </a:cubicBezTo>
                  <a:lnTo>
                    <a:pt x="10166" y="31891"/>
                  </a:lnTo>
                  <a:cubicBezTo>
                    <a:pt x="10198" y="31891"/>
                    <a:pt x="10198" y="31859"/>
                    <a:pt x="10230" y="31859"/>
                  </a:cubicBezTo>
                  <a:cubicBezTo>
                    <a:pt x="10261" y="31859"/>
                    <a:pt x="10261" y="31891"/>
                    <a:pt x="10293" y="31891"/>
                  </a:cubicBezTo>
                  <a:lnTo>
                    <a:pt x="10293" y="31859"/>
                  </a:lnTo>
                  <a:cubicBezTo>
                    <a:pt x="10546" y="31859"/>
                    <a:pt x="10800" y="31827"/>
                    <a:pt x="11085" y="31827"/>
                  </a:cubicBezTo>
                  <a:cubicBezTo>
                    <a:pt x="14125" y="31606"/>
                    <a:pt x="17292" y="31162"/>
                    <a:pt x="20079" y="29674"/>
                  </a:cubicBezTo>
                  <a:cubicBezTo>
                    <a:pt x="20237" y="29610"/>
                    <a:pt x="20364" y="29515"/>
                    <a:pt x="20427" y="29357"/>
                  </a:cubicBezTo>
                  <a:cubicBezTo>
                    <a:pt x="20459" y="29230"/>
                    <a:pt x="20396" y="29104"/>
                    <a:pt x="20364" y="28977"/>
                  </a:cubicBezTo>
                  <a:cubicBezTo>
                    <a:pt x="19794" y="27489"/>
                    <a:pt x="18939" y="26222"/>
                    <a:pt x="18432" y="24670"/>
                  </a:cubicBezTo>
                  <a:cubicBezTo>
                    <a:pt x="17767" y="22548"/>
                    <a:pt x="17324" y="19508"/>
                    <a:pt x="18084" y="17291"/>
                  </a:cubicBezTo>
                  <a:cubicBezTo>
                    <a:pt x="18907" y="14948"/>
                    <a:pt x="19889" y="13111"/>
                    <a:pt x="19952" y="10514"/>
                  </a:cubicBezTo>
                  <a:cubicBezTo>
                    <a:pt x="20016" y="8266"/>
                    <a:pt x="19572" y="6080"/>
                    <a:pt x="19129" y="3895"/>
                  </a:cubicBezTo>
                  <a:cubicBezTo>
                    <a:pt x="18685" y="1742"/>
                    <a:pt x="18464" y="1108"/>
                    <a:pt x="16374" y="792"/>
                  </a:cubicBezTo>
                  <a:cubicBezTo>
                    <a:pt x="15614" y="665"/>
                    <a:pt x="14885" y="475"/>
                    <a:pt x="14125" y="348"/>
                  </a:cubicBezTo>
                  <a:cubicBezTo>
                    <a:pt x="12858" y="127"/>
                    <a:pt x="11560" y="0"/>
                    <a:pt x="1026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199;p43">
              <a:extLst>
                <a:ext uri="{FF2B5EF4-FFF2-40B4-BE49-F238E27FC236}">
                  <a16:creationId xmlns:a16="http://schemas.microsoft.com/office/drawing/2014/main" id="{5B9FA39B-4F01-7711-042E-D2ECE69539DD}"/>
                </a:ext>
              </a:extLst>
            </p:cNvPr>
            <p:cNvSpPr/>
            <p:nvPr/>
          </p:nvSpPr>
          <p:spPr>
            <a:xfrm>
              <a:off x="4348520" y="2438661"/>
              <a:ext cx="439637" cy="236656"/>
            </a:xfrm>
            <a:custGeom>
              <a:avLst/>
              <a:gdLst/>
              <a:ahLst/>
              <a:cxnLst/>
              <a:rect l="l" t="t" r="r" b="b"/>
              <a:pathLst>
                <a:path w="13682" h="7365" extrusionOk="0">
                  <a:moveTo>
                    <a:pt x="12401" y="0"/>
                  </a:moveTo>
                  <a:cubicBezTo>
                    <a:pt x="12204" y="0"/>
                    <a:pt x="12024" y="11"/>
                    <a:pt x="11908" y="11"/>
                  </a:cubicBezTo>
                  <a:cubicBezTo>
                    <a:pt x="7950" y="138"/>
                    <a:pt x="3991" y="296"/>
                    <a:pt x="1" y="423"/>
                  </a:cubicBezTo>
                  <a:cubicBezTo>
                    <a:pt x="254" y="1278"/>
                    <a:pt x="254" y="2069"/>
                    <a:pt x="571" y="2893"/>
                  </a:cubicBezTo>
                  <a:cubicBezTo>
                    <a:pt x="856" y="3621"/>
                    <a:pt x="1236" y="4286"/>
                    <a:pt x="1679" y="4888"/>
                  </a:cubicBezTo>
                  <a:cubicBezTo>
                    <a:pt x="2629" y="6123"/>
                    <a:pt x="3959" y="6946"/>
                    <a:pt x="5448" y="7263"/>
                  </a:cubicBezTo>
                  <a:cubicBezTo>
                    <a:pt x="5815" y="7331"/>
                    <a:pt x="6187" y="7364"/>
                    <a:pt x="6559" y="7364"/>
                  </a:cubicBezTo>
                  <a:cubicBezTo>
                    <a:pt x="8788" y="7364"/>
                    <a:pt x="11017" y="6181"/>
                    <a:pt x="12130" y="4255"/>
                  </a:cubicBezTo>
                  <a:cubicBezTo>
                    <a:pt x="12542" y="3526"/>
                    <a:pt x="12795" y="2735"/>
                    <a:pt x="13048" y="1911"/>
                  </a:cubicBezTo>
                  <a:cubicBezTo>
                    <a:pt x="13175" y="1531"/>
                    <a:pt x="13682" y="613"/>
                    <a:pt x="13428" y="296"/>
                  </a:cubicBezTo>
                  <a:cubicBezTo>
                    <a:pt x="13259" y="43"/>
                    <a:pt x="12795" y="0"/>
                    <a:pt x="1240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200;p43">
              <a:extLst>
                <a:ext uri="{FF2B5EF4-FFF2-40B4-BE49-F238E27FC236}">
                  <a16:creationId xmlns:a16="http://schemas.microsoft.com/office/drawing/2014/main" id="{6D630143-F91E-1CC9-B3AA-74FB82471FBC}"/>
                </a:ext>
              </a:extLst>
            </p:cNvPr>
            <p:cNvSpPr/>
            <p:nvPr/>
          </p:nvSpPr>
          <p:spPr>
            <a:xfrm>
              <a:off x="4425863" y="2265274"/>
              <a:ext cx="266635" cy="371227"/>
            </a:xfrm>
            <a:custGeom>
              <a:avLst/>
              <a:gdLst/>
              <a:ahLst/>
              <a:cxnLst/>
              <a:rect l="l" t="t" r="r" b="b"/>
              <a:pathLst>
                <a:path w="8298" h="11553" extrusionOk="0">
                  <a:moveTo>
                    <a:pt x="2592" y="1"/>
                  </a:moveTo>
                  <a:cubicBezTo>
                    <a:pt x="2393" y="1"/>
                    <a:pt x="2194" y="7"/>
                    <a:pt x="1996" y="23"/>
                  </a:cubicBezTo>
                  <a:cubicBezTo>
                    <a:pt x="1932" y="23"/>
                    <a:pt x="1869" y="23"/>
                    <a:pt x="1837" y="87"/>
                  </a:cubicBezTo>
                  <a:cubicBezTo>
                    <a:pt x="1774" y="118"/>
                    <a:pt x="1774" y="182"/>
                    <a:pt x="1774" y="245"/>
                  </a:cubicBezTo>
                  <a:cubicBezTo>
                    <a:pt x="1679" y="1385"/>
                    <a:pt x="1774" y="2588"/>
                    <a:pt x="1711" y="3760"/>
                  </a:cubicBezTo>
                  <a:cubicBezTo>
                    <a:pt x="1616" y="4837"/>
                    <a:pt x="1394" y="5914"/>
                    <a:pt x="761" y="6800"/>
                  </a:cubicBezTo>
                  <a:cubicBezTo>
                    <a:pt x="0" y="7877"/>
                    <a:pt x="190" y="9334"/>
                    <a:pt x="1014" y="10284"/>
                  </a:cubicBezTo>
                  <a:cubicBezTo>
                    <a:pt x="1808" y="11180"/>
                    <a:pt x="3074" y="11552"/>
                    <a:pt x="4322" y="11552"/>
                  </a:cubicBezTo>
                  <a:cubicBezTo>
                    <a:pt x="5016" y="11552"/>
                    <a:pt x="5703" y="11438"/>
                    <a:pt x="6303" y="11234"/>
                  </a:cubicBezTo>
                  <a:cubicBezTo>
                    <a:pt x="7443" y="10822"/>
                    <a:pt x="8234" y="9936"/>
                    <a:pt x="8266" y="8701"/>
                  </a:cubicBezTo>
                  <a:cubicBezTo>
                    <a:pt x="8298" y="7339"/>
                    <a:pt x="7094" y="6357"/>
                    <a:pt x="6778" y="5059"/>
                  </a:cubicBezTo>
                  <a:cubicBezTo>
                    <a:pt x="6619" y="4330"/>
                    <a:pt x="6619" y="3602"/>
                    <a:pt x="6651" y="2842"/>
                  </a:cubicBezTo>
                  <a:cubicBezTo>
                    <a:pt x="6651" y="1987"/>
                    <a:pt x="6683" y="1132"/>
                    <a:pt x="6714" y="245"/>
                  </a:cubicBezTo>
                  <a:cubicBezTo>
                    <a:pt x="5970" y="107"/>
                    <a:pt x="5345" y="17"/>
                    <a:pt x="4590" y="17"/>
                  </a:cubicBezTo>
                  <a:cubicBezTo>
                    <a:pt x="4478" y="17"/>
                    <a:pt x="4363" y="19"/>
                    <a:pt x="4244" y="23"/>
                  </a:cubicBezTo>
                  <a:cubicBezTo>
                    <a:pt x="4135" y="28"/>
                    <a:pt x="4024" y="30"/>
                    <a:pt x="3913" y="30"/>
                  </a:cubicBezTo>
                  <a:cubicBezTo>
                    <a:pt x="3480" y="30"/>
                    <a:pt x="3037" y="1"/>
                    <a:pt x="2592" y="1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5201;p43">
              <a:extLst>
                <a:ext uri="{FF2B5EF4-FFF2-40B4-BE49-F238E27FC236}">
                  <a16:creationId xmlns:a16="http://schemas.microsoft.com/office/drawing/2014/main" id="{D5CBB662-284F-9F3A-7FA7-3DA2D1137FFF}"/>
                </a:ext>
              </a:extLst>
            </p:cNvPr>
            <p:cNvSpPr/>
            <p:nvPr/>
          </p:nvSpPr>
          <p:spPr>
            <a:xfrm>
              <a:off x="4531708" y="1854685"/>
              <a:ext cx="501685" cy="786861"/>
            </a:xfrm>
            <a:custGeom>
              <a:avLst/>
              <a:gdLst/>
              <a:ahLst/>
              <a:cxnLst/>
              <a:rect l="l" t="t" r="r" b="b"/>
              <a:pathLst>
                <a:path w="15613" h="24488" extrusionOk="0">
                  <a:moveTo>
                    <a:pt x="2308" y="1"/>
                  </a:moveTo>
                  <a:cubicBezTo>
                    <a:pt x="2215" y="1"/>
                    <a:pt x="2121" y="3"/>
                    <a:pt x="2027" y="7"/>
                  </a:cubicBezTo>
                  <a:cubicBezTo>
                    <a:pt x="1330" y="39"/>
                    <a:pt x="633" y="197"/>
                    <a:pt x="0" y="514"/>
                  </a:cubicBezTo>
                  <a:cubicBezTo>
                    <a:pt x="633" y="229"/>
                    <a:pt x="1330" y="70"/>
                    <a:pt x="2027" y="70"/>
                  </a:cubicBezTo>
                  <a:cubicBezTo>
                    <a:pt x="2115" y="66"/>
                    <a:pt x="2204" y="64"/>
                    <a:pt x="2292" y="64"/>
                  </a:cubicBezTo>
                  <a:cubicBezTo>
                    <a:pt x="2901" y="64"/>
                    <a:pt x="3509" y="158"/>
                    <a:pt x="4117" y="324"/>
                  </a:cubicBezTo>
                  <a:cubicBezTo>
                    <a:pt x="5479" y="640"/>
                    <a:pt x="6714" y="1337"/>
                    <a:pt x="7696" y="2351"/>
                  </a:cubicBezTo>
                  <a:cubicBezTo>
                    <a:pt x="8677" y="3332"/>
                    <a:pt x="9342" y="4631"/>
                    <a:pt x="9532" y="5992"/>
                  </a:cubicBezTo>
                  <a:cubicBezTo>
                    <a:pt x="9627" y="6689"/>
                    <a:pt x="9596" y="7386"/>
                    <a:pt x="9596" y="8083"/>
                  </a:cubicBezTo>
                  <a:cubicBezTo>
                    <a:pt x="9627" y="8811"/>
                    <a:pt x="9659" y="9539"/>
                    <a:pt x="9976" y="10204"/>
                  </a:cubicBezTo>
                  <a:cubicBezTo>
                    <a:pt x="10293" y="10869"/>
                    <a:pt x="10831" y="11376"/>
                    <a:pt x="11401" y="11788"/>
                  </a:cubicBezTo>
                  <a:cubicBezTo>
                    <a:pt x="11971" y="12200"/>
                    <a:pt x="12604" y="12516"/>
                    <a:pt x="13206" y="12896"/>
                  </a:cubicBezTo>
                  <a:cubicBezTo>
                    <a:pt x="13491" y="13055"/>
                    <a:pt x="13776" y="13245"/>
                    <a:pt x="13966" y="13530"/>
                  </a:cubicBezTo>
                  <a:cubicBezTo>
                    <a:pt x="14156" y="13783"/>
                    <a:pt x="14219" y="14131"/>
                    <a:pt x="14219" y="14480"/>
                  </a:cubicBezTo>
                  <a:cubicBezTo>
                    <a:pt x="14219" y="14828"/>
                    <a:pt x="14188" y="15176"/>
                    <a:pt x="14093" y="15493"/>
                  </a:cubicBezTo>
                  <a:cubicBezTo>
                    <a:pt x="14029" y="15842"/>
                    <a:pt x="13871" y="16158"/>
                    <a:pt x="13744" y="16475"/>
                  </a:cubicBezTo>
                  <a:cubicBezTo>
                    <a:pt x="13586" y="16792"/>
                    <a:pt x="13491" y="17172"/>
                    <a:pt x="13554" y="17552"/>
                  </a:cubicBezTo>
                  <a:cubicBezTo>
                    <a:pt x="13586" y="17900"/>
                    <a:pt x="13713" y="18248"/>
                    <a:pt x="13871" y="18565"/>
                  </a:cubicBezTo>
                  <a:cubicBezTo>
                    <a:pt x="14188" y="19198"/>
                    <a:pt x="14536" y="19800"/>
                    <a:pt x="14853" y="20433"/>
                  </a:cubicBezTo>
                  <a:cubicBezTo>
                    <a:pt x="15170" y="21035"/>
                    <a:pt x="15423" y="21700"/>
                    <a:pt x="15486" y="22397"/>
                  </a:cubicBezTo>
                  <a:cubicBezTo>
                    <a:pt x="15581" y="23094"/>
                    <a:pt x="15486" y="23822"/>
                    <a:pt x="15265" y="24487"/>
                  </a:cubicBezTo>
                  <a:cubicBezTo>
                    <a:pt x="15518" y="23822"/>
                    <a:pt x="15613" y="23125"/>
                    <a:pt x="15550" y="22397"/>
                  </a:cubicBezTo>
                  <a:cubicBezTo>
                    <a:pt x="15486" y="21700"/>
                    <a:pt x="15233" y="21035"/>
                    <a:pt x="14948" y="20370"/>
                  </a:cubicBezTo>
                  <a:cubicBezTo>
                    <a:pt x="14631" y="19737"/>
                    <a:pt x="14283" y="19135"/>
                    <a:pt x="13966" y="18502"/>
                  </a:cubicBezTo>
                  <a:cubicBezTo>
                    <a:pt x="13839" y="18185"/>
                    <a:pt x="13713" y="17868"/>
                    <a:pt x="13681" y="17520"/>
                  </a:cubicBezTo>
                  <a:cubicBezTo>
                    <a:pt x="13649" y="17203"/>
                    <a:pt x="13744" y="16855"/>
                    <a:pt x="13871" y="16538"/>
                  </a:cubicBezTo>
                  <a:cubicBezTo>
                    <a:pt x="14029" y="16222"/>
                    <a:pt x="14188" y="15905"/>
                    <a:pt x="14283" y="15556"/>
                  </a:cubicBezTo>
                  <a:cubicBezTo>
                    <a:pt x="14378" y="15208"/>
                    <a:pt x="14409" y="14860"/>
                    <a:pt x="14409" y="14480"/>
                  </a:cubicBezTo>
                  <a:cubicBezTo>
                    <a:pt x="14409" y="14131"/>
                    <a:pt x="14346" y="13751"/>
                    <a:pt x="14124" y="13435"/>
                  </a:cubicBezTo>
                  <a:cubicBezTo>
                    <a:pt x="13903" y="13118"/>
                    <a:pt x="13586" y="12928"/>
                    <a:pt x="13301" y="12738"/>
                  </a:cubicBezTo>
                  <a:cubicBezTo>
                    <a:pt x="12699" y="12358"/>
                    <a:pt x="12066" y="12041"/>
                    <a:pt x="11496" y="11630"/>
                  </a:cubicBezTo>
                  <a:cubicBezTo>
                    <a:pt x="10958" y="11250"/>
                    <a:pt x="10451" y="10743"/>
                    <a:pt x="10166" y="10109"/>
                  </a:cubicBezTo>
                  <a:cubicBezTo>
                    <a:pt x="9881" y="9508"/>
                    <a:pt x="9817" y="8779"/>
                    <a:pt x="9786" y="8114"/>
                  </a:cubicBezTo>
                  <a:cubicBezTo>
                    <a:pt x="9786" y="7418"/>
                    <a:pt x="9817" y="6689"/>
                    <a:pt x="9722" y="5992"/>
                  </a:cubicBezTo>
                  <a:cubicBezTo>
                    <a:pt x="9532" y="4567"/>
                    <a:pt x="8804" y="3237"/>
                    <a:pt x="7822" y="2256"/>
                  </a:cubicBezTo>
                  <a:cubicBezTo>
                    <a:pt x="6809" y="1242"/>
                    <a:pt x="5510" y="545"/>
                    <a:pt x="4149" y="229"/>
                  </a:cubicBezTo>
                  <a:cubicBezTo>
                    <a:pt x="3542" y="91"/>
                    <a:pt x="2935" y="1"/>
                    <a:pt x="230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202;p43">
              <a:extLst>
                <a:ext uri="{FF2B5EF4-FFF2-40B4-BE49-F238E27FC236}">
                  <a16:creationId xmlns:a16="http://schemas.microsoft.com/office/drawing/2014/main" id="{AA0DC5A8-0893-248E-416B-F381601614B4}"/>
                </a:ext>
              </a:extLst>
            </p:cNvPr>
            <p:cNvSpPr/>
            <p:nvPr/>
          </p:nvSpPr>
          <p:spPr>
            <a:xfrm>
              <a:off x="4475733" y="2265274"/>
              <a:ext cx="166896" cy="185437"/>
            </a:xfrm>
            <a:custGeom>
              <a:avLst/>
              <a:gdLst/>
              <a:ahLst/>
              <a:cxnLst/>
              <a:rect l="l" t="t" r="r" b="b"/>
              <a:pathLst>
                <a:path w="5194" h="5771" extrusionOk="0">
                  <a:moveTo>
                    <a:pt x="1021" y="1"/>
                  </a:moveTo>
                  <a:cubicBezTo>
                    <a:pt x="827" y="1"/>
                    <a:pt x="634" y="7"/>
                    <a:pt x="444" y="23"/>
                  </a:cubicBezTo>
                  <a:cubicBezTo>
                    <a:pt x="380" y="23"/>
                    <a:pt x="317" y="23"/>
                    <a:pt x="254" y="55"/>
                  </a:cubicBezTo>
                  <a:cubicBezTo>
                    <a:pt x="222" y="87"/>
                    <a:pt x="222" y="150"/>
                    <a:pt x="222" y="213"/>
                  </a:cubicBezTo>
                  <a:cubicBezTo>
                    <a:pt x="127" y="1385"/>
                    <a:pt x="222" y="2557"/>
                    <a:pt x="127" y="3729"/>
                  </a:cubicBezTo>
                  <a:cubicBezTo>
                    <a:pt x="95" y="4077"/>
                    <a:pt x="64" y="4425"/>
                    <a:pt x="0" y="4742"/>
                  </a:cubicBezTo>
                  <a:cubicBezTo>
                    <a:pt x="127" y="4837"/>
                    <a:pt x="254" y="4932"/>
                    <a:pt x="380" y="5027"/>
                  </a:cubicBezTo>
                  <a:cubicBezTo>
                    <a:pt x="1024" y="5515"/>
                    <a:pt x="1823" y="5770"/>
                    <a:pt x="2624" y="5770"/>
                  </a:cubicBezTo>
                  <a:cubicBezTo>
                    <a:pt x="2967" y="5770"/>
                    <a:pt x="3310" y="5723"/>
                    <a:pt x="3642" y="5629"/>
                  </a:cubicBezTo>
                  <a:cubicBezTo>
                    <a:pt x="4212" y="5470"/>
                    <a:pt x="4719" y="5217"/>
                    <a:pt x="5194" y="4900"/>
                  </a:cubicBezTo>
                  <a:cubicBezTo>
                    <a:pt x="5036" y="4204"/>
                    <a:pt x="5067" y="3539"/>
                    <a:pt x="5067" y="2842"/>
                  </a:cubicBezTo>
                  <a:cubicBezTo>
                    <a:pt x="5099" y="1987"/>
                    <a:pt x="5099" y="1100"/>
                    <a:pt x="5162" y="245"/>
                  </a:cubicBezTo>
                  <a:cubicBezTo>
                    <a:pt x="4486" y="95"/>
                    <a:pt x="3908" y="4"/>
                    <a:pt x="3242" y="4"/>
                  </a:cubicBezTo>
                  <a:cubicBezTo>
                    <a:pt x="3066" y="4"/>
                    <a:pt x="2884" y="10"/>
                    <a:pt x="2692" y="23"/>
                  </a:cubicBezTo>
                  <a:cubicBezTo>
                    <a:pt x="2578" y="28"/>
                    <a:pt x="2463" y="30"/>
                    <a:pt x="2349" y="30"/>
                  </a:cubicBezTo>
                  <a:cubicBezTo>
                    <a:pt x="1903" y="30"/>
                    <a:pt x="1458" y="1"/>
                    <a:pt x="1021" y="1"/>
                  </a:cubicBezTo>
                  <a:close/>
                </a:path>
              </a:pathLst>
            </a:custGeom>
            <a:solidFill>
              <a:srgbClr val="CB7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5203;p43">
              <a:extLst>
                <a:ext uri="{FF2B5EF4-FFF2-40B4-BE49-F238E27FC236}">
                  <a16:creationId xmlns:a16="http://schemas.microsoft.com/office/drawing/2014/main" id="{11AF0BB9-7C40-92E9-500F-DAE792D13F55}"/>
                </a:ext>
              </a:extLst>
            </p:cNvPr>
            <p:cNvSpPr/>
            <p:nvPr/>
          </p:nvSpPr>
          <p:spPr>
            <a:xfrm>
              <a:off x="4333257" y="1908925"/>
              <a:ext cx="413192" cy="500046"/>
            </a:xfrm>
            <a:custGeom>
              <a:avLst/>
              <a:gdLst/>
              <a:ahLst/>
              <a:cxnLst/>
              <a:rect l="l" t="t" r="r" b="b"/>
              <a:pathLst>
                <a:path w="12859" h="15562" extrusionOk="0">
                  <a:moveTo>
                    <a:pt x="7233" y="1"/>
                  </a:moveTo>
                  <a:cubicBezTo>
                    <a:pt x="5805" y="1"/>
                    <a:pt x="4344" y="543"/>
                    <a:pt x="3199" y="1676"/>
                  </a:cubicBezTo>
                  <a:cubicBezTo>
                    <a:pt x="1" y="4811"/>
                    <a:pt x="1362" y="12253"/>
                    <a:pt x="4814" y="14819"/>
                  </a:cubicBezTo>
                  <a:cubicBezTo>
                    <a:pt x="5480" y="15307"/>
                    <a:pt x="6285" y="15562"/>
                    <a:pt x="7089" y="15562"/>
                  </a:cubicBezTo>
                  <a:cubicBezTo>
                    <a:pt x="7433" y="15562"/>
                    <a:pt x="7776" y="15515"/>
                    <a:pt x="8108" y="15420"/>
                  </a:cubicBezTo>
                  <a:cubicBezTo>
                    <a:pt x="11465" y="14470"/>
                    <a:pt x="12858" y="10290"/>
                    <a:pt x="12795" y="6711"/>
                  </a:cubicBezTo>
                  <a:cubicBezTo>
                    <a:pt x="12763" y="5571"/>
                    <a:pt x="12605" y="4494"/>
                    <a:pt x="12288" y="3576"/>
                  </a:cubicBezTo>
                  <a:cubicBezTo>
                    <a:pt x="11487" y="1248"/>
                    <a:pt x="9397" y="1"/>
                    <a:pt x="7233" y="1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5204;p43">
              <a:extLst>
                <a:ext uri="{FF2B5EF4-FFF2-40B4-BE49-F238E27FC236}">
                  <a16:creationId xmlns:a16="http://schemas.microsoft.com/office/drawing/2014/main" id="{2EA7BE81-D51E-CB89-756F-60B7B3851BB7}"/>
                </a:ext>
              </a:extLst>
            </p:cNvPr>
            <p:cNvSpPr/>
            <p:nvPr/>
          </p:nvSpPr>
          <p:spPr>
            <a:xfrm>
              <a:off x="4370917" y="1889613"/>
              <a:ext cx="383662" cy="341826"/>
            </a:xfrm>
            <a:custGeom>
              <a:avLst/>
              <a:gdLst/>
              <a:ahLst/>
              <a:cxnLst/>
              <a:rect l="l" t="t" r="r" b="b"/>
              <a:pathLst>
                <a:path w="11940" h="10638" extrusionOk="0">
                  <a:moveTo>
                    <a:pt x="6421" y="0"/>
                  </a:moveTo>
                  <a:cubicBezTo>
                    <a:pt x="5124" y="0"/>
                    <a:pt x="3796" y="446"/>
                    <a:pt x="2692" y="1390"/>
                  </a:cubicBezTo>
                  <a:cubicBezTo>
                    <a:pt x="2217" y="1802"/>
                    <a:pt x="1869" y="2309"/>
                    <a:pt x="1520" y="2815"/>
                  </a:cubicBezTo>
                  <a:cubicBezTo>
                    <a:pt x="1204" y="3290"/>
                    <a:pt x="792" y="3607"/>
                    <a:pt x="539" y="4114"/>
                  </a:cubicBezTo>
                  <a:cubicBezTo>
                    <a:pt x="285" y="4620"/>
                    <a:pt x="95" y="5190"/>
                    <a:pt x="32" y="5761"/>
                  </a:cubicBezTo>
                  <a:cubicBezTo>
                    <a:pt x="0" y="6331"/>
                    <a:pt x="159" y="6806"/>
                    <a:pt x="190" y="7344"/>
                  </a:cubicBezTo>
                  <a:cubicBezTo>
                    <a:pt x="159" y="6806"/>
                    <a:pt x="412" y="6236"/>
                    <a:pt x="824" y="5856"/>
                  </a:cubicBezTo>
                  <a:cubicBezTo>
                    <a:pt x="1172" y="5571"/>
                    <a:pt x="1584" y="5412"/>
                    <a:pt x="1964" y="5190"/>
                  </a:cubicBezTo>
                  <a:cubicBezTo>
                    <a:pt x="2344" y="4969"/>
                    <a:pt x="2724" y="4684"/>
                    <a:pt x="2851" y="4272"/>
                  </a:cubicBezTo>
                  <a:cubicBezTo>
                    <a:pt x="4086" y="5856"/>
                    <a:pt x="5986" y="6362"/>
                    <a:pt x="7854" y="6837"/>
                  </a:cubicBezTo>
                  <a:cubicBezTo>
                    <a:pt x="9406" y="7217"/>
                    <a:pt x="11148" y="8199"/>
                    <a:pt x="11180" y="10036"/>
                  </a:cubicBezTo>
                  <a:cubicBezTo>
                    <a:pt x="11180" y="10258"/>
                    <a:pt x="11180" y="10321"/>
                    <a:pt x="11306" y="10638"/>
                  </a:cubicBezTo>
                  <a:cubicBezTo>
                    <a:pt x="11401" y="10353"/>
                    <a:pt x="11433" y="10163"/>
                    <a:pt x="11465" y="9877"/>
                  </a:cubicBezTo>
                  <a:cubicBezTo>
                    <a:pt x="11496" y="9561"/>
                    <a:pt x="11591" y="9276"/>
                    <a:pt x="11655" y="8959"/>
                  </a:cubicBezTo>
                  <a:cubicBezTo>
                    <a:pt x="11781" y="8357"/>
                    <a:pt x="11845" y="7724"/>
                    <a:pt x="11876" y="7091"/>
                  </a:cubicBezTo>
                  <a:cubicBezTo>
                    <a:pt x="11940" y="5951"/>
                    <a:pt x="11845" y="4874"/>
                    <a:pt x="11623" y="3955"/>
                  </a:cubicBezTo>
                  <a:cubicBezTo>
                    <a:pt x="10953" y="1419"/>
                    <a:pt x="8736" y="0"/>
                    <a:pt x="6421" y="0"/>
                  </a:cubicBezTo>
                  <a:close/>
                </a:path>
              </a:pathLst>
            </a:custGeom>
            <a:solidFill>
              <a:srgbClr val="CB7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5205;p43">
              <a:extLst>
                <a:ext uri="{FF2B5EF4-FFF2-40B4-BE49-F238E27FC236}">
                  <a16:creationId xmlns:a16="http://schemas.microsoft.com/office/drawing/2014/main" id="{C4FCB96C-C3CE-0322-442B-322C531C9DA6}"/>
                </a:ext>
              </a:extLst>
            </p:cNvPr>
            <p:cNvSpPr/>
            <p:nvPr/>
          </p:nvSpPr>
          <p:spPr>
            <a:xfrm>
              <a:off x="4315970" y="1867506"/>
              <a:ext cx="491531" cy="373862"/>
            </a:xfrm>
            <a:custGeom>
              <a:avLst/>
              <a:gdLst/>
              <a:ahLst/>
              <a:cxnLst/>
              <a:rect l="l" t="t" r="r" b="b"/>
              <a:pathLst>
                <a:path w="15297" h="11635" extrusionOk="0">
                  <a:moveTo>
                    <a:pt x="8736" y="1"/>
                  </a:moveTo>
                  <a:cubicBezTo>
                    <a:pt x="8568" y="1"/>
                    <a:pt x="8401" y="7"/>
                    <a:pt x="8234" y="20"/>
                  </a:cubicBezTo>
                  <a:cubicBezTo>
                    <a:pt x="7442" y="83"/>
                    <a:pt x="6841" y="495"/>
                    <a:pt x="6112" y="811"/>
                  </a:cubicBezTo>
                  <a:cubicBezTo>
                    <a:pt x="5416" y="1128"/>
                    <a:pt x="4592" y="1318"/>
                    <a:pt x="3832" y="1572"/>
                  </a:cubicBezTo>
                  <a:cubicBezTo>
                    <a:pt x="3009" y="1857"/>
                    <a:pt x="2122" y="2142"/>
                    <a:pt x="1457" y="2712"/>
                  </a:cubicBezTo>
                  <a:cubicBezTo>
                    <a:pt x="950" y="3155"/>
                    <a:pt x="602" y="3725"/>
                    <a:pt x="349" y="4327"/>
                  </a:cubicBezTo>
                  <a:cubicBezTo>
                    <a:pt x="32" y="5055"/>
                    <a:pt x="0" y="5847"/>
                    <a:pt x="95" y="6639"/>
                  </a:cubicBezTo>
                  <a:cubicBezTo>
                    <a:pt x="159" y="7272"/>
                    <a:pt x="254" y="7937"/>
                    <a:pt x="539" y="8539"/>
                  </a:cubicBezTo>
                  <a:cubicBezTo>
                    <a:pt x="792" y="9077"/>
                    <a:pt x="1362" y="9457"/>
                    <a:pt x="1900" y="9710"/>
                  </a:cubicBezTo>
                  <a:cubicBezTo>
                    <a:pt x="1837" y="9679"/>
                    <a:pt x="1900" y="8760"/>
                    <a:pt x="1900" y="8634"/>
                  </a:cubicBezTo>
                  <a:cubicBezTo>
                    <a:pt x="1869" y="7810"/>
                    <a:pt x="1932" y="6987"/>
                    <a:pt x="2185" y="6227"/>
                  </a:cubicBezTo>
                  <a:cubicBezTo>
                    <a:pt x="2407" y="5467"/>
                    <a:pt x="2914" y="4992"/>
                    <a:pt x="3547" y="4517"/>
                  </a:cubicBezTo>
                  <a:cubicBezTo>
                    <a:pt x="3801" y="4358"/>
                    <a:pt x="4054" y="4168"/>
                    <a:pt x="4244" y="3915"/>
                  </a:cubicBezTo>
                  <a:cubicBezTo>
                    <a:pt x="4371" y="3820"/>
                    <a:pt x="4814" y="3282"/>
                    <a:pt x="4751" y="3092"/>
                  </a:cubicBezTo>
                  <a:lnTo>
                    <a:pt x="4751" y="3092"/>
                  </a:lnTo>
                  <a:cubicBezTo>
                    <a:pt x="5099" y="3883"/>
                    <a:pt x="5669" y="4707"/>
                    <a:pt x="6366" y="5213"/>
                  </a:cubicBezTo>
                  <a:cubicBezTo>
                    <a:pt x="7696" y="6195"/>
                    <a:pt x="9184" y="6892"/>
                    <a:pt x="10673" y="7462"/>
                  </a:cubicBezTo>
                  <a:lnTo>
                    <a:pt x="11021" y="7620"/>
                  </a:lnTo>
                  <a:cubicBezTo>
                    <a:pt x="11433" y="7779"/>
                    <a:pt x="11813" y="7969"/>
                    <a:pt x="12161" y="8285"/>
                  </a:cubicBezTo>
                  <a:cubicBezTo>
                    <a:pt x="12921" y="8950"/>
                    <a:pt x="12985" y="10027"/>
                    <a:pt x="12953" y="10977"/>
                  </a:cubicBezTo>
                  <a:cubicBezTo>
                    <a:pt x="12953" y="11072"/>
                    <a:pt x="12953" y="11199"/>
                    <a:pt x="12985" y="11294"/>
                  </a:cubicBezTo>
                  <a:cubicBezTo>
                    <a:pt x="13067" y="11542"/>
                    <a:pt x="13315" y="11635"/>
                    <a:pt x="13577" y="11635"/>
                  </a:cubicBezTo>
                  <a:cubicBezTo>
                    <a:pt x="13817" y="11635"/>
                    <a:pt x="14069" y="11558"/>
                    <a:pt x="14220" y="11452"/>
                  </a:cubicBezTo>
                  <a:cubicBezTo>
                    <a:pt x="14505" y="11199"/>
                    <a:pt x="14758" y="10851"/>
                    <a:pt x="14885" y="10502"/>
                  </a:cubicBezTo>
                  <a:cubicBezTo>
                    <a:pt x="15296" y="9267"/>
                    <a:pt x="15265" y="7905"/>
                    <a:pt x="15201" y="6575"/>
                  </a:cubicBezTo>
                  <a:cubicBezTo>
                    <a:pt x="15170" y="5847"/>
                    <a:pt x="15138" y="5087"/>
                    <a:pt x="14948" y="4390"/>
                  </a:cubicBezTo>
                  <a:cubicBezTo>
                    <a:pt x="14726" y="3630"/>
                    <a:pt x="14315" y="2965"/>
                    <a:pt x="13808" y="2363"/>
                  </a:cubicBezTo>
                  <a:cubicBezTo>
                    <a:pt x="12527" y="821"/>
                    <a:pt x="10632" y="1"/>
                    <a:pt x="87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5206;p43">
              <a:extLst>
                <a:ext uri="{FF2B5EF4-FFF2-40B4-BE49-F238E27FC236}">
                  <a16:creationId xmlns:a16="http://schemas.microsoft.com/office/drawing/2014/main" id="{815A34DA-6B0F-72C0-7E6F-CE69BE12A4CD}"/>
                </a:ext>
              </a:extLst>
            </p:cNvPr>
            <p:cNvSpPr/>
            <p:nvPr/>
          </p:nvSpPr>
          <p:spPr>
            <a:xfrm>
              <a:off x="4092103" y="2973249"/>
              <a:ext cx="924002" cy="20372"/>
            </a:xfrm>
            <a:custGeom>
              <a:avLst/>
              <a:gdLst/>
              <a:ahLst/>
              <a:cxnLst/>
              <a:rect l="l" t="t" r="r" b="b"/>
              <a:pathLst>
                <a:path w="28756" h="634" extrusionOk="0">
                  <a:moveTo>
                    <a:pt x="28471" y="0"/>
                  </a:moveTo>
                  <a:lnTo>
                    <a:pt x="222" y="64"/>
                  </a:lnTo>
                  <a:lnTo>
                    <a:pt x="0" y="634"/>
                  </a:lnTo>
                  <a:lnTo>
                    <a:pt x="28756" y="634"/>
                  </a:lnTo>
                  <a:lnTo>
                    <a:pt x="28471" y="0"/>
                  </a:lnTo>
                  <a:close/>
                </a:path>
              </a:pathLst>
            </a:custGeom>
            <a:solidFill>
              <a:srgbClr val="BD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207;p43">
              <a:extLst>
                <a:ext uri="{FF2B5EF4-FFF2-40B4-BE49-F238E27FC236}">
                  <a16:creationId xmlns:a16="http://schemas.microsoft.com/office/drawing/2014/main" id="{791FA312-8C27-FF36-0922-19A692A4512B}"/>
                </a:ext>
              </a:extLst>
            </p:cNvPr>
            <p:cNvSpPr/>
            <p:nvPr/>
          </p:nvSpPr>
          <p:spPr>
            <a:xfrm>
              <a:off x="4450284" y="3733376"/>
              <a:ext cx="480349" cy="175058"/>
            </a:xfrm>
            <a:custGeom>
              <a:avLst/>
              <a:gdLst/>
              <a:ahLst/>
              <a:cxnLst/>
              <a:rect l="l" t="t" r="r" b="b"/>
              <a:pathLst>
                <a:path w="14949" h="5448" extrusionOk="0">
                  <a:moveTo>
                    <a:pt x="13460" y="1"/>
                  </a:moveTo>
                  <a:cubicBezTo>
                    <a:pt x="13048" y="1"/>
                    <a:pt x="12605" y="32"/>
                    <a:pt x="12161" y="64"/>
                  </a:cubicBezTo>
                  <a:cubicBezTo>
                    <a:pt x="10483" y="286"/>
                    <a:pt x="8868" y="951"/>
                    <a:pt x="7158" y="1141"/>
                  </a:cubicBezTo>
                  <a:cubicBezTo>
                    <a:pt x="6740" y="1189"/>
                    <a:pt x="6326" y="1205"/>
                    <a:pt x="5914" y="1205"/>
                  </a:cubicBezTo>
                  <a:cubicBezTo>
                    <a:pt x="5233" y="1205"/>
                    <a:pt x="4555" y="1161"/>
                    <a:pt x="3864" y="1141"/>
                  </a:cubicBezTo>
                  <a:cubicBezTo>
                    <a:pt x="3437" y="1109"/>
                    <a:pt x="2890" y="1038"/>
                    <a:pt x="2352" y="1038"/>
                  </a:cubicBezTo>
                  <a:cubicBezTo>
                    <a:pt x="1814" y="1038"/>
                    <a:pt x="1283" y="1109"/>
                    <a:pt x="887" y="1363"/>
                  </a:cubicBezTo>
                  <a:cubicBezTo>
                    <a:pt x="571" y="1553"/>
                    <a:pt x="64" y="2059"/>
                    <a:pt x="32" y="2439"/>
                  </a:cubicBezTo>
                  <a:cubicBezTo>
                    <a:pt x="1" y="2946"/>
                    <a:pt x="539" y="3453"/>
                    <a:pt x="887" y="3706"/>
                  </a:cubicBezTo>
                  <a:cubicBezTo>
                    <a:pt x="1521" y="4181"/>
                    <a:pt x="2312" y="4466"/>
                    <a:pt x="3136" y="4656"/>
                  </a:cubicBezTo>
                  <a:cubicBezTo>
                    <a:pt x="4213" y="4910"/>
                    <a:pt x="5353" y="5005"/>
                    <a:pt x="6366" y="5163"/>
                  </a:cubicBezTo>
                  <a:cubicBezTo>
                    <a:pt x="6809" y="5258"/>
                    <a:pt x="7253" y="5321"/>
                    <a:pt x="7728" y="5385"/>
                  </a:cubicBezTo>
                  <a:cubicBezTo>
                    <a:pt x="8425" y="5448"/>
                    <a:pt x="9185" y="5448"/>
                    <a:pt x="9913" y="5448"/>
                  </a:cubicBezTo>
                  <a:lnTo>
                    <a:pt x="11496" y="5448"/>
                  </a:lnTo>
                  <a:cubicBezTo>
                    <a:pt x="11781" y="5448"/>
                    <a:pt x="12098" y="5448"/>
                    <a:pt x="12351" y="5321"/>
                  </a:cubicBezTo>
                  <a:cubicBezTo>
                    <a:pt x="12636" y="5163"/>
                    <a:pt x="12827" y="4846"/>
                    <a:pt x="12985" y="4561"/>
                  </a:cubicBezTo>
                  <a:cubicBezTo>
                    <a:pt x="13333" y="3959"/>
                    <a:pt x="13745" y="3389"/>
                    <a:pt x="14030" y="2756"/>
                  </a:cubicBezTo>
                  <a:cubicBezTo>
                    <a:pt x="14188" y="2376"/>
                    <a:pt x="14252" y="2091"/>
                    <a:pt x="14505" y="1743"/>
                  </a:cubicBezTo>
                  <a:cubicBezTo>
                    <a:pt x="14727" y="1426"/>
                    <a:pt x="14948" y="1014"/>
                    <a:pt x="14790" y="603"/>
                  </a:cubicBezTo>
                  <a:cubicBezTo>
                    <a:pt x="14600" y="128"/>
                    <a:pt x="13967" y="32"/>
                    <a:pt x="13460" y="1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5208;p43">
              <a:extLst>
                <a:ext uri="{FF2B5EF4-FFF2-40B4-BE49-F238E27FC236}">
                  <a16:creationId xmlns:a16="http://schemas.microsoft.com/office/drawing/2014/main" id="{8552C8BC-56EE-02D0-5F76-78620F78A90B}"/>
                </a:ext>
              </a:extLst>
            </p:cNvPr>
            <p:cNvSpPr/>
            <p:nvPr/>
          </p:nvSpPr>
          <p:spPr>
            <a:xfrm>
              <a:off x="4461466" y="3733376"/>
              <a:ext cx="469167" cy="160823"/>
            </a:xfrm>
            <a:custGeom>
              <a:avLst/>
              <a:gdLst/>
              <a:ahLst/>
              <a:cxnLst/>
              <a:rect l="l" t="t" r="r" b="b"/>
              <a:pathLst>
                <a:path w="14601" h="5005" extrusionOk="0">
                  <a:moveTo>
                    <a:pt x="13112" y="1"/>
                  </a:moveTo>
                  <a:cubicBezTo>
                    <a:pt x="12700" y="1"/>
                    <a:pt x="12257" y="32"/>
                    <a:pt x="11813" y="64"/>
                  </a:cubicBezTo>
                  <a:cubicBezTo>
                    <a:pt x="10135" y="286"/>
                    <a:pt x="8520" y="951"/>
                    <a:pt x="6810" y="1141"/>
                  </a:cubicBezTo>
                  <a:cubicBezTo>
                    <a:pt x="6409" y="1184"/>
                    <a:pt x="6003" y="1201"/>
                    <a:pt x="5595" y="1201"/>
                  </a:cubicBezTo>
                  <a:cubicBezTo>
                    <a:pt x="5100" y="1201"/>
                    <a:pt x="4604" y="1176"/>
                    <a:pt x="4118" y="1141"/>
                  </a:cubicBezTo>
                  <a:cubicBezTo>
                    <a:pt x="3453" y="1458"/>
                    <a:pt x="1109" y="2218"/>
                    <a:pt x="1" y="3231"/>
                  </a:cubicBezTo>
                  <a:cubicBezTo>
                    <a:pt x="159" y="3421"/>
                    <a:pt x="381" y="3579"/>
                    <a:pt x="539" y="3706"/>
                  </a:cubicBezTo>
                  <a:cubicBezTo>
                    <a:pt x="1173" y="4181"/>
                    <a:pt x="1964" y="4466"/>
                    <a:pt x="2788" y="4656"/>
                  </a:cubicBezTo>
                  <a:cubicBezTo>
                    <a:pt x="3453" y="4814"/>
                    <a:pt x="4150" y="4910"/>
                    <a:pt x="4846" y="5005"/>
                  </a:cubicBezTo>
                  <a:cubicBezTo>
                    <a:pt x="7126" y="4593"/>
                    <a:pt x="9375" y="3896"/>
                    <a:pt x="11592" y="3358"/>
                  </a:cubicBezTo>
                  <a:cubicBezTo>
                    <a:pt x="12257" y="3168"/>
                    <a:pt x="12954" y="3009"/>
                    <a:pt x="13650" y="2819"/>
                  </a:cubicBezTo>
                  <a:cubicBezTo>
                    <a:pt x="13650" y="2788"/>
                    <a:pt x="13650" y="2788"/>
                    <a:pt x="13682" y="2756"/>
                  </a:cubicBezTo>
                  <a:cubicBezTo>
                    <a:pt x="13840" y="2376"/>
                    <a:pt x="13904" y="2059"/>
                    <a:pt x="14157" y="1743"/>
                  </a:cubicBezTo>
                  <a:cubicBezTo>
                    <a:pt x="14379" y="1426"/>
                    <a:pt x="14600" y="1014"/>
                    <a:pt x="14442" y="603"/>
                  </a:cubicBezTo>
                  <a:cubicBezTo>
                    <a:pt x="14252" y="128"/>
                    <a:pt x="13650" y="1"/>
                    <a:pt x="13112" y="1"/>
                  </a:cubicBezTo>
                  <a:close/>
                </a:path>
              </a:pathLst>
            </a:custGeom>
            <a:solidFill>
              <a:srgbClr val="CB7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5209;p43">
              <a:extLst>
                <a:ext uri="{FF2B5EF4-FFF2-40B4-BE49-F238E27FC236}">
                  <a16:creationId xmlns:a16="http://schemas.microsoft.com/office/drawing/2014/main" id="{D86A6BF7-1C75-8E6F-A58F-EFB86CC9C68D}"/>
                </a:ext>
              </a:extLst>
            </p:cNvPr>
            <p:cNvSpPr/>
            <p:nvPr/>
          </p:nvSpPr>
          <p:spPr>
            <a:xfrm>
              <a:off x="4097180" y="2964092"/>
              <a:ext cx="913848" cy="613634"/>
            </a:xfrm>
            <a:custGeom>
              <a:avLst/>
              <a:gdLst/>
              <a:ahLst/>
              <a:cxnLst/>
              <a:rect l="l" t="t" r="r" b="b"/>
              <a:pathLst>
                <a:path w="28440" h="19097" extrusionOk="0">
                  <a:moveTo>
                    <a:pt x="570" y="0"/>
                  </a:moveTo>
                  <a:cubicBezTo>
                    <a:pt x="254" y="0"/>
                    <a:pt x="0" y="285"/>
                    <a:pt x="32" y="634"/>
                  </a:cubicBezTo>
                  <a:lnTo>
                    <a:pt x="1806" y="19096"/>
                  </a:lnTo>
                  <a:lnTo>
                    <a:pt x="26634" y="19096"/>
                  </a:lnTo>
                  <a:lnTo>
                    <a:pt x="28408" y="634"/>
                  </a:lnTo>
                  <a:cubicBezTo>
                    <a:pt x="28439" y="285"/>
                    <a:pt x="28186" y="0"/>
                    <a:pt x="27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5210;p43">
              <a:extLst>
                <a:ext uri="{FF2B5EF4-FFF2-40B4-BE49-F238E27FC236}">
                  <a16:creationId xmlns:a16="http://schemas.microsoft.com/office/drawing/2014/main" id="{2DF0EEA8-ED55-9915-86D6-5C49CCB8C9FD}"/>
                </a:ext>
              </a:extLst>
            </p:cNvPr>
            <p:cNvSpPr/>
            <p:nvPr/>
          </p:nvSpPr>
          <p:spPr>
            <a:xfrm>
              <a:off x="4670102" y="3734436"/>
              <a:ext cx="305291" cy="190385"/>
            </a:xfrm>
            <a:custGeom>
              <a:avLst/>
              <a:gdLst/>
              <a:ahLst/>
              <a:cxnLst/>
              <a:rect l="l" t="t" r="r" b="b"/>
              <a:pathLst>
                <a:path w="9501" h="5925" extrusionOk="0">
                  <a:moveTo>
                    <a:pt x="4954" y="1"/>
                  </a:moveTo>
                  <a:cubicBezTo>
                    <a:pt x="4094" y="1"/>
                    <a:pt x="3211" y="222"/>
                    <a:pt x="2280" y="696"/>
                  </a:cubicBezTo>
                  <a:cubicBezTo>
                    <a:pt x="2914" y="1013"/>
                    <a:pt x="3484" y="1583"/>
                    <a:pt x="3484" y="2280"/>
                  </a:cubicBezTo>
                  <a:cubicBezTo>
                    <a:pt x="3484" y="3008"/>
                    <a:pt x="3294" y="3705"/>
                    <a:pt x="2787" y="4243"/>
                  </a:cubicBezTo>
                  <a:cubicBezTo>
                    <a:pt x="2154" y="4940"/>
                    <a:pt x="950" y="5162"/>
                    <a:pt x="0" y="5225"/>
                  </a:cubicBezTo>
                  <a:cubicBezTo>
                    <a:pt x="950" y="5415"/>
                    <a:pt x="1362" y="5637"/>
                    <a:pt x="2185" y="5732"/>
                  </a:cubicBezTo>
                  <a:cubicBezTo>
                    <a:pt x="2882" y="5795"/>
                    <a:pt x="3325" y="5890"/>
                    <a:pt x="4022" y="5922"/>
                  </a:cubicBezTo>
                  <a:cubicBezTo>
                    <a:pt x="4076" y="5924"/>
                    <a:pt x="4130" y="5925"/>
                    <a:pt x="4184" y="5925"/>
                  </a:cubicBezTo>
                  <a:cubicBezTo>
                    <a:pt x="4985" y="5925"/>
                    <a:pt x="5780" y="5708"/>
                    <a:pt x="6492" y="5352"/>
                  </a:cubicBezTo>
                  <a:cubicBezTo>
                    <a:pt x="8171" y="4465"/>
                    <a:pt x="9501" y="1931"/>
                    <a:pt x="7474" y="633"/>
                  </a:cubicBezTo>
                  <a:cubicBezTo>
                    <a:pt x="7316" y="538"/>
                    <a:pt x="7157" y="475"/>
                    <a:pt x="6999" y="411"/>
                  </a:cubicBezTo>
                  <a:cubicBezTo>
                    <a:pt x="6322" y="143"/>
                    <a:pt x="5645" y="1"/>
                    <a:pt x="495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5211;p43">
              <a:extLst>
                <a:ext uri="{FF2B5EF4-FFF2-40B4-BE49-F238E27FC236}">
                  <a16:creationId xmlns:a16="http://schemas.microsoft.com/office/drawing/2014/main" id="{52F3E454-893A-2283-17E7-0DBCABE90B5D}"/>
                </a:ext>
              </a:extLst>
            </p:cNvPr>
            <p:cNvSpPr/>
            <p:nvPr/>
          </p:nvSpPr>
          <p:spPr>
            <a:xfrm>
              <a:off x="4090046" y="2981379"/>
              <a:ext cx="928083" cy="613634"/>
            </a:xfrm>
            <a:custGeom>
              <a:avLst/>
              <a:gdLst/>
              <a:ahLst/>
              <a:cxnLst/>
              <a:rect l="l" t="t" r="r" b="b"/>
              <a:pathLst>
                <a:path w="28883" h="19097" extrusionOk="0">
                  <a:moveTo>
                    <a:pt x="602" y="1"/>
                  </a:moveTo>
                  <a:cubicBezTo>
                    <a:pt x="254" y="1"/>
                    <a:pt x="1" y="286"/>
                    <a:pt x="32" y="602"/>
                  </a:cubicBezTo>
                  <a:lnTo>
                    <a:pt x="1837" y="19097"/>
                  </a:lnTo>
                  <a:lnTo>
                    <a:pt x="27046" y="19097"/>
                  </a:lnTo>
                  <a:lnTo>
                    <a:pt x="28851" y="602"/>
                  </a:lnTo>
                  <a:cubicBezTo>
                    <a:pt x="28883" y="286"/>
                    <a:pt x="28630" y="1"/>
                    <a:pt x="282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5212;p43">
              <a:extLst>
                <a:ext uri="{FF2B5EF4-FFF2-40B4-BE49-F238E27FC236}">
                  <a16:creationId xmlns:a16="http://schemas.microsoft.com/office/drawing/2014/main" id="{5B8BB4DE-E28E-F4D5-FADC-9AD5BF717BA5}"/>
                </a:ext>
              </a:extLst>
            </p:cNvPr>
            <p:cNvSpPr/>
            <p:nvPr/>
          </p:nvSpPr>
          <p:spPr>
            <a:xfrm>
              <a:off x="4149074" y="3593985"/>
              <a:ext cx="809032" cy="36663"/>
            </a:xfrm>
            <a:custGeom>
              <a:avLst/>
              <a:gdLst/>
              <a:ahLst/>
              <a:cxnLst/>
              <a:rect l="l" t="t" r="r" b="b"/>
              <a:pathLst>
                <a:path w="25178" h="1141" extrusionOk="0">
                  <a:moveTo>
                    <a:pt x="0" y="0"/>
                  </a:moveTo>
                  <a:lnTo>
                    <a:pt x="0" y="1140"/>
                  </a:lnTo>
                  <a:lnTo>
                    <a:pt x="25177" y="1140"/>
                  </a:lnTo>
                  <a:lnTo>
                    <a:pt x="2517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5213;p43">
              <a:extLst>
                <a:ext uri="{FF2B5EF4-FFF2-40B4-BE49-F238E27FC236}">
                  <a16:creationId xmlns:a16="http://schemas.microsoft.com/office/drawing/2014/main" id="{911D13F6-83A0-AA4F-E9B2-10D5DFF36C64}"/>
                </a:ext>
              </a:extLst>
            </p:cNvPr>
            <p:cNvSpPr/>
            <p:nvPr/>
          </p:nvSpPr>
          <p:spPr>
            <a:xfrm>
              <a:off x="4494048" y="3231980"/>
              <a:ext cx="120111" cy="112207"/>
            </a:xfrm>
            <a:custGeom>
              <a:avLst/>
              <a:gdLst/>
              <a:ahLst/>
              <a:cxnLst/>
              <a:rect l="l" t="t" r="r" b="b"/>
              <a:pathLst>
                <a:path w="3738" h="3492" extrusionOk="0">
                  <a:moveTo>
                    <a:pt x="1841" y="0"/>
                  </a:moveTo>
                  <a:cubicBezTo>
                    <a:pt x="1003" y="0"/>
                    <a:pt x="270" y="625"/>
                    <a:pt x="127" y="1481"/>
                  </a:cubicBezTo>
                  <a:cubicBezTo>
                    <a:pt x="0" y="2431"/>
                    <a:pt x="665" y="3317"/>
                    <a:pt x="1615" y="3476"/>
                  </a:cubicBezTo>
                  <a:cubicBezTo>
                    <a:pt x="1693" y="3486"/>
                    <a:pt x="1771" y="3491"/>
                    <a:pt x="1848" y="3491"/>
                  </a:cubicBezTo>
                  <a:cubicBezTo>
                    <a:pt x="2706" y="3491"/>
                    <a:pt x="3463" y="2859"/>
                    <a:pt x="3579" y="1987"/>
                  </a:cubicBezTo>
                  <a:cubicBezTo>
                    <a:pt x="3737" y="1037"/>
                    <a:pt x="3072" y="150"/>
                    <a:pt x="2122" y="24"/>
                  </a:cubicBezTo>
                  <a:cubicBezTo>
                    <a:pt x="2028" y="8"/>
                    <a:pt x="1934" y="0"/>
                    <a:pt x="184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5214;p43">
              <a:extLst>
                <a:ext uri="{FF2B5EF4-FFF2-40B4-BE49-F238E27FC236}">
                  <a16:creationId xmlns:a16="http://schemas.microsoft.com/office/drawing/2014/main" id="{B22FE63C-D9D1-2989-DCC7-36266F917FF4}"/>
                </a:ext>
              </a:extLst>
            </p:cNvPr>
            <p:cNvSpPr/>
            <p:nvPr/>
          </p:nvSpPr>
          <p:spPr>
            <a:xfrm>
              <a:off x="3628945" y="3333165"/>
              <a:ext cx="1012688" cy="548213"/>
            </a:xfrm>
            <a:custGeom>
              <a:avLst/>
              <a:gdLst/>
              <a:ahLst/>
              <a:cxnLst/>
              <a:rect l="l" t="t" r="r" b="b"/>
              <a:pathLst>
                <a:path w="31516" h="17061" extrusionOk="0">
                  <a:moveTo>
                    <a:pt x="4773" y="0"/>
                  </a:moveTo>
                  <a:cubicBezTo>
                    <a:pt x="2249" y="0"/>
                    <a:pt x="1" y="2254"/>
                    <a:pt x="1018" y="5045"/>
                  </a:cubicBezTo>
                  <a:cubicBezTo>
                    <a:pt x="1493" y="6312"/>
                    <a:pt x="2633" y="7420"/>
                    <a:pt x="3742" y="8181"/>
                  </a:cubicBezTo>
                  <a:cubicBezTo>
                    <a:pt x="8587" y="11442"/>
                    <a:pt x="14382" y="13248"/>
                    <a:pt x="19924" y="14831"/>
                  </a:cubicBezTo>
                  <a:cubicBezTo>
                    <a:pt x="21128" y="15179"/>
                    <a:pt x="22268" y="15559"/>
                    <a:pt x="23471" y="15908"/>
                  </a:cubicBezTo>
                  <a:cubicBezTo>
                    <a:pt x="24643" y="16256"/>
                    <a:pt x="25847" y="16573"/>
                    <a:pt x="27050" y="16826"/>
                  </a:cubicBezTo>
                  <a:cubicBezTo>
                    <a:pt x="27303" y="16889"/>
                    <a:pt x="27588" y="16921"/>
                    <a:pt x="27842" y="16984"/>
                  </a:cubicBezTo>
                  <a:cubicBezTo>
                    <a:pt x="27968" y="16984"/>
                    <a:pt x="28127" y="17016"/>
                    <a:pt x="28253" y="17016"/>
                  </a:cubicBezTo>
                  <a:cubicBezTo>
                    <a:pt x="28343" y="17039"/>
                    <a:pt x="28433" y="17061"/>
                    <a:pt x="28522" y="17061"/>
                  </a:cubicBezTo>
                  <a:cubicBezTo>
                    <a:pt x="28559" y="17061"/>
                    <a:pt x="28596" y="17057"/>
                    <a:pt x="28633" y="17048"/>
                  </a:cubicBezTo>
                  <a:cubicBezTo>
                    <a:pt x="28887" y="17016"/>
                    <a:pt x="29140" y="16889"/>
                    <a:pt x="29393" y="16794"/>
                  </a:cubicBezTo>
                  <a:cubicBezTo>
                    <a:pt x="29647" y="16699"/>
                    <a:pt x="29900" y="16573"/>
                    <a:pt x="30154" y="16478"/>
                  </a:cubicBezTo>
                  <a:cubicBezTo>
                    <a:pt x="30565" y="16256"/>
                    <a:pt x="30945" y="16066"/>
                    <a:pt x="31262" y="15718"/>
                  </a:cubicBezTo>
                  <a:cubicBezTo>
                    <a:pt x="31325" y="15623"/>
                    <a:pt x="31389" y="15528"/>
                    <a:pt x="31452" y="15433"/>
                  </a:cubicBezTo>
                  <a:cubicBezTo>
                    <a:pt x="31484" y="15338"/>
                    <a:pt x="31515" y="15179"/>
                    <a:pt x="31452" y="15084"/>
                  </a:cubicBezTo>
                  <a:cubicBezTo>
                    <a:pt x="31420" y="14989"/>
                    <a:pt x="31294" y="14926"/>
                    <a:pt x="31230" y="14894"/>
                  </a:cubicBezTo>
                  <a:cubicBezTo>
                    <a:pt x="31040" y="14736"/>
                    <a:pt x="30882" y="14609"/>
                    <a:pt x="30692" y="14514"/>
                  </a:cubicBezTo>
                  <a:cubicBezTo>
                    <a:pt x="30312" y="14261"/>
                    <a:pt x="29900" y="14039"/>
                    <a:pt x="29488" y="13818"/>
                  </a:cubicBezTo>
                  <a:cubicBezTo>
                    <a:pt x="28855" y="13501"/>
                    <a:pt x="28158" y="13248"/>
                    <a:pt x="27525" y="12931"/>
                  </a:cubicBezTo>
                  <a:cubicBezTo>
                    <a:pt x="27493" y="12931"/>
                    <a:pt x="27462" y="12899"/>
                    <a:pt x="27430" y="12899"/>
                  </a:cubicBezTo>
                  <a:cubicBezTo>
                    <a:pt x="25910" y="12107"/>
                    <a:pt x="24390" y="11221"/>
                    <a:pt x="22901" y="10366"/>
                  </a:cubicBezTo>
                  <a:cubicBezTo>
                    <a:pt x="22110" y="9891"/>
                    <a:pt x="21286" y="9416"/>
                    <a:pt x="20494" y="8972"/>
                  </a:cubicBezTo>
                  <a:cubicBezTo>
                    <a:pt x="15681" y="6249"/>
                    <a:pt x="11500" y="2448"/>
                    <a:pt x="6402" y="327"/>
                  </a:cubicBezTo>
                  <a:cubicBezTo>
                    <a:pt x="5866" y="103"/>
                    <a:pt x="5313" y="0"/>
                    <a:pt x="4773" y="0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5215;p43">
              <a:extLst>
                <a:ext uri="{FF2B5EF4-FFF2-40B4-BE49-F238E27FC236}">
                  <a16:creationId xmlns:a16="http://schemas.microsoft.com/office/drawing/2014/main" id="{17B4EB16-97A7-865C-BAC0-6E968AEA80F0}"/>
                </a:ext>
              </a:extLst>
            </p:cNvPr>
            <p:cNvSpPr/>
            <p:nvPr/>
          </p:nvSpPr>
          <p:spPr>
            <a:xfrm>
              <a:off x="4675179" y="3333230"/>
              <a:ext cx="804116" cy="509075"/>
            </a:xfrm>
            <a:custGeom>
              <a:avLst/>
              <a:gdLst/>
              <a:ahLst/>
              <a:cxnLst/>
              <a:rect l="l" t="t" r="r" b="b"/>
              <a:pathLst>
                <a:path w="25025" h="15843" extrusionOk="0">
                  <a:moveTo>
                    <a:pt x="20239" y="1"/>
                  </a:moveTo>
                  <a:cubicBezTo>
                    <a:pt x="19703" y="1"/>
                    <a:pt x="19154" y="103"/>
                    <a:pt x="18622" y="325"/>
                  </a:cubicBezTo>
                  <a:cubicBezTo>
                    <a:pt x="13523" y="2446"/>
                    <a:pt x="9343" y="6247"/>
                    <a:pt x="4529" y="8970"/>
                  </a:cubicBezTo>
                  <a:cubicBezTo>
                    <a:pt x="3737" y="9414"/>
                    <a:pt x="2914" y="9889"/>
                    <a:pt x="2122" y="10364"/>
                  </a:cubicBezTo>
                  <a:cubicBezTo>
                    <a:pt x="1426" y="10744"/>
                    <a:pt x="729" y="11155"/>
                    <a:pt x="0" y="11567"/>
                  </a:cubicBezTo>
                  <a:lnTo>
                    <a:pt x="1742" y="15842"/>
                  </a:lnTo>
                  <a:cubicBezTo>
                    <a:pt x="2851" y="15526"/>
                    <a:pt x="3959" y="15146"/>
                    <a:pt x="5067" y="14829"/>
                  </a:cubicBezTo>
                  <a:cubicBezTo>
                    <a:pt x="10641" y="13246"/>
                    <a:pt x="16437" y="11440"/>
                    <a:pt x="21282" y="8179"/>
                  </a:cubicBezTo>
                  <a:cubicBezTo>
                    <a:pt x="22390" y="7418"/>
                    <a:pt x="23531" y="6310"/>
                    <a:pt x="24006" y="5043"/>
                  </a:cubicBezTo>
                  <a:cubicBezTo>
                    <a:pt x="25024" y="2274"/>
                    <a:pt x="22767" y="1"/>
                    <a:pt x="2023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5216;p43">
              <a:extLst>
                <a:ext uri="{FF2B5EF4-FFF2-40B4-BE49-F238E27FC236}">
                  <a16:creationId xmlns:a16="http://schemas.microsoft.com/office/drawing/2014/main" id="{E7EE0F91-F26F-7A37-F3DA-90281C3E136A}"/>
                </a:ext>
              </a:extLst>
            </p:cNvPr>
            <p:cNvSpPr/>
            <p:nvPr/>
          </p:nvSpPr>
          <p:spPr>
            <a:xfrm>
              <a:off x="4413653" y="3704906"/>
              <a:ext cx="317533" cy="180167"/>
            </a:xfrm>
            <a:custGeom>
              <a:avLst/>
              <a:gdLst/>
              <a:ahLst/>
              <a:cxnLst/>
              <a:rect l="l" t="t" r="r" b="b"/>
              <a:pathLst>
                <a:path w="9882" h="5607" extrusionOk="0">
                  <a:moveTo>
                    <a:pt x="8139" y="0"/>
                  </a:moveTo>
                  <a:cubicBezTo>
                    <a:pt x="7348" y="443"/>
                    <a:pt x="6524" y="918"/>
                    <a:pt x="5733" y="1330"/>
                  </a:cubicBezTo>
                  <a:cubicBezTo>
                    <a:pt x="4877" y="1774"/>
                    <a:pt x="0" y="3452"/>
                    <a:pt x="1331" y="5225"/>
                  </a:cubicBezTo>
                  <a:cubicBezTo>
                    <a:pt x="1584" y="5574"/>
                    <a:pt x="2091" y="5605"/>
                    <a:pt x="2534" y="5605"/>
                  </a:cubicBezTo>
                  <a:cubicBezTo>
                    <a:pt x="2594" y="5606"/>
                    <a:pt x="2654" y="5607"/>
                    <a:pt x="2714" y="5607"/>
                  </a:cubicBezTo>
                  <a:cubicBezTo>
                    <a:pt x="5153" y="5607"/>
                    <a:pt x="7532" y="4986"/>
                    <a:pt x="9881" y="4275"/>
                  </a:cubicBezTo>
                  <a:lnTo>
                    <a:pt x="8139" y="0"/>
                  </a:ln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5217;p43">
              <a:extLst>
                <a:ext uri="{FF2B5EF4-FFF2-40B4-BE49-F238E27FC236}">
                  <a16:creationId xmlns:a16="http://schemas.microsoft.com/office/drawing/2014/main" id="{09D9F934-2B12-C6A6-0A37-9A5A4F38C2AB}"/>
                </a:ext>
              </a:extLst>
            </p:cNvPr>
            <p:cNvSpPr/>
            <p:nvPr/>
          </p:nvSpPr>
          <p:spPr>
            <a:xfrm>
              <a:off x="4144993" y="3724218"/>
              <a:ext cx="451847" cy="136402"/>
            </a:xfrm>
            <a:custGeom>
              <a:avLst/>
              <a:gdLst/>
              <a:ahLst/>
              <a:cxnLst/>
              <a:rect l="l" t="t" r="r" b="b"/>
              <a:pathLst>
                <a:path w="14062" h="4245" extrusionOk="0">
                  <a:moveTo>
                    <a:pt x="10008" y="1"/>
                  </a:moveTo>
                  <a:cubicBezTo>
                    <a:pt x="9217" y="191"/>
                    <a:pt x="8456" y="349"/>
                    <a:pt x="7633" y="413"/>
                  </a:cubicBezTo>
                  <a:cubicBezTo>
                    <a:pt x="7364" y="432"/>
                    <a:pt x="7095" y="441"/>
                    <a:pt x="6826" y="441"/>
                  </a:cubicBezTo>
                  <a:cubicBezTo>
                    <a:pt x="5595" y="441"/>
                    <a:pt x="4364" y="269"/>
                    <a:pt x="3132" y="269"/>
                  </a:cubicBezTo>
                  <a:cubicBezTo>
                    <a:pt x="2922" y="269"/>
                    <a:pt x="2713" y="274"/>
                    <a:pt x="2503" y="286"/>
                  </a:cubicBezTo>
                  <a:cubicBezTo>
                    <a:pt x="2059" y="317"/>
                    <a:pt x="1648" y="381"/>
                    <a:pt x="1204" y="476"/>
                  </a:cubicBezTo>
                  <a:cubicBezTo>
                    <a:pt x="729" y="571"/>
                    <a:pt x="127" y="793"/>
                    <a:pt x="32" y="1299"/>
                  </a:cubicBezTo>
                  <a:cubicBezTo>
                    <a:pt x="1" y="1363"/>
                    <a:pt x="1" y="1458"/>
                    <a:pt x="32" y="1521"/>
                  </a:cubicBezTo>
                  <a:cubicBezTo>
                    <a:pt x="1299" y="1933"/>
                    <a:pt x="2598" y="2313"/>
                    <a:pt x="3864" y="2661"/>
                  </a:cubicBezTo>
                  <a:cubicBezTo>
                    <a:pt x="5606" y="3168"/>
                    <a:pt x="7380" y="3769"/>
                    <a:pt x="9153" y="4244"/>
                  </a:cubicBezTo>
                  <a:cubicBezTo>
                    <a:pt x="10135" y="3864"/>
                    <a:pt x="11243" y="3579"/>
                    <a:pt x="12225" y="3136"/>
                  </a:cubicBezTo>
                  <a:cubicBezTo>
                    <a:pt x="12922" y="2819"/>
                    <a:pt x="13555" y="2471"/>
                    <a:pt x="14062" y="1996"/>
                  </a:cubicBezTo>
                  <a:cubicBezTo>
                    <a:pt x="12953" y="1394"/>
                    <a:pt x="11750" y="919"/>
                    <a:pt x="11370" y="729"/>
                  </a:cubicBezTo>
                  <a:cubicBezTo>
                    <a:pt x="10927" y="476"/>
                    <a:pt x="10452" y="254"/>
                    <a:pt x="10008" y="1"/>
                  </a:cubicBezTo>
                  <a:close/>
                </a:path>
              </a:pathLst>
            </a:custGeom>
            <a:solidFill>
              <a:srgbClr val="CB7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5218;p43">
              <a:extLst>
                <a:ext uri="{FF2B5EF4-FFF2-40B4-BE49-F238E27FC236}">
                  <a16:creationId xmlns:a16="http://schemas.microsoft.com/office/drawing/2014/main" id="{45CE94E7-0FF0-EBD7-C121-94E987ECE28C}"/>
                </a:ext>
              </a:extLst>
            </p:cNvPr>
            <p:cNvSpPr/>
            <p:nvPr/>
          </p:nvSpPr>
          <p:spPr>
            <a:xfrm>
              <a:off x="3628913" y="3333230"/>
              <a:ext cx="804116" cy="509075"/>
            </a:xfrm>
            <a:custGeom>
              <a:avLst/>
              <a:gdLst/>
              <a:ahLst/>
              <a:cxnLst/>
              <a:rect l="l" t="t" r="r" b="b"/>
              <a:pathLst>
                <a:path w="25025" h="15843" extrusionOk="0">
                  <a:moveTo>
                    <a:pt x="4902" y="1"/>
                  </a:moveTo>
                  <a:cubicBezTo>
                    <a:pt x="2343" y="1"/>
                    <a:pt x="0" y="2274"/>
                    <a:pt x="1019" y="5043"/>
                  </a:cubicBezTo>
                  <a:cubicBezTo>
                    <a:pt x="1494" y="6310"/>
                    <a:pt x="2634" y="7418"/>
                    <a:pt x="3743" y="8179"/>
                  </a:cubicBezTo>
                  <a:cubicBezTo>
                    <a:pt x="8588" y="11440"/>
                    <a:pt x="14383" y="13246"/>
                    <a:pt x="19957" y="14829"/>
                  </a:cubicBezTo>
                  <a:cubicBezTo>
                    <a:pt x="21066" y="15146"/>
                    <a:pt x="22174" y="15526"/>
                    <a:pt x="23282" y="15842"/>
                  </a:cubicBezTo>
                  <a:lnTo>
                    <a:pt x="25024" y="11535"/>
                  </a:lnTo>
                  <a:cubicBezTo>
                    <a:pt x="24327" y="11155"/>
                    <a:pt x="23599" y="10744"/>
                    <a:pt x="22902" y="10364"/>
                  </a:cubicBezTo>
                  <a:cubicBezTo>
                    <a:pt x="22111" y="9889"/>
                    <a:pt x="21319" y="9382"/>
                    <a:pt x="20495" y="8939"/>
                  </a:cubicBezTo>
                  <a:cubicBezTo>
                    <a:pt x="15713" y="6215"/>
                    <a:pt x="11628" y="2446"/>
                    <a:pt x="6529" y="325"/>
                  </a:cubicBezTo>
                  <a:cubicBezTo>
                    <a:pt x="5997" y="103"/>
                    <a:pt x="5445" y="1"/>
                    <a:pt x="49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5219;p43">
              <a:extLst>
                <a:ext uri="{FF2B5EF4-FFF2-40B4-BE49-F238E27FC236}">
                  <a16:creationId xmlns:a16="http://schemas.microsoft.com/office/drawing/2014/main" id="{B42160F2-D2EB-E253-DE05-E4ED8EA35A2A}"/>
                </a:ext>
              </a:extLst>
            </p:cNvPr>
            <p:cNvSpPr/>
            <p:nvPr/>
          </p:nvSpPr>
          <p:spPr>
            <a:xfrm>
              <a:off x="4191810" y="3739834"/>
              <a:ext cx="463029" cy="168599"/>
            </a:xfrm>
            <a:custGeom>
              <a:avLst/>
              <a:gdLst/>
              <a:ahLst/>
              <a:cxnLst/>
              <a:rect l="l" t="t" r="r" b="b"/>
              <a:pathLst>
                <a:path w="14410" h="5247" extrusionOk="0">
                  <a:moveTo>
                    <a:pt x="2585" y="1"/>
                  </a:moveTo>
                  <a:cubicBezTo>
                    <a:pt x="2218" y="1"/>
                    <a:pt x="1854" y="67"/>
                    <a:pt x="1489" y="243"/>
                  </a:cubicBezTo>
                  <a:cubicBezTo>
                    <a:pt x="1204" y="370"/>
                    <a:pt x="982" y="560"/>
                    <a:pt x="729" y="782"/>
                  </a:cubicBezTo>
                  <a:cubicBezTo>
                    <a:pt x="539" y="940"/>
                    <a:pt x="381" y="1098"/>
                    <a:pt x="254" y="1320"/>
                  </a:cubicBezTo>
                  <a:cubicBezTo>
                    <a:pt x="1" y="1732"/>
                    <a:pt x="191" y="2143"/>
                    <a:pt x="381" y="2555"/>
                  </a:cubicBezTo>
                  <a:cubicBezTo>
                    <a:pt x="666" y="3188"/>
                    <a:pt x="1046" y="3758"/>
                    <a:pt x="1394" y="4360"/>
                  </a:cubicBezTo>
                  <a:cubicBezTo>
                    <a:pt x="1552" y="4645"/>
                    <a:pt x="1742" y="4962"/>
                    <a:pt x="2059" y="5120"/>
                  </a:cubicBezTo>
                  <a:cubicBezTo>
                    <a:pt x="2312" y="5247"/>
                    <a:pt x="2629" y="5247"/>
                    <a:pt x="2914" y="5247"/>
                  </a:cubicBezTo>
                  <a:lnTo>
                    <a:pt x="4498" y="5247"/>
                  </a:lnTo>
                  <a:cubicBezTo>
                    <a:pt x="5226" y="5247"/>
                    <a:pt x="5954" y="5247"/>
                    <a:pt x="6683" y="5184"/>
                  </a:cubicBezTo>
                  <a:cubicBezTo>
                    <a:pt x="7126" y="5120"/>
                    <a:pt x="7601" y="5057"/>
                    <a:pt x="8045" y="4962"/>
                  </a:cubicBezTo>
                  <a:cubicBezTo>
                    <a:pt x="9058" y="4804"/>
                    <a:pt x="10198" y="4709"/>
                    <a:pt x="11275" y="4455"/>
                  </a:cubicBezTo>
                  <a:cubicBezTo>
                    <a:pt x="12098" y="4265"/>
                    <a:pt x="12858" y="3980"/>
                    <a:pt x="13492" y="3505"/>
                  </a:cubicBezTo>
                  <a:cubicBezTo>
                    <a:pt x="13840" y="3252"/>
                    <a:pt x="14410" y="2745"/>
                    <a:pt x="14347" y="2238"/>
                  </a:cubicBezTo>
                  <a:cubicBezTo>
                    <a:pt x="14315" y="1858"/>
                    <a:pt x="13808" y="1352"/>
                    <a:pt x="13492" y="1162"/>
                  </a:cubicBezTo>
                  <a:cubicBezTo>
                    <a:pt x="13112" y="908"/>
                    <a:pt x="12589" y="837"/>
                    <a:pt x="12051" y="837"/>
                  </a:cubicBezTo>
                  <a:cubicBezTo>
                    <a:pt x="11512" y="837"/>
                    <a:pt x="10958" y="908"/>
                    <a:pt x="10515" y="940"/>
                  </a:cubicBezTo>
                  <a:cubicBezTo>
                    <a:pt x="9844" y="960"/>
                    <a:pt x="9161" y="1004"/>
                    <a:pt x="8481" y="1004"/>
                  </a:cubicBezTo>
                  <a:cubicBezTo>
                    <a:pt x="8070" y="1004"/>
                    <a:pt x="7659" y="988"/>
                    <a:pt x="7253" y="940"/>
                  </a:cubicBezTo>
                  <a:cubicBezTo>
                    <a:pt x="6239" y="845"/>
                    <a:pt x="5258" y="560"/>
                    <a:pt x="4276" y="307"/>
                  </a:cubicBezTo>
                  <a:cubicBezTo>
                    <a:pt x="3703" y="154"/>
                    <a:pt x="3142" y="1"/>
                    <a:pt x="2585" y="1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220;p43">
              <a:extLst>
                <a:ext uri="{FF2B5EF4-FFF2-40B4-BE49-F238E27FC236}">
                  <a16:creationId xmlns:a16="http://schemas.microsoft.com/office/drawing/2014/main" id="{4754FF7C-C23D-397F-873F-0B8FA515C52B}"/>
                </a:ext>
              </a:extLst>
            </p:cNvPr>
            <p:cNvSpPr/>
            <p:nvPr/>
          </p:nvSpPr>
          <p:spPr>
            <a:xfrm>
              <a:off x="4125681" y="3734436"/>
              <a:ext cx="305291" cy="190385"/>
            </a:xfrm>
            <a:custGeom>
              <a:avLst/>
              <a:gdLst/>
              <a:ahLst/>
              <a:cxnLst/>
              <a:rect l="l" t="t" r="r" b="b"/>
              <a:pathLst>
                <a:path w="9501" h="5925" extrusionOk="0">
                  <a:moveTo>
                    <a:pt x="4557" y="1"/>
                  </a:moveTo>
                  <a:cubicBezTo>
                    <a:pt x="3862" y="1"/>
                    <a:pt x="3179" y="143"/>
                    <a:pt x="2502" y="411"/>
                  </a:cubicBezTo>
                  <a:cubicBezTo>
                    <a:pt x="2344" y="475"/>
                    <a:pt x="2185" y="538"/>
                    <a:pt x="2027" y="633"/>
                  </a:cubicBezTo>
                  <a:cubicBezTo>
                    <a:pt x="0" y="1931"/>
                    <a:pt x="1330" y="4465"/>
                    <a:pt x="3009" y="5352"/>
                  </a:cubicBezTo>
                  <a:cubicBezTo>
                    <a:pt x="3721" y="5708"/>
                    <a:pt x="4516" y="5925"/>
                    <a:pt x="5317" y="5925"/>
                  </a:cubicBezTo>
                  <a:cubicBezTo>
                    <a:pt x="5371" y="5925"/>
                    <a:pt x="5425" y="5924"/>
                    <a:pt x="5479" y="5922"/>
                  </a:cubicBezTo>
                  <a:cubicBezTo>
                    <a:pt x="6176" y="5890"/>
                    <a:pt x="6619" y="5795"/>
                    <a:pt x="7316" y="5732"/>
                  </a:cubicBezTo>
                  <a:cubicBezTo>
                    <a:pt x="8139" y="5637"/>
                    <a:pt x="8551" y="5415"/>
                    <a:pt x="9501" y="5225"/>
                  </a:cubicBezTo>
                  <a:cubicBezTo>
                    <a:pt x="8551" y="5162"/>
                    <a:pt x="7347" y="4940"/>
                    <a:pt x="6714" y="4243"/>
                  </a:cubicBezTo>
                  <a:cubicBezTo>
                    <a:pt x="6207" y="3705"/>
                    <a:pt x="6017" y="3008"/>
                    <a:pt x="6017" y="2280"/>
                  </a:cubicBezTo>
                  <a:cubicBezTo>
                    <a:pt x="6017" y="1583"/>
                    <a:pt x="6587" y="1013"/>
                    <a:pt x="7221" y="696"/>
                  </a:cubicBezTo>
                  <a:cubicBezTo>
                    <a:pt x="6307" y="222"/>
                    <a:pt x="5423" y="1"/>
                    <a:pt x="455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5221;p43">
              <a:extLst>
                <a:ext uri="{FF2B5EF4-FFF2-40B4-BE49-F238E27FC236}">
                  <a16:creationId xmlns:a16="http://schemas.microsoft.com/office/drawing/2014/main" id="{6DD7CF04-A247-1CCB-B371-74EE9641AC95}"/>
                </a:ext>
              </a:extLst>
            </p:cNvPr>
            <p:cNvSpPr/>
            <p:nvPr/>
          </p:nvSpPr>
          <p:spPr>
            <a:xfrm>
              <a:off x="5514705" y="3490165"/>
              <a:ext cx="201503" cy="289032"/>
            </a:xfrm>
            <a:custGeom>
              <a:avLst/>
              <a:gdLst/>
              <a:ahLst/>
              <a:cxnLst/>
              <a:rect l="l" t="t" r="r" b="b"/>
              <a:pathLst>
                <a:path w="6271" h="8995" extrusionOk="0">
                  <a:moveTo>
                    <a:pt x="0" y="1"/>
                  </a:moveTo>
                  <a:lnTo>
                    <a:pt x="0" y="7316"/>
                  </a:lnTo>
                  <a:cubicBezTo>
                    <a:pt x="0" y="8235"/>
                    <a:pt x="729" y="8995"/>
                    <a:pt x="1679" y="8995"/>
                  </a:cubicBezTo>
                  <a:lnTo>
                    <a:pt x="4592" y="8995"/>
                  </a:lnTo>
                  <a:cubicBezTo>
                    <a:pt x="5511" y="8995"/>
                    <a:pt x="6271" y="8235"/>
                    <a:pt x="6271" y="7316"/>
                  </a:cubicBezTo>
                  <a:lnTo>
                    <a:pt x="6271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5222;p43">
              <a:extLst>
                <a:ext uri="{FF2B5EF4-FFF2-40B4-BE49-F238E27FC236}">
                  <a16:creationId xmlns:a16="http://schemas.microsoft.com/office/drawing/2014/main" id="{87B19B36-26B1-02B7-783A-1AB6C4BBB9EA}"/>
                </a:ext>
              </a:extLst>
            </p:cNvPr>
            <p:cNvSpPr/>
            <p:nvPr/>
          </p:nvSpPr>
          <p:spPr>
            <a:xfrm>
              <a:off x="5641918" y="3555297"/>
              <a:ext cx="175058" cy="178110"/>
            </a:xfrm>
            <a:custGeom>
              <a:avLst/>
              <a:gdLst/>
              <a:ahLst/>
              <a:cxnLst/>
              <a:rect l="l" t="t" r="r" b="b"/>
              <a:pathLst>
                <a:path w="5448" h="5543" extrusionOk="0">
                  <a:moveTo>
                    <a:pt x="2724" y="1014"/>
                  </a:moveTo>
                  <a:cubicBezTo>
                    <a:pt x="3705" y="1014"/>
                    <a:pt x="4497" y="1806"/>
                    <a:pt x="4497" y="2788"/>
                  </a:cubicBezTo>
                  <a:cubicBezTo>
                    <a:pt x="4497" y="3769"/>
                    <a:pt x="3705" y="4561"/>
                    <a:pt x="2724" y="4561"/>
                  </a:cubicBezTo>
                  <a:cubicBezTo>
                    <a:pt x="1773" y="4561"/>
                    <a:pt x="982" y="3769"/>
                    <a:pt x="982" y="2788"/>
                  </a:cubicBezTo>
                  <a:cubicBezTo>
                    <a:pt x="982" y="1806"/>
                    <a:pt x="1773" y="1014"/>
                    <a:pt x="2724" y="1014"/>
                  </a:cubicBezTo>
                  <a:close/>
                  <a:moveTo>
                    <a:pt x="2724" y="1"/>
                  </a:moveTo>
                  <a:cubicBezTo>
                    <a:pt x="1235" y="1"/>
                    <a:pt x="0" y="1236"/>
                    <a:pt x="0" y="2788"/>
                  </a:cubicBezTo>
                  <a:cubicBezTo>
                    <a:pt x="0" y="4308"/>
                    <a:pt x="1235" y="5543"/>
                    <a:pt x="2724" y="5543"/>
                  </a:cubicBezTo>
                  <a:cubicBezTo>
                    <a:pt x="4244" y="5543"/>
                    <a:pt x="5447" y="4308"/>
                    <a:pt x="5447" y="2788"/>
                  </a:cubicBezTo>
                  <a:cubicBezTo>
                    <a:pt x="5447" y="1236"/>
                    <a:pt x="4244" y="1"/>
                    <a:pt x="272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5223;p43">
              <a:extLst>
                <a:ext uri="{FF2B5EF4-FFF2-40B4-BE49-F238E27FC236}">
                  <a16:creationId xmlns:a16="http://schemas.microsoft.com/office/drawing/2014/main" id="{A990C5FA-58B6-D939-D292-E6C7CB2CEFD2}"/>
                </a:ext>
              </a:extLst>
            </p:cNvPr>
            <p:cNvSpPr/>
            <p:nvPr/>
          </p:nvSpPr>
          <p:spPr>
            <a:xfrm>
              <a:off x="5534049" y="3507484"/>
              <a:ext cx="21400" cy="161819"/>
            </a:xfrm>
            <a:custGeom>
              <a:avLst/>
              <a:gdLst/>
              <a:ahLst/>
              <a:cxnLst/>
              <a:rect l="l" t="t" r="r" b="b"/>
              <a:pathLst>
                <a:path w="666" h="5036" extrusionOk="0">
                  <a:moveTo>
                    <a:pt x="317" y="0"/>
                  </a:moveTo>
                  <a:cubicBezTo>
                    <a:pt x="127" y="0"/>
                    <a:pt x="0" y="159"/>
                    <a:pt x="0" y="317"/>
                  </a:cubicBezTo>
                  <a:lnTo>
                    <a:pt x="0" y="4687"/>
                  </a:lnTo>
                  <a:cubicBezTo>
                    <a:pt x="0" y="4877"/>
                    <a:pt x="127" y="5036"/>
                    <a:pt x="317" y="5036"/>
                  </a:cubicBezTo>
                  <a:cubicBezTo>
                    <a:pt x="507" y="5036"/>
                    <a:pt x="665" y="4877"/>
                    <a:pt x="665" y="4687"/>
                  </a:cubicBezTo>
                  <a:lnTo>
                    <a:pt x="665" y="317"/>
                  </a:lnTo>
                  <a:cubicBezTo>
                    <a:pt x="665" y="159"/>
                    <a:pt x="507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5224;p43">
              <a:extLst>
                <a:ext uri="{FF2B5EF4-FFF2-40B4-BE49-F238E27FC236}">
                  <a16:creationId xmlns:a16="http://schemas.microsoft.com/office/drawing/2014/main" id="{BB21C1BA-81D9-B2D0-D039-C5B345CB6EF9}"/>
                </a:ext>
              </a:extLst>
            </p:cNvPr>
            <p:cNvSpPr/>
            <p:nvPr/>
          </p:nvSpPr>
          <p:spPr>
            <a:xfrm>
              <a:off x="5618493" y="3490165"/>
              <a:ext cx="97715" cy="289032"/>
            </a:xfrm>
            <a:custGeom>
              <a:avLst/>
              <a:gdLst/>
              <a:ahLst/>
              <a:cxnLst/>
              <a:rect l="l" t="t" r="r" b="b"/>
              <a:pathLst>
                <a:path w="3041" h="8995" extrusionOk="0">
                  <a:moveTo>
                    <a:pt x="1584" y="1"/>
                  </a:moveTo>
                  <a:lnTo>
                    <a:pt x="1584" y="7411"/>
                  </a:lnTo>
                  <a:cubicBezTo>
                    <a:pt x="1584" y="8298"/>
                    <a:pt x="856" y="8995"/>
                    <a:pt x="1" y="8995"/>
                  </a:cubicBezTo>
                  <a:lnTo>
                    <a:pt x="1457" y="8995"/>
                  </a:lnTo>
                  <a:cubicBezTo>
                    <a:pt x="2312" y="8995"/>
                    <a:pt x="3041" y="8267"/>
                    <a:pt x="3041" y="7411"/>
                  </a:cubicBezTo>
                  <a:lnTo>
                    <a:pt x="3041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7AB7C7D-3C4A-7C17-E4B9-732046A2705C}"/>
              </a:ext>
            </a:extLst>
          </p:cNvPr>
          <p:cNvSpPr txBox="1"/>
          <p:nvPr/>
        </p:nvSpPr>
        <p:spPr>
          <a:xfrm>
            <a:off x="641724" y="1191594"/>
            <a:ext cx="598452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</a:t>
            </a:r>
            <a:r>
              <a:rPr lang="en-US" sz="1600" dirty="0" smtClean="0"/>
              <a:t>oday’s world is </a:t>
            </a:r>
            <a:r>
              <a:rPr lang="en-US" sz="1600" dirty="0"/>
              <a:t>not safe for a person to travel alone at night especially for women; </a:t>
            </a:r>
            <a:r>
              <a:rPr lang="en-US" sz="1600" dirty="0" smtClean="0"/>
              <a:t>as she is not physically as strong as men. </a:t>
            </a:r>
            <a:endParaRPr lang="en-US" sz="1600" dirty="0"/>
          </a:p>
          <a:p>
            <a:pPr algn="just"/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Good way </a:t>
            </a:r>
            <a:r>
              <a:rPr lang="en-US" sz="1600" dirty="0"/>
              <a:t>to </a:t>
            </a:r>
            <a:r>
              <a:rPr lang="en-US" sz="1600" dirty="0" smtClean="0"/>
              <a:t>avoid being a victim of </a:t>
            </a:r>
            <a:r>
              <a:rPr lang="en-US" sz="1600" dirty="0"/>
              <a:t>violent crime (robbery, sexual assault, rape, domestic violence) is to identify and </a:t>
            </a:r>
            <a:r>
              <a:rPr lang="en-US" sz="1600" dirty="0" smtClean="0"/>
              <a:t>contact resources for help timely.</a:t>
            </a:r>
            <a:endParaRPr lang="en-US" sz="1600" dirty="0"/>
          </a:p>
          <a:p>
            <a:pPr algn="just"/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7030A0"/>
                </a:solidFill>
              </a:rPr>
              <a:t>Sahelii</a:t>
            </a:r>
            <a:r>
              <a:rPr lang="en-US" sz="1600" dirty="0" smtClean="0"/>
              <a:t> provides help, assistance, moral support and condolence. </a:t>
            </a:r>
            <a:endParaRPr lang="en-US" sz="1600" dirty="0"/>
          </a:p>
          <a:p>
            <a:pPr algn="just"/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6" name="Google Shape;1726;p22"/>
          <p:cNvGrpSpPr/>
          <p:nvPr/>
        </p:nvGrpSpPr>
        <p:grpSpPr>
          <a:xfrm>
            <a:off x="2721670" y="1040059"/>
            <a:ext cx="3700673" cy="3696642"/>
            <a:chOff x="2344100" y="1501650"/>
            <a:chExt cx="2914375" cy="2911200"/>
          </a:xfrm>
        </p:grpSpPr>
        <p:sp>
          <p:nvSpPr>
            <p:cNvPr id="1727" name="Google Shape;1727;p22"/>
            <p:cNvSpPr/>
            <p:nvPr/>
          </p:nvSpPr>
          <p:spPr>
            <a:xfrm>
              <a:off x="2574500" y="3484925"/>
              <a:ext cx="1156725" cy="927925"/>
            </a:xfrm>
            <a:custGeom>
              <a:avLst/>
              <a:gdLst/>
              <a:ahLst/>
              <a:cxnLst/>
              <a:rect l="l" t="t" r="r" b="b"/>
              <a:pathLst>
                <a:path w="46269" h="37117" extrusionOk="0">
                  <a:moveTo>
                    <a:pt x="18083" y="0"/>
                  </a:moveTo>
                  <a:lnTo>
                    <a:pt x="0" y="10419"/>
                  </a:lnTo>
                  <a:cubicBezTo>
                    <a:pt x="9913" y="25810"/>
                    <a:pt x="26856" y="36229"/>
                    <a:pt x="46269" y="37116"/>
                  </a:cubicBezTo>
                  <a:lnTo>
                    <a:pt x="46269" y="16278"/>
                  </a:lnTo>
                  <a:cubicBezTo>
                    <a:pt x="42880" y="16025"/>
                    <a:pt x="39587" y="15328"/>
                    <a:pt x="36388" y="14156"/>
                  </a:cubicBezTo>
                  <a:lnTo>
                    <a:pt x="34551" y="13491"/>
                  </a:lnTo>
                  <a:lnTo>
                    <a:pt x="34551" y="3990"/>
                  </a:lnTo>
                  <a:lnTo>
                    <a:pt x="26317" y="8772"/>
                  </a:lnTo>
                  <a:lnTo>
                    <a:pt x="24829" y="7474"/>
                  </a:lnTo>
                  <a:cubicBezTo>
                    <a:pt x="23721" y="6524"/>
                    <a:pt x="22644" y="5510"/>
                    <a:pt x="21662" y="4465"/>
                  </a:cubicBezTo>
                  <a:cubicBezTo>
                    <a:pt x="20364" y="3072"/>
                    <a:pt x="19160" y="1552"/>
                    <a:pt x="1808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sz="27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28" name="Google Shape;1728;p22"/>
            <p:cNvSpPr/>
            <p:nvPr/>
          </p:nvSpPr>
          <p:spPr>
            <a:xfrm>
              <a:off x="3870550" y="3484925"/>
              <a:ext cx="1156750" cy="927925"/>
            </a:xfrm>
            <a:custGeom>
              <a:avLst/>
              <a:gdLst/>
              <a:ahLst/>
              <a:cxnLst/>
              <a:rect l="l" t="t" r="r" b="b"/>
              <a:pathLst>
                <a:path w="46270" h="37117" extrusionOk="0">
                  <a:moveTo>
                    <a:pt x="28186" y="0"/>
                  </a:moveTo>
                  <a:cubicBezTo>
                    <a:pt x="26286" y="2787"/>
                    <a:pt x="24006" y="5289"/>
                    <a:pt x="21441" y="7506"/>
                  </a:cubicBezTo>
                  <a:lnTo>
                    <a:pt x="19921" y="8772"/>
                  </a:lnTo>
                  <a:lnTo>
                    <a:pt x="11718" y="4022"/>
                  </a:lnTo>
                  <a:lnTo>
                    <a:pt x="11718" y="13523"/>
                  </a:lnTo>
                  <a:lnTo>
                    <a:pt x="9881" y="14156"/>
                  </a:lnTo>
                  <a:cubicBezTo>
                    <a:pt x="7253" y="15106"/>
                    <a:pt x="4529" y="15771"/>
                    <a:pt x="1774" y="16088"/>
                  </a:cubicBezTo>
                  <a:cubicBezTo>
                    <a:pt x="1172" y="16183"/>
                    <a:pt x="602" y="16215"/>
                    <a:pt x="1" y="16278"/>
                  </a:cubicBezTo>
                  <a:lnTo>
                    <a:pt x="1" y="37116"/>
                  </a:lnTo>
                  <a:cubicBezTo>
                    <a:pt x="19414" y="36229"/>
                    <a:pt x="36357" y="25810"/>
                    <a:pt x="46269" y="10419"/>
                  </a:cubicBezTo>
                  <a:lnTo>
                    <a:pt x="28186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4</a:t>
              </a:r>
              <a:endParaRPr sz="27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29" name="Google Shape;1729;p22"/>
            <p:cNvSpPr/>
            <p:nvPr/>
          </p:nvSpPr>
          <p:spPr>
            <a:xfrm>
              <a:off x="4525325" y="2289425"/>
              <a:ext cx="733150" cy="1335650"/>
            </a:xfrm>
            <a:custGeom>
              <a:avLst/>
              <a:gdLst/>
              <a:ahLst/>
              <a:cxnLst/>
              <a:rect l="l" t="t" r="r" b="b"/>
              <a:pathLst>
                <a:path w="29326" h="53426" extrusionOk="0">
                  <a:moveTo>
                    <a:pt x="22833" y="0"/>
                  </a:moveTo>
                  <a:lnTo>
                    <a:pt x="4782" y="10451"/>
                  </a:lnTo>
                  <a:cubicBezTo>
                    <a:pt x="6239" y="13491"/>
                    <a:pt x="7284" y="16690"/>
                    <a:pt x="7886" y="20046"/>
                  </a:cubicBezTo>
                  <a:lnTo>
                    <a:pt x="8234" y="21978"/>
                  </a:lnTo>
                  <a:lnTo>
                    <a:pt x="0" y="26729"/>
                  </a:lnTo>
                  <a:lnTo>
                    <a:pt x="2470" y="28122"/>
                  </a:lnTo>
                  <a:lnTo>
                    <a:pt x="8234" y="31447"/>
                  </a:lnTo>
                  <a:lnTo>
                    <a:pt x="7886" y="33379"/>
                  </a:lnTo>
                  <a:cubicBezTo>
                    <a:pt x="7284" y="36736"/>
                    <a:pt x="6239" y="39966"/>
                    <a:pt x="4782" y="43006"/>
                  </a:cubicBezTo>
                  <a:lnTo>
                    <a:pt x="22833" y="53425"/>
                  </a:lnTo>
                  <a:cubicBezTo>
                    <a:pt x="26982" y="45413"/>
                    <a:pt x="29294" y="36356"/>
                    <a:pt x="29294" y="26729"/>
                  </a:cubicBezTo>
                  <a:cubicBezTo>
                    <a:pt x="29326" y="17101"/>
                    <a:pt x="26982" y="8012"/>
                    <a:pt x="2283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5</a:t>
              </a:r>
              <a:endParaRPr sz="27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30" name="Google Shape;1730;p22"/>
            <p:cNvSpPr/>
            <p:nvPr/>
          </p:nvSpPr>
          <p:spPr>
            <a:xfrm>
              <a:off x="3870550" y="1501650"/>
              <a:ext cx="1156750" cy="928725"/>
            </a:xfrm>
            <a:custGeom>
              <a:avLst/>
              <a:gdLst/>
              <a:ahLst/>
              <a:cxnLst/>
              <a:rect l="l" t="t" r="r" b="b"/>
              <a:pathLst>
                <a:path w="46270" h="37149" extrusionOk="0">
                  <a:moveTo>
                    <a:pt x="1" y="1"/>
                  </a:moveTo>
                  <a:lnTo>
                    <a:pt x="1" y="20870"/>
                  </a:lnTo>
                  <a:cubicBezTo>
                    <a:pt x="3389" y="21124"/>
                    <a:pt x="6683" y="21820"/>
                    <a:pt x="9881" y="22960"/>
                  </a:cubicBezTo>
                  <a:lnTo>
                    <a:pt x="11718" y="23626"/>
                  </a:lnTo>
                  <a:lnTo>
                    <a:pt x="11718" y="33126"/>
                  </a:lnTo>
                  <a:lnTo>
                    <a:pt x="19952" y="28376"/>
                  </a:lnTo>
                  <a:lnTo>
                    <a:pt x="21441" y="29643"/>
                  </a:lnTo>
                  <a:cubicBezTo>
                    <a:pt x="22549" y="30593"/>
                    <a:pt x="23594" y="31606"/>
                    <a:pt x="24608" y="32683"/>
                  </a:cubicBezTo>
                  <a:cubicBezTo>
                    <a:pt x="25906" y="34076"/>
                    <a:pt x="27109" y="35565"/>
                    <a:pt x="28186" y="37148"/>
                  </a:cubicBezTo>
                  <a:lnTo>
                    <a:pt x="46269" y="26697"/>
                  </a:lnTo>
                  <a:cubicBezTo>
                    <a:pt x="36357" y="11338"/>
                    <a:pt x="19414" y="919"/>
                    <a:pt x="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6</a:t>
              </a:r>
              <a:endParaRPr sz="27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31" name="Google Shape;1731;p22"/>
            <p:cNvSpPr/>
            <p:nvPr/>
          </p:nvSpPr>
          <p:spPr>
            <a:xfrm>
              <a:off x="2575300" y="1501650"/>
              <a:ext cx="1156725" cy="928725"/>
            </a:xfrm>
            <a:custGeom>
              <a:avLst/>
              <a:gdLst/>
              <a:ahLst/>
              <a:cxnLst/>
              <a:rect l="l" t="t" r="r" b="b"/>
              <a:pathLst>
                <a:path w="46269" h="37149" extrusionOk="0">
                  <a:moveTo>
                    <a:pt x="46269" y="1"/>
                  </a:moveTo>
                  <a:cubicBezTo>
                    <a:pt x="26824" y="919"/>
                    <a:pt x="9881" y="11338"/>
                    <a:pt x="0" y="26697"/>
                  </a:cubicBezTo>
                  <a:lnTo>
                    <a:pt x="18051" y="37148"/>
                  </a:lnTo>
                  <a:cubicBezTo>
                    <a:pt x="19983" y="34361"/>
                    <a:pt x="22232" y="31828"/>
                    <a:pt x="24829" y="29643"/>
                  </a:cubicBezTo>
                  <a:lnTo>
                    <a:pt x="26317" y="28376"/>
                  </a:lnTo>
                  <a:lnTo>
                    <a:pt x="34519" y="33126"/>
                  </a:lnTo>
                  <a:lnTo>
                    <a:pt x="34519" y="23626"/>
                  </a:lnTo>
                  <a:lnTo>
                    <a:pt x="36356" y="22960"/>
                  </a:lnTo>
                  <a:cubicBezTo>
                    <a:pt x="38985" y="22010"/>
                    <a:pt x="41708" y="21377"/>
                    <a:pt x="44463" y="21029"/>
                  </a:cubicBezTo>
                  <a:cubicBezTo>
                    <a:pt x="45065" y="20965"/>
                    <a:pt x="45667" y="20902"/>
                    <a:pt x="46269" y="20870"/>
                  </a:cubicBezTo>
                  <a:lnTo>
                    <a:pt x="4626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sz="27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32" name="Google Shape;1732;p22"/>
            <p:cNvSpPr/>
            <p:nvPr/>
          </p:nvSpPr>
          <p:spPr>
            <a:xfrm>
              <a:off x="2344100" y="2289425"/>
              <a:ext cx="732375" cy="1335650"/>
            </a:xfrm>
            <a:custGeom>
              <a:avLst/>
              <a:gdLst/>
              <a:ahLst/>
              <a:cxnLst/>
              <a:rect l="l" t="t" r="r" b="b"/>
              <a:pathLst>
                <a:path w="29295" h="53426" extrusionOk="0">
                  <a:moveTo>
                    <a:pt x="6461" y="0"/>
                  </a:moveTo>
                  <a:cubicBezTo>
                    <a:pt x="2313" y="8012"/>
                    <a:pt x="1" y="17101"/>
                    <a:pt x="1" y="26729"/>
                  </a:cubicBezTo>
                  <a:cubicBezTo>
                    <a:pt x="1" y="36356"/>
                    <a:pt x="2313" y="45445"/>
                    <a:pt x="6461" y="53425"/>
                  </a:cubicBezTo>
                  <a:lnTo>
                    <a:pt x="24513" y="43006"/>
                  </a:lnTo>
                  <a:cubicBezTo>
                    <a:pt x="24386" y="42753"/>
                    <a:pt x="24291" y="42500"/>
                    <a:pt x="24164" y="42246"/>
                  </a:cubicBezTo>
                  <a:cubicBezTo>
                    <a:pt x="22866" y="39428"/>
                    <a:pt x="21947" y="36451"/>
                    <a:pt x="21409" y="33379"/>
                  </a:cubicBezTo>
                  <a:lnTo>
                    <a:pt x="21061" y="31479"/>
                  </a:lnTo>
                  <a:lnTo>
                    <a:pt x="26824" y="28122"/>
                  </a:lnTo>
                  <a:lnTo>
                    <a:pt x="29295" y="26729"/>
                  </a:lnTo>
                  <a:lnTo>
                    <a:pt x="21061" y="21978"/>
                  </a:lnTo>
                  <a:lnTo>
                    <a:pt x="21409" y="20046"/>
                  </a:lnTo>
                  <a:cubicBezTo>
                    <a:pt x="22011" y="16690"/>
                    <a:pt x="23056" y="13491"/>
                    <a:pt x="24513" y="10451"/>
                  </a:cubicBezTo>
                  <a:lnTo>
                    <a:pt x="646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sz="27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33" name="Google Shape;1733;p22"/>
            <p:cNvSpPr/>
            <p:nvPr/>
          </p:nvSpPr>
          <p:spPr>
            <a:xfrm>
              <a:off x="3497650" y="3270350"/>
              <a:ext cx="1600" cy="3200"/>
            </a:xfrm>
            <a:custGeom>
              <a:avLst/>
              <a:gdLst/>
              <a:ahLst/>
              <a:cxnLst/>
              <a:rect l="l" t="t" r="r" b="b"/>
              <a:pathLst>
                <a:path w="64" h="128" extrusionOk="0">
                  <a:moveTo>
                    <a:pt x="1" y="1"/>
                  </a:moveTo>
                  <a:cubicBezTo>
                    <a:pt x="9" y="19"/>
                    <a:pt x="18" y="34"/>
                    <a:pt x="26" y="47"/>
                  </a:cubicBezTo>
                  <a:lnTo>
                    <a:pt x="26" y="47"/>
                  </a:lnTo>
                  <a:cubicBezTo>
                    <a:pt x="20" y="30"/>
                    <a:pt x="13" y="13"/>
                    <a:pt x="1" y="1"/>
                  </a:cubicBezTo>
                  <a:close/>
                  <a:moveTo>
                    <a:pt x="26" y="47"/>
                  </a:moveTo>
                  <a:cubicBezTo>
                    <a:pt x="37" y="76"/>
                    <a:pt x="44" y="108"/>
                    <a:pt x="64" y="128"/>
                  </a:cubicBezTo>
                  <a:cubicBezTo>
                    <a:pt x="64" y="105"/>
                    <a:pt x="47" y="82"/>
                    <a:pt x="26" y="47"/>
                  </a:cubicBezTo>
                  <a:close/>
                </a:path>
              </a:pathLst>
            </a:custGeom>
            <a:solidFill>
              <a:srgbClr val="ECF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2"/>
            <p:cNvSpPr/>
            <p:nvPr/>
          </p:nvSpPr>
          <p:spPr>
            <a:xfrm>
              <a:off x="3512700" y="2485750"/>
              <a:ext cx="577975" cy="980200"/>
            </a:xfrm>
            <a:custGeom>
              <a:avLst/>
              <a:gdLst/>
              <a:ahLst/>
              <a:cxnLst/>
              <a:rect l="l" t="t" r="r" b="b"/>
              <a:pathLst>
                <a:path w="23119" h="39208" extrusionOk="0">
                  <a:moveTo>
                    <a:pt x="11559" y="7348"/>
                  </a:moveTo>
                  <a:cubicBezTo>
                    <a:pt x="16595" y="7348"/>
                    <a:pt x="20649" y="11433"/>
                    <a:pt x="20649" y="16437"/>
                  </a:cubicBezTo>
                  <a:cubicBezTo>
                    <a:pt x="20649" y="21472"/>
                    <a:pt x="16563" y="25526"/>
                    <a:pt x="11559" y="25526"/>
                  </a:cubicBezTo>
                  <a:cubicBezTo>
                    <a:pt x="6556" y="25526"/>
                    <a:pt x="2470" y="21472"/>
                    <a:pt x="2470" y="16437"/>
                  </a:cubicBezTo>
                  <a:cubicBezTo>
                    <a:pt x="2470" y="11433"/>
                    <a:pt x="6556" y="7348"/>
                    <a:pt x="11559" y="7348"/>
                  </a:cubicBezTo>
                  <a:close/>
                  <a:moveTo>
                    <a:pt x="4846" y="31543"/>
                  </a:moveTo>
                  <a:lnTo>
                    <a:pt x="4846" y="34615"/>
                  </a:lnTo>
                  <a:lnTo>
                    <a:pt x="4371" y="34615"/>
                  </a:lnTo>
                  <a:lnTo>
                    <a:pt x="4371" y="31543"/>
                  </a:lnTo>
                  <a:close/>
                  <a:moveTo>
                    <a:pt x="6239" y="30656"/>
                  </a:moveTo>
                  <a:lnTo>
                    <a:pt x="6239" y="34615"/>
                  </a:lnTo>
                  <a:lnTo>
                    <a:pt x="5764" y="34615"/>
                  </a:lnTo>
                  <a:lnTo>
                    <a:pt x="5764" y="30656"/>
                  </a:lnTo>
                  <a:close/>
                  <a:moveTo>
                    <a:pt x="7633" y="31480"/>
                  </a:moveTo>
                  <a:lnTo>
                    <a:pt x="7633" y="34615"/>
                  </a:lnTo>
                  <a:lnTo>
                    <a:pt x="7157" y="34615"/>
                  </a:lnTo>
                  <a:lnTo>
                    <a:pt x="7157" y="31480"/>
                  </a:lnTo>
                  <a:close/>
                  <a:moveTo>
                    <a:pt x="9026" y="30055"/>
                  </a:moveTo>
                  <a:lnTo>
                    <a:pt x="9026" y="34615"/>
                  </a:lnTo>
                  <a:lnTo>
                    <a:pt x="8551" y="34615"/>
                  </a:lnTo>
                  <a:lnTo>
                    <a:pt x="8551" y="30055"/>
                  </a:lnTo>
                  <a:close/>
                  <a:moveTo>
                    <a:pt x="10419" y="29136"/>
                  </a:moveTo>
                  <a:lnTo>
                    <a:pt x="10419" y="34615"/>
                  </a:lnTo>
                  <a:lnTo>
                    <a:pt x="9944" y="34615"/>
                  </a:lnTo>
                  <a:lnTo>
                    <a:pt x="9944" y="29136"/>
                  </a:lnTo>
                  <a:close/>
                  <a:moveTo>
                    <a:pt x="11813" y="29991"/>
                  </a:moveTo>
                  <a:lnTo>
                    <a:pt x="11813" y="34615"/>
                  </a:lnTo>
                  <a:lnTo>
                    <a:pt x="11306" y="34615"/>
                  </a:lnTo>
                  <a:lnTo>
                    <a:pt x="11306" y="29991"/>
                  </a:lnTo>
                  <a:close/>
                  <a:moveTo>
                    <a:pt x="13206" y="31353"/>
                  </a:moveTo>
                  <a:lnTo>
                    <a:pt x="13206" y="34615"/>
                  </a:lnTo>
                  <a:lnTo>
                    <a:pt x="12700" y="34615"/>
                  </a:lnTo>
                  <a:lnTo>
                    <a:pt x="12700" y="31353"/>
                  </a:lnTo>
                  <a:close/>
                  <a:moveTo>
                    <a:pt x="14600" y="32335"/>
                  </a:moveTo>
                  <a:lnTo>
                    <a:pt x="14600" y="34615"/>
                  </a:lnTo>
                  <a:lnTo>
                    <a:pt x="14093" y="34615"/>
                  </a:lnTo>
                  <a:lnTo>
                    <a:pt x="14093" y="32335"/>
                  </a:lnTo>
                  <a:close/>
                  <a:moveTo>
                    <a:pt x="15961" y="31702"/>
                  </a:moveTo>
                  <a:lnTo>
                    <a:pt x="15961" y="34615"/>
                  </a:lnTo>
                  <a:lnTo>
                    <a:pt x="15486" y="34615"/>
                  </a:lnTo>
                  <a:lnTo>
                    <a:pt x="15486" y="31702"/>
                  </a:lnTo>
                  <a:close/>
                  <a:moveTo>
                    <a:pt x="17355" y="30656"/>
                  </a:moveTo>
                  <a:lnTo>
                    <a:pt x="17355" y="34615"/>
                  </a:lnTo>
                  <a:lnTo>
                    <a:pt x="16880" y="34615"/>
                  </a:lnTo>
                  <a:lnTo>
                    <a:pt x="16880" y="30656"/>
                  </a:lnTo>
                  <a:close/>
                  <a:moveTo>
                    <a:pt x="18748" y="31353"/>
                  </a:moveTo>
                  <a:lnTo>
                    <a:pt x="18748" y="34615"/>
                  </a:lnTo>
                  <a:lnTo>
                    <a:pt x="18273" y="34615"/>
                  </a:lnTo>
                  <a:lnTo>
                    <a:pt x="18273" y="31353"/>
                  </a:lnTo>
                  <a:close/>
                  <a:moveTo>
                    <a:pt x="64" y="1"/>
                  </a:moveTo>
                  <a:lnTo>
                    <a:pt x="64" y="1"/>
                  </a:lnTo>
                  <a:cubicBezTo>
                    <a:pt x="32" y="128"/>
                    <a:pt x="0" y="286"/>
                    <a:pt x="0" y="444"/>
                  </a:cubicBezTo>
                  <a:lnTo>
                    <a:pt x="0" y="37275"/>
                  </a:lnTo>
                  <a:lnTo>
                    <a:pt x="32" y="37275"/>
                  </a:lnTo>
                  <a:cubicBezTo>
                    <a:pt x="32" y="38352"/>
                    <a:pt x="887" y="39207"/>
                    <a:pt x="1932" y="39207"/>
                  </a:cubicBezTo>
                  <a:lnTo>
                    <a:pt x="21187" y="39207"/>
                  </a:lnTo>
                  <a:cubicBezTo>
                    <a:pt x="22264" y="39207"/>
                    <a:pt x="23119" y="38352"/>
                    <a:pt x="23119" y="37275"/>
                  </a:cubicBezTo>
                  <a:lnTo>
                    <a:pt x="23119" y="666"/>
                  </a:lnTo>
                  <a:cubicBezTo>
                    <a:pt x="23119" y="698"/>
                    <a:pt x="23119" y="761"/>
                    <a:pt x="23087" y="824"/>
                  </a:cubicBezTo>
                  <a:lnTo>
                    <a:pt x="23087" y="3073"/>
                  </a:lnTo>
                  <a:lnTo>
                    <a:pt x="32" y="3073"/>
                  </a:lnTo>
                  <a:lnTo>
                    <a:pt x="32" y="793"/>
                  </a:lnTo>
                  <a:cubicBezTo>
                    <a:pt x="32" y="508"/>
                    <a:pt x="32" y="223"/>
                    <a:pt x="6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2"/>
            <p:cNvSpPr/>
            <p:nvPr/>
          </p:nvSpPr>
          <p:spPr>
            <a:xfrm>
              <a:off x="4089075" y="2487350"/>
              <a:ext cx="1600" cy="14275"/>
            </a:xfrm>
            <a:custGeom>
              <a:avLst/>
              <a:gdLst/>
              <a:ahLst/>
              <a:cxnLst/>
              <a:rect l="l" t="t" r="r" b="b"/>
              <a:pathLst>
                <a:path w="64" h="571" extrusionOk="0">
                  <a:moveTo>
                    <a:pt x="0" y="0"/>
                  </a:moveTo>
                  <a:lnTo>
                    <a:pt x="0" y="0"/>
                  </a:lnTo>
                  <a:cubicBezTo>
                    <a:pt x="32" y="159"/>
                    <a:pt x="64" y="349"/>
                    <a:pt x="64" y="570"/>
                  </a:cubicBezTo>
                  <a:lnTo>
                    <a:pt x="64" y="380"/>
                  </a:lnTo>
                  <a:cubicBezTo>
                    <a:pt x="64" y="254"/>
                    <a:pt x="32" y="127"/>
                    <a:pt x="0" y="0"/>
                  </a:cubicBezTo>
                  <a:close/>
                </a:path>
              </a:pathLst>
            </a:custGeom>
            <a:solidFill>
              <a:srgbClr val="E8A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2"/>
            <p:cNvSpPr/>
            <p:nvPr/>
          </p:nvSpPr>
          <p:spPr>
            <a:xfrm>
              <a:off x="4033650" y="2449350"/>
              <a:ext cx="17450" cy="800"/>
            </a:xfrm>
            <a:custGeom>
              <a:avLst/>
              <a:gdLst/>
              <a:ahLst/>
              <a:cxnLst/>
              <a:rect l="l" t="t" r="r" b="b"/>
              <a:pathLst>
                <a:path w="698" h="32" extrusionOk="0">
                  <a:moveTo>
                    <a:pt x="1" y="0"/>
                  </a:moveTo>
                  <a:cubicBezTo>
                    <a:pt x="254" y="0"/>
                    <a:pt x="476" y="0"/>
                    <a:pt x="697" y="32"/>
                  </a:cubicBezTo>
                  <a:cubicBezTo>
                    <a:pt x="602" y="0"/>
                    <a:pt x="476" y="0"/>
                    <a:pt x="349" y="0"/>
                  </a:cubicBezTo>
                  <a:close/>
                </a:path>
              </a:pathLst>
            </a:custGeom>
            <a:solidFill>
              <a:srgbClr val="E8A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2"/>
            <p:cNvSpPr/>
            <p:nvPr/>
          </p:nvSpPr>
          <p:spPr>
            <a:xfrm>
              <a:off x="3513475" y="2449350"/>
              <a:ext cx="577200" cy="113225"/>
            </a:xfrm>
            <a:custGeom>
              <a:avLst/>
              <a:gdLst/>
              <a:ahLst/>
              <a:cxnLst/>
              <a:rect l="l" t="t" r="r" b="b"/>
              <a:pathLst>
                <a:path w="23088" h="4529" extrusionOk="0">
                  <a:moveTo>
                    <a:pt x="19921" y="855"/>
                  </a:moveTo>
                  <a:cubicBezTo>
                    <a:pt x="20839" y="855"/>
                    <a:pt x="21663" y="1330"/>
                    <a:pt x="22169" y="2027"/>
                  </a:cubicBezTo>
                  <a:lnTo>
                    <a:pt x="21884" y="2249"/>
                  </a:lnTo>
                  <a:cubicBezTo>
                    <a:pt x="21441" y="1615"/>
                    <a:pt x="20713" y="1204"/>
                    <a:pt x="19921" y="1204"/>
                  </a:cubicBezTo>
                  <a:cubicBezTo>
                    <a:pt x="19097" y="1204"/>
                    <a:pt x="18369" y="1615"/>
                    <a:pt x="17926" y="2249"/>
                  </a:cubicBezTo>
                  <a:lnTo>
                    <a:pt x="17641" y="2059"/>
                  </a:lnTo>
                  <a:cubicBezTo>
                    <a:pt x="18147" y="1330"/>
                    <a:pt x="18971" y="855"/>
                    <a:pt x="19921" y="855"/>
                  </a:cubicBezTo>
                  <a:close/>
                  <a:moveTo>
                    <a:pt x="19921" y="1679"/>
                  </a:moveTo>
                  <a:cubicBezTo>
                    <a:pt x="20554" y="1679"/>
                    <a:pt x="21156" y="1995"/>
                    <a:pt x="21504" y="2502"/>
                  </a:cubicBezTo>
                  <a:lnTo>
                    <a:pt x="21251" y="2692"/>
                  </a:lnTo>
                  <a:cubicBezTo>
                    <a:pt x="20934" y="2280"/>
                    <a:pt x="20459" y="2027"/>
                    <a:pt x="19921" y="2027"/>
                  </a:cubicBezTo>
                  <a:cubicBezTo>
                    <a:pt x="19351" y="2027"/>
                    <a:pt x="18876" y="2280"/>
                    <a:pt x="18559" y="2692"/>
                  </a:cubicBezTo>
                  <a:lnTo>
                    <a:pt x="18274" y="2502"/>
                  </a:lnTo>
                  <a:cubicBezTo>
                    <a:pt x="18654" y="1995"/>
                    <a:pt x="19224" y="1679"/>
                    <a:pt x="19921" y="1679"/>
                  </a:cubicBezTo>
                  <a:close/>
                  <a:moveTo>
                    <a:pt x="19889" y="2344"/>
                  </a:moveTo>
                  <a:cubicBezTo>
                    <a:pt x="20332" y="2344"/>
                    <a:pt x="20744" y="2565"/>
                    <a:pt x="20966" y="2882"/>
                  </a:cubicBezTo>
                  <a:lnTo>
                    <a:pt x="20681" y="3072"/>
                  </a:lnTo>
                  <a:cubicBezTo>
                    <a:pt x="20522" y="2850"/>
                    <a:pt x="20237" y="2692"/>
                    <a:pt x="19921" y="2692"/>
                  </a:cubicBezTo>
                  <a:cubicBezTo>
                    <a:pt x="19572" y="2692"/>
                    <a:pt x="19287" y="2850"/>
                    <a:pt x="19097" y="3104"/>
                  </a:cubicBezTo>
                  <a:lnTo>
                    <a:pt x="18844" y="2882"/>
                  </a:lnTo>
                  <a:cubicBezTo>
                    <a:pt x="19066" y="2565"/>
                    <a:pt x="19446" y="2344"/>
                    <a:pt x="19889" y="2344"/>
                  </a:cubicBezTo>
                  <a:close/>
                  <a:moveTo>
                    <a:pt x="19921" y="3104"/>
                  </a:moveTo>
                  <a:cubicBezTo>
                    <a:pt x="20079" y="3104"/>
                    <a:pt x="20237" y="3199"/>
                    <a:pt x="20364" y="3325"/>
                  </a:cubicBezTo>
                  <a:lnTo>
                    <a:pt x="19921" y="3642"/>
                  </a:lnTo>
                  <a:lnTo>
                    <a:pt x="19477" y="3325"/>
                  </a:lnTo>
                  <a:cubicBezTo>
                    <a:pt x="19572" y="3199"/>
                    <a:pt x="19731" y="3104"/>
                    <a:pt x="19921" y="3104"/>
                  </a:cubicBezTo>
                  <a:close/>
                  <a:moveTo>
                    <a:pt x="1901" y="0"/>
                  </a:moveTo>
                  <a:cubicBezTo>
                    <a:pt x="1014" y="0"/>
                    <a:pt x="254" y="602"/>
                    <a:pt x="33" y="1457"/>
                  </a:cubicBezTo>
                  <a:cubicBezTo>
                    <a:pt x="1" y="1710"/>
                    <a:pt x="1" y="1964"/>
                    <a:pt x="1" y="2249"/>
                  </a:cubicBezTo>
                  <a:lnTo>
                    <a:pt x="1" y="4529"/>
                  </a:lnTo>
                  <a:lnTo>
                    <a:pt x="23088" y="4529"/>
                  </a:lnTo>
                  <a:lnTo>
                    <a:pt x="23088" y="2280"/>
                  </a:lnTo>
                  <a:cubicBezTo>
                    <a:pt x="23088" y="2217"/>
                    <a:pt x="23088" y="2154"/>
                    <a:pt x="23088" y="2122"/>
                  </a:cubicBezTo>
                  <a:lnTo>
                    <a:pt x="23088" y="2090"/>
                  </a:lnTo>
                  <a:cubicBezTo>
                    <a:pt x="23088" y="1869"/>
                    <a:pt x="23056" y="1679"/>
                    <a:pt x="23024" y="1520"/>
                  </a:cubicBezTo>
                  <a:cubicBezTo>
                    <a:pt x="22866" y="760"/>
                    <a:pt x="22264" y="159"/>
                    <a:pt x="21504" y="32"/>
                  </a:cubicBezTo>
                  <a:cubicBezTo>
                    <a:pt x="21283" y="0"/>
                    <a:pt x="21061" y="0"/>
                    <a:pt x="208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2"/>
            <p:cNvSpPr/>
            <p:nvPr/>
          </p:nvSpPr>
          <p:spPr>
            <a:xfrm>
              <a:off x="3571886" y="2669248"/>
              <a:ext cx="460383" cy="459598"/>
            </a:xfrm>
            <a:custGeom>
              <a:avLst/>
              <a:gdLst/>
              <a:ahLst/>
              <a:cxnLst/>
              <a:rect l="l" t="t" r="r" b="b"/>
              <a:pathLst>
                <a:path w="18179" h="18148" extrusionOk="0">
                  <a:moveTo>
                    <a:pt x="9184" y="1869"/>
                  </a:moveTo>
                  <a:cubicBezTo>
                    <a:pt x="10325" y="1869"/>
                    <a:pt x="11243" y="2819"/>
                    <a:pt x="11243" y="3959"/>
                  </a:cubicBezTo>
                  <a:lnTo>
                    <a:pt x="11243" y="5575"/>
                  </a:lnTo>
                  <a:lnTo>
                    <a:pt x="10103" y="5575"/>
                  </a:lnTo>
                  <a:lnTo>
                    <a:pt x="10103" y="5986"/>
                  </a:lnTo>
                  <a:lnTo>
                    <a:pt x="11243" y="5986"/>
                  </a:lnTo>
                  <a:lnTo>
                    <a:pt x="11243" y="6525"/>
                  </a:lnTo>
                  <a:lnTo>
                    <a:pt x="10103" y="6525"/>
                  </a:lnTo>
                  <a:lnTo>
                    <a:pt x="10103" y="6936"/>
                  </a:lnTo>
                  <a:lnTo>
                    <a:pt x="11243" y="6936"/>
                  </a:lnTo>
                  <a:lnTo>
                    <a:pt x="11243" y="7443"/>
                  </a:lnTo>
                  <a:lnTo>
                    <a:pt x="10103" y="7443"/>
                  </a:lnTo>
                  <a:lnTo>
                    <a:pt x="10103" y="7855"/>
                  </a:lnTo>
                  <a:lnTo>
                    <a:pt x="11243" y="7855"/>
                  </a:lnTo>
                  <a:lnTo>
                    <a:pt x="11243" y="9280"/>
                  </a:lnTo>
                  <a:cubicBezTo>
                    <a:pt x="11243" y="10420"/>
                    <a:pt x="10325" y="11338"/>
                    <a:pt x="9184" y="11338"/>
                  </a:cubicBezTo>
                  <a:lnTo>
                    <a:pt x="8994" y="11338"/>
                  </a:lnTo>
                  <a:cubicBezTo>
                    <a:pt x="7854" y="11338"/>
                    <a:pt x="6936" y="10420"/>
                    <a:pt x="6936" y="9280"/>
                  </a:cubicBezTo>
                  <a:lnTo>
                    <a:pt x="6936" y="7855"/>
                  </a:lnTo>
                  <a:lnTo>
                    <a:pt x="8171" y="7855"/>
                  </a:lnTo>
                  <a:lnTo>
                    <a:pt x="8171" y="7443"/>
                  </a:lnTo>
                  <a:lnTo>
                    <a:pt x="6936" y="7443"/>
                  </a:lnTo>
                  <a:lnTo>
                    <a:pt x="6936" y="6936"/>
                  </a:lnTo>
                  <a:lnTo>
                    <a:pt x="8171" y="6936"/>
                  </a:lnTo>
                  <a:lnTo>
                    <a:pt x="8171" y="6525"/>
                  </a:lnTo>
                  <a:lnTo>
                    <a:pt x="6936" y="6525"/>
                  </a:lnTo>
                  <a:lnTo>
                    <a:pt x="6936" y="5986"/>
                  </a:lnTo>
                  <a:lnTo>
                    <a:pt x="8171" y="5986"/>
                  </a:lnTo>
                  <a:lnTo>
                    <a:pt x="8171" y="5575"/>
                  </a:lnTo>
                  <a:lnTo>
                    <a:pt x="6936" y="5575"/>
                  </a:lnTo>
                  <a:lnTo>
                    <a:pt x="6936" y="3959"/>
                  </a:lnTo>
                  <a:cubicBezTo>
                    <a:pt x="6936" y="2819"/>
                    <a:pt x="7854" y="1869"/>
                    <a:pt x="8994" y="1869"/>
                  </a:cubicBezTo>
                  <a:close/>
                  <a:moveTo>
                    <a:pt x="12478" y="5036"/>
                  </a:moveTo>
                  <a:cubicBezTo>
                    <a:pt x="12668" y="5036"/>
                    <a:pt x="12826" y="5163"/>
                    <a:pt x="12826" y="5353"/>
                  </a:cubicBezTo>
                  <a:lnTo>
                    <a:pt x="12826" y="9153"/>
                  </a:lnTo>
                  <a:cubicBezTo>
                    <a:pt x="12826" y="11117"/>
                    <a:pt x="11338" y="12700"/>
                    <a:pt x="9406" y="12858"/>
                  </a:cubicBezTo>
                  <a:lnTo>
                    <a:pt x="9406" y="16120"/>
                  </a:lnTo>
                  <a:cubicBezTo>
                    <a:pt x="9406" y="16310"/>
                    <a:pt x="9279" y="16469"/>
                    <a:pt x="9089" y="16469"/>
                  </a:cubicBezTo>
                  <a:cubicBezTo>
                    <a:pt x="8899" y="16469"/>
                    <a:pt x="8773" y="16310"/>
                    <a:pt x="8773" y="16120"/>
                  </a:cubicBezTo>
                  <a:lnTo>
                    <a:pt x="8773" y="12858"/>
                  </a:lnTo>
                  <a:cubicBezTo>
                    <a:pt x="6873" y="12700"/>
                    <a:pt x="5384" y="11117"/>
                    <a:pt x="5384" y="9153"/>
                  </a:cubicBezTo>
                  <a:lnTo>
                    <a:pt x="5384" y="5353"/>
                  </a:lnTo>
                  <a:cubicBezTo>
                    <a:pt x="5384" y="5163"/>
                    <a:pt x="5511" y="5036"/>
                    <a:pt x="5701" y="5036"/>
                  </a:cubicBezTo>
                  <a:cubicBezTo>
                    <a:pt x="5891" y="5036"/>
                    <a:pt x="6018" y="5163"/>
                    <a:pt x="6018" y="5353"/>
                  </a:cubicBezTo>
                  <a:lnTo>
                    <a:pt x="6018" y="9153"/>
                  </a:lnTo>
                  <a:cubicBezTo>
                    <a:pt x="6018" y="10863"/>
                    <a:pt x="7411" y="12225"/>
                    <a:pt x="9089" y="12225"/>
                  </a:cubicBezTo>
                  <a:cubicBezTo>
                    <a:pt x="10768" y="12225"/>
                    <a:pt x="12161" y="10863"/>
                    <a:pt x="12161" y="9153"/>
                  </a:cubicBezTo>
                  <a:lnTo>
                    <a:pt x="12161" y="5353"/>
                  </a:lnTo>
                  <a:cubicBezTo>
                    <a:pt x="12161" y="5163"/>
                    <a:pt x="12320" y="5036"/>
                    <a:pt x="12478" y="5036"/>
                  </a:cubicBezTo>
                  <a:close/>
                  <a:moveTo>
                    <a:pt x="9089" y="1"/>
                  </a:moveTo>
                  <a:cubicBezTo>
                    <a:pt x="4086" y="1"/>
                    <a:pt x="0" y="4054"/>
                    <a:pt x="0" y="9058"/>
                  </a:cubicBezTo>
                  <a:cubicBezTo>
                    <a:pt x="0" y="14093"/>
                    <a:pt x="4086" y="18147"/>
                    <a:pt x="9089" y="18147"/>
                  </a:cubicBezTo>
                  <a:cubicBezTo>
                    <a:pt x="14125" y="18147"/>
                    <a:pt x="18179" y="14093"/>
                    <a:pt x="18179" y="9058"/>
                  </a:cubicBezTo>
                  <a:cubicBezTo>
                    <a:pt x="18179" y="4054"/>
                    <a:pt x="14093" y="1"/>
                    <a:pt x="9089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2"/>
            <p:cNvSpPr/>
            <p:nvPr/>
          </p:nvSpPr>
          <p:spPr>
            <a:xfrm>
              <a:off x="3747825" y="2716950"/>
              <a:ext cx="107700" cy="236750"/>
            </a:xfrm>
            <a:custGeom>
              <a:avLst/>
              <a:gdLst/>
              <a:ahLst/>
              <a:cxnLst/>
              <a:rect l="l" t="t" r="r" b="b"/>
              <a:pathLst>
                <a:path w="4308" h="9470" extrusionOk="0">
                  <a:moveTo>
                    <a:pt x="2059" y="0"/>
                  </a:moveTo>
                  <a:cubicBezTo>
                    <a:pt x="919" y="0"/>
                    <a:pt x="1" y="950"/>
                    <a:pt x="1" y="2090"/>
                  </a:cubicBezTo>
                  <a:lnTo>
                    <a:pt x="1" y="3706"/>
                  </a:lnTo>
                  <a:lnTo>
                    <a:pt x="1236" y="3706"/>
                  </a:lnTo>
                  <a:lnTo>
                    <a:pt x="1236" y="4117"/>
                  </a:lnTo>
                  <a:lnTo>
                    <a:pt x="1" y="4117"/>
                  </a:lnTo>
                  <a:lnTo>
                    <a:pt x="1" y="4656"/>
                  </a:lnTo>
                  <a:lnTo>
                    <a:pt x="1236" y="4656"/>
                  </a:lnTo>
                  <a:lnTo>
                    <a:pt x="1236" y="5067"/>
                  </a:lnTo>
                  <a:lnTo>
                    <a:pt x="1" y="5067"/>
                  </a:lnTo>
                  <a:lnTo>
                    <a:pt x="1" y="5574"/>
                  </a:lnTo>
                  <a:lnTo>
                    <a:pt x="1236" y="5574"/>
                  </a:lnTo>
                  <a:lnTo>
                    <a:pt x="1236" y="5986"/>
                  </a:lnTo>
                  <a:lnTo>
                    <a:pt x="1" y="5986"/>
                  </a:lnTo>
                  <a:lnTo>
                    <a:pt x="1" y="7411"/>
                  </a:lnTo>
                  <a:cubicBezTo>
                    <a:pt x="1" y="8551"/>
                    <a:pt x="919" y="9469"/>
                    <a:pt x="2059" y="9469"/>
                  </a:cubicBezTo>
                  <a:lnTo>
                    <a:pt x="2249" y="9469"/>
                  </a:lnTo>
                  <a:cubicBezTo>
                    <a:pt x="3390" y="9469"/>
                    <a:pt x="4308" y="8551"/>
                    <a:pt x="4308" y="7411"/>
                  </a:cubicBezTo>
                  <a:lnTo>
                    <a:pt x="4308" y="5986"/>
                  </a:lnTo>
                  <a:lnTo>
                    <a:pt x="3168" y="5986"/>
                  </a:lnTo>
                  <a:lnTo>
                    <a:pt x="3168" y="5574"/>
                  </a:lnTo>
                  <a:lnTo>
                    <a:pt x="4308" y="5574"/>
                  </a:lnTo>
                  <a:lnTo>
                    <a:pt x="4308" y="5067"/>
                  </a:lnTo>
                  <a:lnTo>
                    <a:pt x="3168" y="5067"/>
                  </a:lnTo>
                  <a:lnTo>
                    <a:pt x="3168" y="4656"/>
                  </a:lnTo>
                  <a:lnTo>
                    <a:pt x="4308" y="4656"/>
                  </a:lnTo>
                  <a:lnTo>
                    <a:pt x="4308" y="4117"/>
                  </a:lnTo>
                  <a:lnTo>
                    <a:pt x="3168" y="4117"/>
                  </a:lnTo>
                  <a:lnTo>
                    <a:pt x="3168" y="3706"/>
                  </a:lnTo>
                  <a:lnTo>
                    <a:pt x="4308" y="3706"/>
                  </a:lnTo>
                  <a:lnTo>
                    <a:pt x="4308" y="2090"/>
                  </a:lnTo>
                  <a:cubicBezTo>
                    <a:pt x="4308" y="950"/>
                    <a:pt x="3390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2"/>
            <p:cNvSpPr/>
            <p:nvPr/>
          </p:nvSpPr>
          <p:spPr>
            <a:xfrm>
              <a:off x="3801675" y="2796125"/>
              <a:ext cx="93450" cy="195575"/>
            </a:xfrm>
            <a:custGeom>
              <a:avLst/>
              <a:gdLst/>
              <a:ahLst/>
              <a:cxnLst/>
              <a:rect l="l" t="t" r="r" b="b"/>
              <a:pathLst>
                <a:path w="3738" h="7823" extrusionOk="0">
                  <a:moveTo>
                    <a:pt x="3389" y="0"/>
                  </a:moveTo>
                  <a:cubicBezTo>
                    <a:pt x="3231" y="0"/>
                    <a:pt x="3072" y="127"/>
                    <a:pt x="3072" y="317"/>
                  </a:cubicBezTo>
                  <a:lnTo>
                    <a:pt x="3072" y="4117"/>
                  </a:lnTo>
                  <a:cubicBezTo>
                    <a:pt x="3072" y="5827"/>
                    <a:pt x="1679" y="7189"/>
                    <a:pt x="0" y="7189"/>
                  </a:cubicBezTo>
                  <a:cubicBezTo>
                    <a:pt x="190" y="7189"/>
                    <a:pt x="317" y="7347"/>
                    <a:pt x="317" y="7506"/>
                  </a:cubicBezTo>
                  <a:lnTo>
                    <a:pt x="317" y="7822"/>
                  </a:lnTo>
                  <a:cubicBezTo>
                    <a:pt x="2217" y="7664"/>
                    <a:pt x="3737" y="6081"/>
                    <a:pt x="3737" y="4117"/>
                  </a:cubicBezTo>
                  <a:lnTo>
                    <a:pt x="3737" y="317"/>
                  </a:lnTo>
                  <a:cubicBezTo>
                    <a:pt x="3737" y="127"/>
                    <a:pt x="3579" y="0"/>
                    <a:pt x="3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2"/>
            <p:cNvSpPr/>
            <p:nvPr/>
          </p:nvSpPr>
          <p:spPr>
            <a:xfrm>
              <a:off x="3708250" y="2796125"/>
              <a:ext cx="93450" cy="195575"/>
            </a:xfrm>
            <a:custGeom>
              <a:avLst/>
              <a:gdLst/>
              <a:ahLst/>
              <a:cxnLst/>
              <a:rect l="l" t="t" r="r" b="b"/>
              <a:pathLst>
                <a:path w="3738" h="7823" extrusionOk="0"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4117"/>
                  </a:lnTo>
                  <a:cubicBezTo>
                    <a:pt x="32" y="6081"/>
                    <a:pt x="1521" y="7664"/>
                    <a:pt x="3421" y="7822"/>
                  </a:cubicBezTo>
                  <a:lnTo>
                    <a:pt x="3421" y="7506"/>
                  </a:lnTo>
                  <a:cubicBezTo>
                    <a:pt x="3421" y="7347"/>
                    <a:pt x="3547" y="7189"/>
                    <a:pt x="3737" y="7189"/>
                  </a:cubicBezTo>
                  <a:cubicBezTo>
                    <a:pt x="2059" y="7189"/>
                    <a:pt x="666" y="5827"/>
                    <a:pt x="666" y="4117"/>
                  </a:cubicBezTo>
                  <a:lnTo>
                    <a:pt x="666" y="317"/>
                  </a:lnTo>
                  <a:cubicBezTo>
                    <a:pt x="666" y="127"/>
                    <a:pt x="539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2"/>
            <p:cNvSpPr/>
            <p:nvPr/>
          </p:nvSpPr>
          <p:spPr>
            <a:xfrm>
              <a:off x="3793750" y="2975850"/>
              <a:ext cx="15875" cy="106100"/>
            </a:xfrm>
            <a:custGeom>
              <a:avLst/>
              <a:gdLst/>
              <a:ahLst/>
              <a:cxnLst/>
              <a:rect l="l" t="t" r="r" b="b"/>
              <a:pathLst>
                <a:path w="635" h="4244" extrusionOk="0">
                  <a:moveTo>
                    <a:pt x="317" y="0"/>
                  </a:moveTo>
                  <a:cubicBezTo>
                    <a:pt x="127" y="0"/>
                    <a:pt x="1" y="158"/>
                    <a:pt x="1" y="317"/>
                  </a:cubicBezTo>
                  <a:lnTo>
                    <a:pt x="1" y="633"/>
                  </a:lnTo>
                  <a:lnTo>
                    <a:pt x="1" y="3895"/>
                  </a:lnTo>
                  <a:cubicBezTo>
                    <a:pt x="1" y="4085"/>
                    <a:pt x="127" y="4244"/>
                    <a:pt x="317" y="4244"/>
                  </a:cubicBezTo>
                  <a:cubicBezTo>
                    <a:pt x="507" y="4244"/>
                    <a:pt x="634" y="4085"/>
                    <a:pt x="634" y="3895"/>
                  </a:cubicBezTo>
                  <a:lnTo>
                    <a:pt x="634" y="633"/>
                  </a:lnTo>
                  <a:lnTo>
                    <a:pt x="634" y="317"/>
                  </a:lnTo>
                  <a:cubicBezTo>
                    <a:pt x="634" y="158"/>
                    <a:pt x="507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3621950" y="3274325"/>
              <a:ext cx="11900" cy="76025"/>
            </a:xfrm>
            <a:custGeom>
              <a:avLst/>
              <a:gdLst/>
              <a:ahLst/>
              <a:cxnLst/>
              <a:rect l="l" t="t" r="r" b="b"/>
              <a:pathLst>
                <a:path w="476" h="3041" extrusionOk="0">
                  <a:moveTo>
                    <a:pt x="1" y="0"/>
                  </a:moveTo>
                  <a:lnTo>
                    <a:pt x="1" y="3040"/>
                  </a:lnTo>
                  <a:lnTo>
                    <a:pt x="476" y="304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3656800" y="3252150"/>
              <a:ext cx="11900" cy="99000"/>
            </a:xfrm>
            <a:custGeom>
              <a:avLst/>
              <a:gdLst/>
              <a:ahLst/>
              <a:cxnLst/>
              <a:rect l="l" t="t" r="r" b="b"/>
              <a:pathLst>
                <a:path w="476" h="3960" extrusionOk="0">
                  <a:moveTo>
                    <a:pt x="0" y="0"/>
                  </a:moveTo>
                  <a:lnTo>
                    <a:pt x="0" y="3959"/>
                  </a:lnTo>
                  <a:lnTo>
                    <a:pt x="475" y="3959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3691625" y="3272725"/>
              <a:ext cx="11900" cy="78425"/>
            </a:xfrm>
            <a:custGeom>
              <a:avLst/>
              <a:gdLst/>
              <a:ahLst/>
              <a:cxnLst/>
              <a:rect l="l" t="t" r="r" b="b"/>
              <a:pathLst>
                <a:path w="476" h="3137" extrusionOk="0">
                  <a:moveTo>
                    <a:pt x="0" y="1"/>
                  </a:moveTo>
                  <a:lnTo>
                    <a:pt x="0" y="3136"/>
                  </a:lnTo>
                  <a:lnTo>
                    <a:pt x="476" y="3136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3726450" y="3237100"/>
              <a:ext cx="11900" cy="113250"/>
            </a:xfrm>
            <a:custGeom>
              <a:avLst/>
              <a:gdLst/>
              <a:ahLst/>
              <a:cxnLst/>
              <a:rect l="l" t="t" r="r" b="b"/>
              <a:pathLst>
                <a:path w="476" h="4530" extrusionOk="0">
                  <a:moveTo>
                    <a:pt x="1" y="1"/>
                  </a:moveTo>
                  <a:lnTo>
                    <a:pt x="1" y="4529"/>
                  </a:lnTo>
                  <a:lnTo>
                    <a:pt x="476" y="4529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3760500" y="3214150"/>
              <a:ext cx="12700" cy="136200"/>
            </a:xfrm>
            <a:custGeom>
              <a:avLst/>
              <a:gdLst/>
              <a:ahLst/>
              <a:cxnLst/>
              <a:rect l="l" t="t" r="r" b="b"/>
              <a:pathLst>
                <a:path w="508" h="5448" extrusionOk="0">
                  <a:moveTo>
                    <a:pt x="1" y="0"/>
                  </a:moveTo>
                  <a:lnTo>
                    <a:pt x="1" y="5447"/>
                  </a:lnTo>
                  <a:lnTo>
                    <a:pt x="507" y="5447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3795350" y="3235525"/>
              <a:ext cx="12675" cy="115625"/>
            </a:xfrm>
            <a:custGeom>
              <a:avLst/>
              <a:gdLst/>
              <a:ahLst/>
              <a:cxnLst/>
              <a:rect l="l" t="t" r="r" b="b"/>
              <a:pathLst>
                <a:path w="507" h="4625" extrusionOk="0">
                  <a:moveTo>
                    <a:pt x="0" y="0"/>
                  </a:moveTo>
                  <a:lnTo>
                    <a:pt x="0" y="4624"/>
                  </a:lnTo>
                  <a:lnTo>
                    <a:pt x="507" y="4624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3830175" y="3268775"/>
              <a:ext cx="12700" cy="81575"/>
            </a:xfrm>
            <a:custGeom>
              <a:avLst/>
              <a:gdLst/>
              <a:ahLst/>
              <a:cxnLst/>
              <a:rect l="l" t="t" r="r" b="b"/>
              <a:pathLst>
                <a:path w="508" h="3263" extrusionOk="0">
                  <a:moveTo>
                    <a:pt x="1" y="0"/>
                  </a:moveTo>
                  <a:lnTo>
                    <a:pt x="1" y="3262"/>
                  </a:lnTo>
                  <a:lnTo>
                    <a:pt x="507" y="3262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3865025" y="3294100"/>
              <a:ext cx="11900" cy="57050"/>
            </a:xfrm>
            <a:custGeom>
              <a:avLst/>
              <a:gdLst/>
              <a:ahLst/>
              <a:cxnLst/>
              <a:rect l="l" t="t" r="r" b="b"/>
              <a:pathLst>
                <a:path w="476" h="2282" extrusionOk="0">
                  <a:moveTo>
                    <a:pt x="0" y="1"/>
                  </a:moveTo>
                  <a:lnTo>
                    <a:pt x="0" y="2281"/>
                  </a:lnTo>
                  <a:lnTo>
                    <a:pt x="475" y="2281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3899850" y="3278275"/>
              <a:ext cx="11900" cy="72875"/>
            </a:xfrm>
            <a:custGeom>
              <a:avLst/>
              <a:gdLst/>
              <a:ahLst/>
              <a:cxnLst/>
              <a:rect l="l" t="t" r="r" b="b"/>
              <a:pathLst>
                <a:path w="476" h="2915" extrusionOk="0">
                  <a:moveTo>
                    <a:pt x="0" y="1"/>
                  </a:moveTo>
                  <a:lnTo>
                    <a:pt x="0" y="2914"/>
                  </a:lnTo>
                  <a:lnTo>
                    <a:pt x="475" y="291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3934675" y="3252150"/>
              <a:ext cx="11900" cy="99000"/>
            </a:xfrm>
            <a:custGeom>
              <a:avLst/>
              <a:gdLst/>
              <a:ahLst/>
              <a:cxnLst/>
              <a:rect l="l" t="t" r="r" b="b"/>
              <a:pathLst>
                <a:path w="476" h="3960" extrusionOk="0">
                  <a:moveTo>
                    <a:pt x="1" y="0"/>
                  </a:moveTo>
                  <a:lnTo>
                    <a:pt x="1" y="3959"/>
                  </a:lnTo>
                  <a:lnTo>
                    <a:pt x="476" y="3959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3969525" y="3268775"/>
              <a:ext cx="11900" cy="81575"/>
            </a:xfrm>
            <a:custGeom>
              <a:avLst/>
              <a:gdLst/>
              <a:ahLst/>
              <a:cxnLst/>
              <a:rect l="l" t="t" r="r" b="b"/>
              <a:pathLst>
                <a:path w="476" h="3263" extrusionOk="0">
                  <a:moveTo>
                    <a:pt x="0" y="0"/>
                  </a:moveTo>
                  <a:lnTo>
                    <a:pt x="0" y="3262"/>
                  </a:lnTo>
                  <a:lnTo>
                    <a:pt x="475" y="3262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4000400" y="2526925"/>
              <a:ext cx="22200" cy="13500"/>
            </a:xfrm>
            <a:custGeom>
              <a:avLst/>
              <a:gdLst/>
              <a:ahLst/>
              <a:cxnLst/>
              <a:rect l="l" t="t" r="r" b="b"/>
              <a:pathLst>
                <a:path w="888" h="540" extrusionOk="0">
                  <a:moveTo>
                    <a:pt x="444" y="1"/>
                  </a:moveTo>
                  <a:cubicBezTo>
                    <a:pt x="254" y="1"/>
                    <a:pt x="95" y="96"/>
                    <a:pt x="0" y="222"/>
                  </a:cubicBezTo>
                  <a:lnTo>
                    <a:pt x="444" y="539"/>
                  </a:lnTo>
                  <a:lnTo>
                    <a:pt x="887" y="222"/>
                  </a:lnTo>
                  <a:cubicBezTo>
                    <a:pt x="760" y="96"/>
                    <a:pt x="602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3984575" y="2507925"/>
              <a:ext cx="53050" cy="19025"/>
            </a:xfrm>
            <a:custGeom>
              <a:avLst/>
              <a:gdLst/>
              <a:ahLst/>
              <a:cxnLst/>
              <a:rect l="l" t="t" r="r" b="b"/>
              <a:pathLst>
                <a:path w="2122" h="761" extrusionOk="0">
                  <a:moveTo>
                    <a:pt x="1077" y="1"/>
                  </a:moveTo>
                  <a:cubicBezTo>
                    <a:pt x="633" y="1"/>
                    <a:pt x="222" y="222"/>
                    <a:pt x="0" y="539"/>
                  </a:cubicBezTo>
                  <a:lnTo>
                    <a:pt x="285" y="761"/>
                  </a:lnTo>
                  <a:cubicBezTo>
                    <a:pt x="443" y="507"/>
                    <a:pt x="728" y="349"/>
                    <a:pt x="1077" y="349"/>
                  </a:cubicBezTo>
                  <a:cubicBezTo>
                    <a:pt x="1393" y="349"/>
                    <a:pt x="1678" y="507"/>
                    <a:pt x="1869" y="729"/>
                  </a:cubicBezTo>
                  <a:lnTo>
                    <a:pt x="2122" y="539"/>
                  </a:lnTo>
                  <a:cubicBezTo>
                    <a:pt x="1900" y="222"/>
                    <a:pt x="1488" y="1"/>
                    <a:pt x="107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3954475" y="2470725"/>
              <a:ext cx="113250" cy="34850"/>
            </a:xfrm>
            <a:custGeom>
              <a:avLst/>
              <a:gdLst/>
              <a:ahLst/>
              <a:cxnLst/>
              <a:rect l="l" t="t" r="r" b="b"/>
              <a:pathLst>
                <a:path w="4530" h="1394" extrusionOk="0">
                  <a:moveTo>
                    <a:pt x="2281" y="0"/>
                  </a:moveTo>
                  <a:cubicBezTo>
                    <a:pt x="1331" y="0"/>
                    <a:pt x="507" y="475"/>
                    <a:pt x="1" y="1204"/>
                  </a:cubicBezTo>
                  <a:lnTo>
                    <a:pt x="286" y="1394"/>
                  </a:lnTo>
                  <a:cubicBezTo>
                    <a:pt x="729" y="760"/>
                    <a:pt x="1457" y="349"/>
                    <a:pt x="2281" y="349"/>
                  </a:cubicBezTo>
                  <a:cubicBezTo>
                    <a:pt x="3073" y="349"/>
                    <a:pt x="3801" y="760"/>
                    <a:pt x="4244" y="1362"/>
                  </a:cubicBezTo>
                  <a:lnTo>
                    <a:pt x="4529" y="1172"/>
                  </a:lnTo>
                  <a:cubicBezTo>
                    <a:pt x="4023" y="475"/>
                    <a:pt x="3199" y="0"/>
                    <a:pt x="228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3970300" y="2491300"/>
              <a:ext cx="80800" cy="25375"/>
            </a:xfrm>
            <a:custGeom>
              <a:avLst/>
              <a:gdLst/>
              <a:ahLst/>
              <a:cxnLst/>
              <a:rect l="l" t="t" r="r" b="b"/>
              <a:pathLst>
                <a:path w="3232" h="1015" extrusionOk="0">
                  <a:moveTo>
                    <a:pt x="1648" y="1"/>
                  </a:moveTo>
                  <a:cubicBezTo>
                    <a:pt x="951" y="1"/>
                    <a:pt x="381" y="317"/>
                    <a:pt x="1" y="824"/>
                  </a:cubicBezTo>
                  <a:lnTo>
                    <a:pt x="286" y="1014"/>
                  </a:lnTo>
                  <a:cubicBezTo>
                    <a:pt x="603" y="602"/>
                    <a:pt x="1078" y="349"/>
                    <a:pt x="1616" y="349"/>
                  </a:cubicBezTo>
                  <a:cubicBezTo>
                    <a:pt x="2186" y="349"/>
                    <a:pt x="2661" y="602"/>
                    <a:pt x="2978" y="1014"/>
                  </a:cubicBezTo>
                  <a:lnTo>
                    <a:pt x="3231" y="824"/>
                  </a:lnTo>
                  <a:cubicBezTo>
                    <a:pt x="2883" y="317"/>
                    <a:pt x="2281" y="1"/>
                    <a:pt x="164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3499225" y="2435100"/>
              <a:ext cx="604925" cy="1044300"/>
            </a:xfrm>
            <a:custGeom>
              <a:avLst/>
              <a:gdLst/>
              <a:ahLst/>
              <a:cxnLst/>
              <a:rect l="l" t="t" r="r" b="b"/>
              <a:pathLst>
                <a:path w="24197" h="41772" extrusionOk="0">
                  <a:moveTo>
                    <a:pt x="21726" y="570"/>
                  </a:moveTo>
                  <a:cubicBezTo>
                    <a:pt x="21853" y="570"/>
                    <a:pt x="21948" y="570"/>
                    <a:pt x="22074" y="602"/>
                  </a:cubicBezTo>
                  <a:cubicBezTo>
                    <a:pt x="22834" y="729"/>
                    <a:pt x="23436" y="1330"/>
                    <a:pt x="23594" y="2090"/>
                  </a:cubicBezTo>
                  <a:cubicBezTo>
                    <a:pt x="23626" y="2217"/>
                    <a:pt x="23658" y="2344"/>
                    <a:pt x="23658" y="2470"/>
                  </a:cubicBezTo>
                  <a:lnTo>
                    <a:pt x="23658" y="2660"/>
                  </a:lnTo>
                  <a:lnTo>
                    <a:pt x="23658" y="2692"/>
                  </a:lnTo>
                  <a:lnTo>
                    <a:pt x="23658" y="39301"/>
                  </a:lnTo>
                  <a:cubicBezTo>
                    <a:pt x="23658" y="40378"/>
                    <a:pt x="22771" y="41233"/>
                    <a:pt x="21726" y="41233"/>
                  </a:cubicBezTo>
                  <a:lnTo>
                    <a:pt x="2471" y="41233"/>
                  </a:lnTo>
                  <a:cubicBezTo>
                    <a:pt x="1426" y="41233"/>
                    <a:pt x="539" y="40378"/>
                    <a:pt x="539" y="39301"/>
                  </a:cubicBezTo>
                  <a:lnTo>
                    <a:pt x="539" y="2470"/>
                  </a:lnTo>
                  <a:cubicBezTo>
                    <a:pt x="539" y="2312"/>
                    <a:pt x="571" y="2154"/>
                    <a:pt x="603" y="2027"/>
                  </a:cubicBezTo>
                  <a:cubicBezTo>
                    <a:pt x="824" y="1172"/>
                    <a:pt x="1584" y="570"/>
                    <a:pt x="2471" y="570"/>
                  </a:cubicBezTo>
                  <a:close/>
                  <a:moveTo>
                    <a:pt x="2471" y="0"/>
                  </a:moveTo>
                  <a:cubicBezTo>
                    <a:pt x="1109" y="0"/>
                    <a:pt x="1" y="1109"/>
                    <a:pt x="1" y="2470"/>
                  </a:cubicBezTo>
                  <a:lnTo>
                    <a:pt x="1" y="3009"/>
                  </a:lnTo>
                  <a:lnTo>
                    <a:pt x="1" y="17861"/>
                  </a:lnTo>
                  <a:lnTo>
                    <a:pt x="1" y="26634"/>
                  </a:lnTo>
                  <a:lnTo>
                    <a:pt x="1" y="32682"/>
                  </a:lnTo>
                  <a:lnTo>
                    <a:pt x="1" y="33538"/>
                  </a:lnTo>
                  <a:lnTo>
                    <a:pt x="1" y="35216"/>
                  </a:lnTo>
                  <a:lnTo>
                    <a:pt x="1" y="39301"/>
                  </a:lnTo>
                  <a:cubicBezTo>
                    <a:pt x="1" y="40663"/>
                    <a:pt x="1109" y="41771"/>
                    <a:pt x="2471" y="41771"/>
                  </a:cubicBezTo>
                  <a:lnTo>
                    <a:pt x="21726" y="41771"/>
                  </a:lnTo>
                  <a:cubicBezTo>
                    <a:pt x="23088" y="41771"/>
                    <a:pt x="24196" y="40663"/>
                    <a:pt x="24196" y="39301"/>
                  </a:cubicBezTo>
                  <a:lnTo>
                    <a:pt x="24196" y="34456"/>
                  </a:lnTo>
                  <a:lnTo>
                    <a:pt x="24196" y="31479"/>
                  </a:lnTo>
                  <a:lnTo>
                    <a:pt x="24196" y="30276"/>
                  </a:lnTo>
                  <a:lnTo>
                    <a:pt x="24196" y="25779"/>
                  </a:lnTo>
                  <a:lnTo>
                    <a:pt x="24196" y="14251"/>
                  </a:lnTo>
                  <a:lnTo>
                    <a:pt x="24196" y="6682"/>
                  </a:lnTo>
                  <a:lnTo>
                    <a:pt x="24196" y="2470"/>
                  </a:lnTo>
                  <a:cubicBezTo>
                    <a:pt x="24196" y="2059"/>
                    <a:pt x="24101" y="1647"/>
                    <a:pt x="23911" y="1299"/>
                  </a:cubicBezTo>
                  <a:cubicBezTo>
                    <a:pt x="23468" y="539"/>
                    <a:pt x="22676" y="0"/>
                    <a:pt x="2172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9" name="Google Shape;1759;p22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GOALS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60" name="Google Shape;1760;p22"/>
          <p:cNvSpPr txBox="1"/>
          <p:nvPr/>
        </p:nvSpPr>
        <p:spPr>
          <a:xfrm>
            <a:off x="243840" y="1310213"/>
            <a:ext cx="219031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C4C4C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To get urgent help in emergency situations with just </a:t>
            </a:r>
            <a:r>
              <a:rPr lang="en-US" sz="1600" dirty="0" smtClean="0">
                <a:solidFill>
                  <a:srgbClr val="C4C4C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 shake.</a:t>
            </a:r>
            <a:endParaRPr lang="en-US" sz="1600" dirty="0">
              <a:solidFill>
                <a:srgbClr val="C4C4C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rgbClr val="C4C4C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62" name="Google Shape;1762;p22"/>
          <p:cNvSpPr txBox="1"/>
          <p:nvPr/>
        </p:nvSpPr>
        <p:spPr>
          <a:xfrm>
            <a:off x="243840" y="2488417"/>
            <a:ext cx="2176686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To Provide Emergency Location to the helper.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64" name="Google Shape;1764;p22"/>
          <p:cNvSpPr txBox="1"/>
          <p:nvPr/>
        </p:nvSpPr>
        <p:spPr>
          <a:xfrm>
            <a:off x="243840" y="3666622"/>
            <a:ext cx="218191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sz="1600" dirty="0">
                <a:solidFill>
                  <a:srgbClr val="F2A36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Easier to use </a:t>
            </a:r>
            <a:r>
              <a:rPr lang="en-GB" sz="1600" dirty="0" smtClean="0">
                <a:solidFill>
                  <a:srgbClr val="F2A36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for all </a:t>
            </a:r>
            <a:r>
              <a:rPr lang="en-GB" sz="1600" dirty="0">
                <a:solidFill>
                  <a:srgbClr val="F2A36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the woman.</a:t>
            </a:r>
          </a:p>
        </p:txBody>
      </p:sp>
      <p:sp>
        <p:nvSpPr>
          <p:cNvPr id="1766" name="Google Shape;1766;p22"/>
          <p:cNvSpPr txBox="1"/>
          <p:nvPr/>
        </p:nvSpPr>
        <p:spPr>
          <a:xfrm>
            <a:off x="6709825" y="1310225"/>
            <a:ext cx="1790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To reduce time </a:t>
            </a:r>
            <a:r>
              <a:rPr lang="en-IN" sz="1600" dirty="0" smtClean="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consumption</a:t>
            </a:r>
            <a:endParaRPr lang="en-IN" sz="1600" dirty="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68" name="Google Shape;1768;p22"/>
          <p:cNvSpPr txBox="1"/>
          <p:nvPr/>
        </p:nvSpPr>
        <p:spPr>
          <a:xfrm>
            <a:off x="6709825" y="2488433"/>
            <a:ext cx="1790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C4C4C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To ease out the women in stress</a:t>
            </a:r>
            <a:endParaRPr sz="1600" dirty="0">
              <a:solidFill>
                <a:srgbClr val="C4C4C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71" name="Google Shape;1771;p22"/>
          <p:cNvSpPr txBox="1"/>
          <p:nvPr/>
        </p:nvSpPr>
        <p:spPr>
          <a:xfrm>
            <a:off x="6663604" y="3666622"/>
            <a:ext cx="2190335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2A3F5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Allow the user to provide feedback</a:t>
            </a:r>
            <a:endParaRPr sz="1600" dirty="0">
              <a:solidFill>
                <a:srgbClr val="2A3F5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23"/>
          <p:cNvGrpSpPr/>
          <p:nvPr/>
        </p:nvGrpSpPr>
        <p:grpSpPr>
          <a:xfrm>
            <a:off x="1201904" y="800101"/>
            <a:ext cx="575077" cy="576079"/>
            <a:chOff x="1107345" y="411530"/>
            <a:chExt cx="621974" cy="623058"/>
          </a:xfrm>
        </p:grpSpPr>
        <p:sp>
          <p:nvSpPr>
            <p:cNvPr id="1777" name="Google Shape;1777;p23"/>
            <p:cNvSpPr/>
            <p:nvPr/>
          </p:nvSpPr>
          <p:spPr>
            <a:xfrm>
              <a:off x="1252097" y="531428"/>
              <a:ext cx="172686" cy="384108"/>
            </a:xfrm>
            <a:custGeom>
              <a:avLst/>
              <a:gdLst/>
              <a:ahLst/>
              <a:cxnLst/>
              <a:rect l="l" t="t" r="r" b="b"/>
              <a:pathLst>
                <a:path w="5100" h="11344" extrusionOk="0">
                  <a:moveTo>
                    <a:pt x="3930" y="0"/>
                  </a:moveTo>
                  <a:cubicBezTo>
                    <a:pt x="3653" y="0"/>
                    <a:pt x="3371" y="82"/>
                    <a:pt x="3073" y="196"/>
                  </a:cubicBezTo>
                  <a:cubicBezTo>
                    <a:pt x="2724" y="292"/>
                    <a:pt x="2566" y="545"/>
                    <a:pt x="2408" y="735"/>
                  </a:cubicBezTo>
                  <a:cubicBezTo>
                    <a:pt x="2281" y="893"/>
                    <a:pt x="2154" y="1052"/>
                    <a:pt x="1996" y="1147"/>
                  </a:cubicBezTo>
                  <a:cubicBezTo>
                    <a:pt x="1901" y="1210"/>
                    <a:pt x="1806" y="1242"/>
                    <a:pt x="1679" y="1242"/>
                  </a:cubicBezTo>
                  <a:cubicBezTo>
                    <a:pt x="1616" y="1273"/>
                    <a:pt x="1521" y="1305"/>
                    <a:pt x="1457" y="1337"/>
                  </a:cubicBezTo>
                  <a:cubicBezTo>
                    <a:pt x="1046" y="1463"/>
                    <a:pt x="729" y="1875"/>
                    <a:pt x="666" y="2350"/>
                  </a:cubicBezTo>
                  <a:cubicBezTo>
                    <a:pt x="634" y="2730"/>
                    <a:pt x="697" y="3110"/>
                    <a:pt x="887" y="3458"/>
                  </a:cubicBezTo>
                  <a:cubicBezTo>
                    <a:pt x="919" y="3522"/>
                    <a:pt x="951" y="3585"/>
                    <a:pt x="982" y="3617"/>
                  </a:cubicBezTo>
                  <a:cubicBezTo>
                    <a:pt x="982" y="3617"/>
                    <a:pt x="951" y="3617"/>
                    <a:pt x="951" y="3648"/>
                  </a:cubicBezTo>
                  <a:cubicBezTo>
                    <a:pt x="919" y="3680"/>
                    <a:pt x="887" y="3712"/>
                    <a:pt x="856" y="3743"/>
                  </a:cubicBezTo>
                  <a:cubicBezTo>
                    <a:pt x="317" y="4218"/>
                    <a:pt x="1" y="4820"/>
                    <a:pt x="64" y="5422"/>
                  </a:cubicBezTo>
                  <a:cubicBezTo>
                    <a:pt x="64" y="5675"/>
                    <a:pt x="191" y="5897"/>
                    <a:pt x="286" y="6119"/>
                  </a:cubicBezTo>
                  <a:cubicBezTo>
                    <a:pt x="412" y="6340"/>
                    <a:pt x="539" y="6562"/>
                    <a:pt x="507" y="6784"/>
                  </a:cubicBezTo>
                  <a:cubicBezTo>
                    <a:pt x="476" y="6879"/>
                    <a:pt x="444" y="6974"/>
                    <a:pt x="381" y="7037"/>
                  </a:cubicBezTo>
                  <a:lnTo>
                    <a:pt x="349" y="7132"/>
                  </a:lnTo>
                  <a:cubicBezTo>
                    <a:pt x="1" y="7924"/>
                    <a:pt x="191" y="8905"/>
                    <a:pt x="824" y="9507"/>
                  </a:cubicBezTo>
                  <a:lnTo>
                    <a:pt x="856" y="9539"/>
                  </a:lnTo>
                  <a:cubicBezTo>
                    <a:pt x="919" y="9602"/>
                    <a:pt x="982" y="9665"/>
                    <a:pt x="982" y="9729"/>
                  </a:cubicBezTo>
                  <a:cubicBezTo>
                    <a:pt x="1014" y="9792"/>
                    <a:pt x="1014" y="9824"/>
                    <a:pt x="1014" y="9887"/>
                  </a:cubicBezTo>
                  <a:lnTo>
                    <a:pt x="1014" y="9951"/>
                  </a:lnTo>
                  <a:cubicBezTo>
                    <a:pt x="1077" y="10362"/>
                    <a:pt x="1299" y="10711"/>
                    <a:pt x="1679" y="10932"/>
                  </a:cubicBezTo>
                  <a:cubicBezTo>
                    <a:pt x="1996" y="11091"/>
                    <a:pt x="2313" y="11122"/>
                    <a:pt x="2598" y="11154"/>
                  </a:cubicBezTo>
                  <a:cubicBezTo>
                    <a:pt x="2724" y="11154"/>
                    <a:pt x="2851" y="11186"/>
                    <a:pt x="3009" y="11217"/>
                  </a:cubicBezTo>
                  <a:cubicBezTo>
                    <a:pt x="3073" y="11217"/>
                    <a:pt x="3136" y="11249"/>
                    <a:pt x="3199" y="11249"/>
                  </a:cubicBezTo>
                  <a:cubicBezTo>
                    <a:pt x="3358" y="11281"/>
                    <a:pt x="3484" y="11312"/>
                    <a:pt x="3643" y="11344"/>
                  </a:cubicBezTo>
                  <a:lnTo>
                    <a:pt x="3769" y="11344"/>
                  </a:lnTo>
                  <a:cubicBezTo>
                    <a:pt x="3991" y="11344"/>
                    <a:pt x="4181" y="11281"/>
                    <a:pt x="4339" y="11217"/>
                  </a:cubicBezTo>
                  <a:cubicBezTo>
                    <a:pt x="4561" y="11059"/>
                    <a:pt x="4719" y="10742"/>
                    <a:pt x="4783" y="10331"/>
                  </a:cubicBezTo>
                  <a:cubicBezTo>
                    <a:pt x="4941" y="9380"/>
                    <a:pt x="5004" y="8304"/>
                    <a:pt x="4909" y="7069"/>
                  </a:cubicBezTo>
                  <a:cubicBezTo>
                    <a:pt x="4909" y="6784"/>
                    <a:pt x="4878" y="6530"/>
                    <a:pt x="4719" y="6277"/>
                  </a:cubicBezTo>
                  <a:cubicBezTo>
                    <a:pt x="4561" y="6087"/>
                    <a:pt x="4308" y="5960"/>
                    <a:pt x="4023" y="5960"/>
                  </a:cubicBezTo>
                  <a:cubicBezTo>
                    <a:pt x="3769" y="5960"/>
                    <a:pt x="3516" y="6087"/>
                    <a:pt x="3358" y="6309"/>
                  </a:cubicBezTo>
                  <a:cubicBezTo>
                    <a:pt x="3326" y="6340"/>
                    <a:pt x="3326" y="6435"/>
                    <a:pt x="3389" y="6467"/>
                  </a:cubicBezTo>
                  <a:cubicBezTo>
                    <a:pt x="3413" y="6491"/>
                    <a:pt x="3442" y="6501"/>
                    <a:pt x="3470" y="6501"/>
                  </a:cubicBezTo>
                  <a:cubicBezTo>
                    <a:pt x="3516" y="6501"/>
                    <a:pt x="3560" y="6474"/>
                    <a:pt x="3579" y="6435"/>
                  </a:cubicBezTo>
                  <a:cubicBezTo>
                    <a:pt x="3674" y="6309"/>
                    <a:pt x="3864" y="6214"/>
                    <a:pt x="4054" y="6214"/>
                  </a:cubicBezTo>
                  <a:cubicBezTo>
                    <a:pt x="4213" y="6214"/>
                    <a:pt x="4403" y="6309"/>
                    <a:pt x="4498" y="6435"/>
                  </a:cubicBezTo>
                  <a:cubicBezTo>
                    <a:pt x="4624" y="6625"/>
                    <a:pt x="4656" y="6847"/>
                    <a:pt x="4656" y="7069"/>
                  </a:cubicBezTo>
                  <a:cubicBezTo>
                    <a:pt x="4751" y="8304"/>
                    <a:pt x="4688" y="9349"/>
                    <a:pt x="4561" y="10299"/>
                  </a:cubicBezTo>
                  <a:cubicBezTo>
                    <a:pt x="4498" y="10647"/>
                    <a:pt x="4371" y="10869"/>
                    <a:pt x="4181" y="10996"/>
                  </a:cubicBezTo>
                  <a:cubicBezTo>
                    <a:pt x="4062" y="11067"/>
                    <a:pt x="3908" y="11102"/>
                    <a:pt x="3771" y="11102"/>
                  </a:cubicBezTo>
                  <a:cubicBezTo>
                    <a:pt x="3726" y="11102"/>
                    <a:pt x="3682" y="11099"/>
                    <a:pt x="3643" y="11091"/>
                  </a:cubicBezTo>
                  <a:cubicBezTo>
                    <a:pt x="3516" y="11091"/>
                    <a:pt x="3389" y="11059"/>
                    <a:pt x="3263" y="11027"/>
                  </a:cubicBezTo>
                  <a:lnTo>
                    <a:pt x="3041" y="10964"/>
                  </a:lnTo>
                  <a:cubicBezTo>
                    <a:pt x="2914" y="10964"/>
                    <a:pt x="2756" y="10932"/>
                    <a:pt x="2629" y="10932"/>
                  </a:cubicBezTo>
                  <a:cubicBezTo>
                    <a:pt x="2344" y="10901"/>
                    <a:pt x="2059" y="10869"/>
                    <a:pt x="1806" y="10711"/>
                  </a:cubicBezTo>
                  <a:cubicBezTo>
                    <a:pt x="1489" y="10552"/>
                    <a:pt x="1331" y="10267"/>
                    <a:pt x="1267" y="9951"/>
                  </a:cubicBezTo>
                  <a:lnTo>
                    <a:pt x="1267" y="9887"/>
                  </a:lnTo>
                  <a:cubicBezTo>
                    <a:pt x="1267" y="9824"/>
                    <a:pt x="1267" y="9729"/>
                    <a:pt x="1236" y="9634"/>
                  </a:cubicBezTo>
                  <a:cubicBezTo>
                    <a:pt x="1172" y="9539"/>
                    <a:pt x="1109" y="9444"/>
                    <a:pt x="1014" y="9380"/>
                  </a:cubicBezTo>
                  <a:lnTo>
                    <a:pt x="982" y="9349"/>
                  </a:lnTo>
                  <a:cubicBezTo>
                    <a:pt x="444" y="8810"/>
                    <a:pt x="254" y="7955"/>
                    <a:pt x="571" y="7259"/>
                  </a:cubicBezTo>
                  <a:lnTo>
                    <a:pt x="634" y="7164"/>
                  </a:lnTo>
                  <a:cubicBezTo>
                    <a:pt x="666" y="7069"/>
                    <a:pt x="729" y="6974"/>
                    <a:pt x="729" y="6847"/>
                  </a:cubicBezTo>
                  <a:cubicBezTo>
                    <a:pt x="792" y="6530"/>
                    <a:pt x="634" y="6245"/>
                    <a:pt x="507" y="5992"/>
                  </a:cubicBezTo>
                  <a:cubicBezTo>
                    <a:pt x="412" y="5802"/>
                    <a:pt x="317" y="5612"/>
                    <a:pt x="286" y="5422"/>
                  </a:cubicBezTo>
                  <a:cubicBezTo>
                    <a:pt x="286" y="4915"/>
                    <a:pt x="539" y="4345"/>
                    <a:pt x="1014" y="3933"/>
                  </a:cubicBezTo>
                  <a:cubicBezTo>
                    <a:pt x="1046" y="3902"/>
                    <a:pt x="1077" y="3870"/>
                    <a:pt x="1109" y="3838"/>
                  </a:cubicBezTo>
                  <a:cubicBezTo>
                    <a:pt x="1236" y="3743"/>
                    <a:pt x="1331" y="3648"/>
                    <a:pt x="1204" y="3458"/>
                  </a:cubicBezTo>
                  <a:cubicBezTo>
                    <a:pt x="1172" y="3458"/>
                    <a:pt x="1141" y="3395"/>
                    <a:pt x="1109" y="3332"/>
                  </a:cubicBezTo>
                  <a:cubicBezTo>
                    <a:pt x="951" y="3047"/>
                    <a:pt x="887" y="2730"/>
                    <a:pt x="919" y="2413"/>
                  </a:cubicBezTo>
                  <a:cubicBezTo>
                    <a:pt x="982" y="2002"/>
                    <a:pt x="1204" y="1685"/>
                    <a:pt x="1552" y="1558"/>
                  </a:cubicBezTo>
                  <a:cubicBezTo>
                    <a:pt x="1616" y="1558"/>
                    <a:pt x="1679" y="1527"/>
                    <a:pt x="1743" y="1527"/>
                  </a:cubicBezTo>
                  <a:cubicBezTo>
                    <a:pt x="1869" y="1495"/>
                    <a:pt x="1996" y="1463"/>
                    <a:pt x="2123" y="1400"/>
                  </a:cubicBezTo>
                  <a:cubicBezTo>
                    <a:pt x="2344" y="1273"/>
                    <a:pt x="2471" y="1083"/>
                    <a:pt x="2598" y="893"/>
                  </a:cubicBezTo>
                  <a:cubicBezTo>
                    <a:pt x="2756" y="703"/>
                    <a:pt x="2883" y="513"/>
                    <a:pt x="3168" y="418"/>
                  </a:cubicBezTo>
                  <a:cubicBezTo>
                    <a:pt x="3462" y="345"/>
                    <a:pt x="3718" y="271"/>
                    <a:pt x="3966" y="271"/>
                  </a:cubicBezTo>
                  <a:cubicBezTo>
                    <a:pt x="4038" y="271"/>
                    <a:pt x="4110" y="277"/>
                    <a:pt x="4181" y="292"/>
                  </a:cubicBezTo>
                  <a:cubicBezTo>
                    <a:pt x="4466" y="355"/>
                    <a:pt x="4751" y="608"/>
                    <a:pt x="4719" y="925"/>
                  </a:cubicBezTo>
                  <a:cubicBezTo>
                    <a:pt x="4719" y="1305"/>
                    <a:pt x="4751" y="1685"/>
                    <a:pt x="4751" y="2065"/>
                  </a:cubicBezTo>
                  <a:cubicBezTo>
                    <a:pt x="4783" y="2825"/>
                    <a:pt x="4846" y="3648"/>
                    <a:pt x="4719" y="4377"/>
                  </a:cubicBezTo>
                  <a:cubicBezTo>
                    <a:pt x="4688" y="4567"/>
                    <a:pt x="4656" y="4757"/>
                    <a:pt x="4561" y="4852"/>
                  </a:cubicBezTo>
                  <a:cubicBezTo>
                    <a:pt x="4476" y="4937"/>
                    <a:pt x="4345" y="4967"/>
                    <a:pt x="4213" y="4967"/>
                  </a:cubicBezTo>
                  <a:cubicBezTo>
                    <a:pt x="4099" y="4967"/>
                    <a:pt x="3984" y="4945"/>
                    <a:pt x="3896" y="4915"/>
                  </a:cubicBezTo>
                  <a:cubicBezTo>
                    <a:pt x="3801" y="4915"/>
                    <a:pt x="3738" y="4947"/>
                    <a:pt x="3738" y="5010"/>
                  </a:cubicBezTo>
                  <a:cubicBezTo>
                    <a:pt x="3706" y="5105"/>
                    <a:pt x="3738" y="5169"/>
                    <a:pt x="3833" y="5169"/>
                  </a:cubicBezTo>
                  <a:cubicBezTo>
                    <a:pt x="3980" y="5203"/>
                    <a:pt x="4112" y="5220"/>
                    <a:pt x="4228" y="5220"/>
                  </a:cubicBezTo>
                  <a:cubicBezTo>
                    <a:pt x="4437" y="5220"/>
                    <a:pt x="4598" y="5164"/>
                    <a:pt x="4719" y="5042"/>
                  </a:cubicBezTo>
                  <a:cubicBezTo>
                    <a:pt x="4909" y="4852"/>
                    <a:pt x="4941" y="4598"/>
                    <a:pt x="4973" y="4408"/>
                  </a:cubicBezTo>
                  <a:cubicBezTo>
                    <a:pt x="5099" y="3648"/>
                    <a:pt x="5068" y="2825"/>
                    <a:pt x="5004" y="2033"/>
                  </a:cubicBezTo>
                  <a:cubicBezTo>
                    <a:pt x="5004" y="1685"/>
                    <a:pt x="4973" y="1273"/>
                    <a:pt x="4973" y="925"/>
                  </a:cubicBezTo>
                  <a:cubicBezTo>
                    <a:pt x="5036" y="482"/>
                    <a:pt x="4656" y="101"/>
                    <a:pt x="4244" y="38"/>
                  </a:cubicBezTo>
                  <a:cubicBezTo>
                    <a:pt x="4140" y="12"/>
                    <a:pt x="4035" y="0"/>
                    <a:pt x="39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3"/>
            <p:cNvSpPr/>
            <p:nvPr/>
          </p:nvSpPr>
          <p:spPr>
            <a:xfrm>
              <a:off x="1271397" y="646010"/>
              <a:ext cx="104052" cy="36840"/>
            </a:xfrm>
            <a:custGeom>
              <a:avLst/>
              <a:gdLst/>
              <a:ahLst/>
              <a:cxnLst/>
              <a:rect l="l" t="t" r="r" b="b"/>
              <a:pathLst>
                <a:path w="3073" h="1088" extrusionOk="0">
                  <a:moveTo>
                    <a:pt x="1443" y="0"/>
                  </a:moveTo>
                  <a:cubicBezTo>
                    <a:pt x="912" y="0"/>
                    <a:pt x="401" y="216"/>
                    <a:pt x="64" y="581"/>
                  </a:cubicBezTo>
                  <a:cubicBezTo>
                    <a:pt x="1" y="644"/>
                    <a:pt x="1" y="708"/>
                    <a:pt x="64" y="771"/>
                  </a:cubicBezTo>
                  <a:cubicBezTo>
                    <a:pt x="90" y="784"/>
                    <a:pt x="117" y="792"/>
                    <a:pt x="143" y="792"/>
                  </a:cubicBezTo>
                  <a:cubicBezTo>
                    <a:pt x="180" y="792"/>
                    <a:pt x="217" y="777"/>
                    <a:pt x="254" y="739"/>
                  </a:cubicBezTo>
                  <a:cubicBezTo>
                    <a:pt x="530" y="436"/>
                    <a:pt x="975" y="252"/>
                    <a:pt x="1399" y="252"/>
                  </a:cubicBezTo>
                  <a:cubicBezTo>
                    <a:pt x="1461" y="252"/>
                    <a:pt x="1523" y="256"/>
                    <a:pt x="1584" y="264"/>
                  </a:cubicBezTo>
                  <a:cubicBezTo>
                    <a:pt x="2091" y="328"/>
                    <a:pt x="2566" y="613"/>
                    <a:pt x="2788" y="1024"/>
                  </a:cubicBezTo>
                  <a:cubicBezTo>
                    <a:pt x="2819" y="1088"/>
                    <a:pt x="2851" y="1088"/>
                    <a:pt x="2914" y="1088"/>
                  </a:cubicBezTo>
                  <a:lnTo>
                    <a:pt x="2978" y="1088"/>
                  </a:lnTo>
                  <a:cubicBezTo>
                    <a:pt x="3041" y="1056"/>
                    <a:pt x="3073" y="961"/>
                    <a:pt x="3009" y="898"/>
                  </a:cubicBezTo>
                  <a:cubicBezTo>
                    <a:pt x="2756" y="423"/>
                    <a:pt x="2218" y="74"/>
                    <a:pt x="1648" y="11"/>
                  </a:cubicBezTo>
                  <a:cubicBezTo>
                    <a:pt x="1579" y="4"/>
                    <a:pt x="1511" y="0"/>
                    <a:pt x="144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3"/>
            <p:cNvSpPr/>
            <p:nvPr/>
          </p:nvSpPr>
          <p:spPr>
            <a:xfrm>
              <a:off x="1333598" y="869791"/>
              <a:ext cx="48284" cy="25395"/>
            </a:xfrm>
            <a:custGeom>
              <a:avLst/>
              <a:gdLst/>
              <a:ahLst/>
              <a:cxnLst/>
              <a:rect l="l" t="t" r="r" b="b"/>
              <a:pathLst>
                <a:path w="1426" h="750" extrusionOk="0">
                  <a:moveTo>
                    <a:pt x="152" y="0"/>
                  </a:moveTo>
                  <a:cubicBezTo>
                    <a:pt x="122" y="0"/>
                    <a:pt x="90" y="8"/>
                    <a:pt x="64" y="21"/>
                  </a:cubicBezTo>
                  <a:cubicBezTo>
                    <a:pt x="1" y="53"/>
                    <a:pt x="1" y="148"/>
                    <a:pt x="32" y="211"/>
                  </a:cubicBezTo>
                  <a:cubicBezTo>
                    <a:pt x="254" y="559"/>
                    <a:pt x="666" y="749"/>
                    <a:pt x="1109" y="749"/>
                  </a:cubicBezTo>
                  <a:lnTo>
                    <a:pt x="1299" y="749"/>
                  </a:lnTo>
                  <a:cubicBezTo>
                    <a:pt x="1362" y="718"/>
                    <a:pt x="1426" y="654"/>
                    <a:pt x="1394" y="591"/>
                  </a:cubicBezTo>
                  <a:cubicBezTo>
                    <a:pt x="1394" y="539"/>
                    <a:pt x="1352" y="487"/>
                    <a:pt x="1285" y="487"/>
                  </a:cubicBezTo>
                  <a:cubicBezTo>
                    <a:pt x="1269" y="487"/>
                    <a:pt x="1253" y="490"/>
                    <a:pt x="1236" y="496"/>
                  </a:cubicBezTo>
                  <a:cubicBezTo>
                    <a:pt x="1187" y="504"/>
                    <a:pt x="1137" y="508"/>
                    <a:pt x="1087" y="508"/>
                  </a:cubicBezTo>
                  <a:cubicBezTo>
                    <a:pt x="753" y="508"/>
                    <a:pt x="419" y="328"/>
                    <a:pt x="254" y="53"/>
                  </a:cubicBezTo>
                  <a:cubicBezTo>
                    <a:pt x="235" y="15"/>
                    <a:pt x="195" y="0"/>
                    <a:pt x="15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3"/>
            <p:cNvSpPr/>
            <p:nvPr/>
          </p:nvSpPr>
          <p:spPr>
            <a:xfrm>
              <a:off x="1359332" y="550931"/>
              <a:ext cx="39718" cy="31117"/>
            </a:xfrm>
            <a:custGeom>
              <a:avLst/>
              <a:gdLst/>
              <a:ahLst/>
              <a:cxnLst/>
              <a:rect l="l" t="t" r="r" b="b"/>
              <a:pathLst>
                <a:path w="1173" h="919" extrusionOk="0"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cubicBezTo>
                    <a:pt x="1" y="191"/>
                    <a:pt x="32" y="254"/>
                    <a:pt x="127" y="254"/>
                  </a:cubicBezTo>
                  <a:cubicBezTo>
                    <a:pt x="476" y="286"/>
                    <a:pt x="792" y="539"/>
                    <a:pt x="887" y="824"/>
                  </a:cubicBezTo>
                  <a:cubicBezTo>
                    <a:pt x="919" y="887"/>
                    <a:pt x="951" y="919"/>
                    <a:pt x="1014" y="919"/>
                  </a:cubicBezTo>
                  <a:lnTo>
                    <a:pt x="1046" y="919"/>
                  </a:lnTo>
                  <a:cubicBezTo>
                    <a:pt x="1141" y="887"/>
                    <a:pt x="1172" y="824"/>
                    <a:pt x="1141" y="761"/>
                  </a:cubicBezTo>
                  <a:cubicBezTo>
                    <a:pt x="1014" y="349"/>
                    <a:pt x="602" y="32"/>
                    <a:pt x="1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3"/>
            <p:cNvSpPr/>
            <p:nvPr/>
          </p:nvSpPr>
          <p:spPr>
            <a:xfrm>
              <a:off x="1299298" y="682545"/>
              <a:ext cx="82585" cy="48555"/>
            </a:xfrm>
            <a:custGeom>
              <a:avLst/>
              <a:gdLst/>
              <a:ahLst/>
              <a:cxnLst/>
              <a:rect l="l" t="t" r="r" b="b"/>
              <a:pathLst>
                <a:path w="2439" h="1434" extrusionOk="0">
                  <a:moveTo>
                    <a:pt x="161" y="0"/>
                  </a:moveTo>
                  <a:cubicBezTo>
                    <a:pt x="150" y="0"/>
                    <a:pt x="138" y="3"/>
                    <a:pt x="127" y="9"/>
                  </a:cubicBezTo>
                  <a:cubicBezTo>
                    <a:pt x="32" y="40"/>
                    <a:pt x="0" y="104"/>
                    <a:pt x="32" y="167"/>
                  </a:cubicBezTo>
                  <a:cubicBezTo>
                    <a:pt x="158" y="579"/>
                    <a:pt x="475" y="959"/>
                    <a:pt x="950" y="1181"/>
                  </a:cubicBezTo>
                  <a:cubicBezTo>
                    <a:pt x="1299" y="1339"/>
                    <a:pt x="1710" y="1434"/>
                    <a:pt x="2154" y="1434"/>
                  </a:cubicBezTo>
                  <a:lnTo>
                    <a:pt x="2312" y="1434"/>
                  </a:lnTo>
                  <a:cubicBezTo>
                    <a:pt x="2375" y="1434"/>
                    <a:pt x="2439" y="1371"/>
                    <a:pt x="2439" y="1307"/>
                  </a:cubicBezTo>
                  <a:cubicBezTo>
                    <a:pt x="2439" y="1244"/>
                    <a:pt x="2375" y="1181"/>
                    <a:pt x="2312" y="1181"/>
                  </a:cubicBezTo>
                  <a:lnTo>
                    <a:pt x="2217" y="1149"/>
                  </a:lnTo>
                  <a:cubicBezTo>
                    <a:pt x="2185" y="1149"/>
                    <a:pt x="2154" y="1149"/>
                    <a:pt x="2122" y="1181"/>
                  </a:cubicBezTo>
                  <a:cubicBezTo>
                    <a:pt x="1710" y="1149"/>
                    <a:pt x="1330" y="1086"/>
                    <a:pt x="1045" y="927"/>
                  </a:cubicBezTo>
                  <a:cubicBezTo>
                    <a:pt x="665" y="737"/>
                    <a:pt x="380" y="420"/>
                    <a:pt x="285" y="104"/>
                  </a:cubicBezTo>
                  <a:cubicBezTo>
                    <a:pt x="259" y="52"/>
                    <a:pt x="212" y="0"/>
                    <a:pt x="16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3"/>
            <p:cNvSpPr/>
            <p:nvPr/>
          </p:nvSpPr>
          <p:spPr>
            <a:xfrm>
              <a:off x="1294998" y="723042"/>
              <a:ext cx="64368" cy="26309"/>
            </a:xfrm>
            <a:custGeom>
              <a:avLst/>
              <a:gdLst/>
              <a:ahLst/>
              <a:cxnLst/>
              <a:rect l="l" t="t" r="r" b="b"/>
              <a:pathLst>
                <a:path w="1901" h="777" extrusionOk="0">
                  <a:moveTo>
                    <a:pt x="1758" y="0"/>
                  </a:moveTo>
                  <a:cubicBezTo>
                    <a:pt x="1726" y="0"/>
                    <a:pt x="1695" y="16"/>
                    <a:pt x="1679" y="48"/>
                  </a:cubicBezTo>
                  <a:cubicBezTo>
                    <a:pt x="1386" y="341"/>
                    <a:pt x="960" y="503"/>
                    <a:pt x="534" y="503"/>
                  </a:cubicBezTo>
                  <a:cubicBezTo>
                    <a:pt x="408" y="503"/>
                    <a:pt x="282" y="488"/>
                    <a:pt x="159" y="460"/>
                  </a:cubicBezTo>
                  <a:cubicBezTo>
                    <a:pt x="95" y="460"/>
                    <a:pt x="32" y="491"/>
                    <a:pt x="32" y="586"/>
                  </a:cubicBezTo>
                  <a:cubicBezTo>
                    <a:pt x="0" y="650"/>
                    <a:pt x="32" y="713"/>
                    <a:pt x="127" y="713"/>
                  </a:cubicBezTo>
                  <a:cubicBezTo>
                    <a:pt x="254" y="745"/>
                    <a:pt x="380" y="776"/>
                    <a:pt x="507" y="776"/>
                  </a:cubicBezTo>
                  <a:cubicBezTo>
                    <a:pt x="1014" y="776"/>
                    <a:pt x="1521" y="586"/>
                    <a:pt x="1837" y="238"/>
                  </a:cubicBezTo>
                  <a:cubicBezTo>
                    <a:pt x="1901" y="175"/>
                    <a:pt x="1901" y="111"/>
                    <a:pt x="1837" y="48"/>
                  </a:cubicBezTo>
                  <a:cubicBezTo>
                    <a:pt x="1821" y="16"/>
                    <a:pt x="1790" y="0"/>
                    <a:pt x="175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3"/>
            <p:cNvSpPr/>
            <p:nvPr/>
          </p:nvSpPr>
          <p:spPr>
            <a:xfrm>
              <a:off x="1328248" y="786631"/>
              <a:ext cx="55767" cy="38837"/>
            </a:xfrm>
            <a:custGeom>
              <a:avLst/>
              <a:gdLst/>
              <a:ahLst/>
              <a:cxnLst/>
              <a:rect l="l" t="t" r="r" b="b"/>
              <a:pathLst>
                <a:path w="1647" h="1147" extrusionOk="0">
                  <a:moveTo>
                    <a:pt x="1393" y="1"/>
                  </a:moveTo>
                  <a:cubicBezTo>
                    <a:pt x="772" y="1"/>
                    <a:pt x="180" y="425"/>
                    <a:pt x="32" y="988"/>
                  </a:cubicBezTo>
                  <a:cubicBezTo>
                    <a:pt x="0" y="1052"/>
                    <a:pt x="32" y="1115"/>
                    <a:pt x="127" y="1147"/>
                  </a:cubicBezTo>
                  <a:lnTo>
                    <a:pt x="159" y="1147"/>
                  </a:lnTo>
                  <a:cubicBezTo>
                    <a:pt x="190" y="1147"/>
                    <a:pt x="254" y="1083"/>
                    <a:pt x="285" y="1052"/>
                  </a:cubicBezTo>
                  <a:cubicBezTo>
                    <a:pt x="407" y="597"/>
                    <a:pt x="906" y="258"/>
                    <a:pt x="1420" y="258"/>
                  </a:cubicBezTo>
                  <a:cubicBezTo>
                    <a:pt x="1443" y="258"/>
                    <a:pt x="1466" y="259"/>
                    <a:pt x="1489" y="260"/>
                  </a:cubicBezTo>
                  <a:cubicBezTo>
                    <a:pt x="1500" y="266"/>
                    <a:pt x="1512" y="268"/>
                    <a:pt x="1523" y="268"/>
                  </a:cubicBezTo>
                  <a:cubicBezTo>
                    <a:pt x="1573" y="268"/>
                    <a:pt x="1615" y="217"/>
                    <a:pt x="1615" y="165"/>
                  </a:cubicBezTo>
                  <a:cubicBezTo>
                    <a:pt x="1647" y="70"/>
                    <a:pt x="1584" y="7"/>
                    <a:pt x="1520" y="7"/>
                  </a:cubicBezTo>
                  <a:cubicBezTo>
                    <a:pt x="1478" y="3"/>
                    <a:pt x="1435" y="1"/>
                    <a:pt x="139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3"/>
            <p:cNvSpPr/>
            <p:nvPr/>
          </p:nvSpPr>
          <p:spPr>
            <a:xfrm>
              <a:off x="1370065" y="816868"/>
              <a:ext cx="47201" cy="69718"/>
            </a:xfrm>
            <a:custGeom>
              <a:avLst/>
              <a:gdLst/>
              <a:ahLst/>
              <a:cxnLst/>
              <a:rect l="l" t="t" r="r" b="b"/>
              <a:pathLst>
                <a:path w="1394" h="2059" extrusionOk="0">
                  <a:moveTo>
                    <a:pt x="127" y="0"/>
                  </a:moveTo>
                  <a:cubicBezTo>
                    <a:pt x="64" y="0"/>
                    <a:pt x="0" y="64"/>
                    <a:pt x="0" y="127"/>
                  </a:cubicBezTo>
                  <a:cubicBezTo>
                    <a:pt x="0" y="222"/>
                    <a:pt x="64" y="285"/>
                    <a:pt x="127" y="285"/>
                  </a:cubicBezTo>
                  <a:cubicBezTo>
                    <a:pt x="349" y="285"/>
                    <a:pt x="539" y="444"/>
                    <a:pt x="634" y="539"/>
                  </a:cubicBezTo>
                  <a:cubicBezTo>
                    <a:pt x="1077" y="1045"/>
                    <a:pt x="1109" y="1267"/>
                    <a:pt x="1077" y="1932"/>
                  </a:cubicBezTo>
                  <a:cubicBezTo>
                    <a:pt x="1077" y="1996"/>
                    <a:pt x="1109" y="2059"/>
                    <a:pt x="1204" y="2059"/>
                  </a:cubicBezTo>
                  <a:cubicBezTo>
                    <a:pt x="1267" y="2059"/>
                    <a:pt x="1330" y="1996"/>
                    <a:pt x="1330" y="1932"/>
                  </a:cubicBezTo>
                  <a:cubicBezTo>
                    <a:pt x="1394" y="1204"/>
                    <a:pt x="1330" y="950"/>
                    <a:pt x="824" y="380"/>
                  </a:cubicBezTo>
                  <a:cubicBezTo>
                    <a:pt x="634" y="159"/>
                    <a:pt x="380" y="32"/>
                    <a:pt x="1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3"/>
            <p:cNvSpPr/>
            <p:nvPr/>
          </p:nvSpPr>
          <p:spPr>
            <a:xfrm>
              <a:off x="1304648" y="571010"/>
              <a:ext cx="78318" cy="47506"/>
            </a:xfrm>
            <a:custGeom>
              <a:avLst/>
              <a:gdLst/>
              <a:ahLst/>
              <a:cxnLst/>
              <a:rect l="l" t="t" r="r" b="b"/>
              <a:pathLst>
                <a:path w="2313" h="1403" extrusionOk="0">
                  <a:moveTo>
                    <a:pt x="726" y="0"/>
                  </a:moveTo>
                  <a:cubicBezTo>
                    <a:pt x="523" y="0"/>
                    <a:pt x="309" y="33"/>
                    <a:pt x="95" y="104"/>
                  </a:cubicBezTo>
                  <a:cubicBezTo>
                    <a:pt x="32" y="104"/>
                    <a:pt x="0" y="199"/>
                    <a:pt x="0" y="263"/>
                  </a:cubicBezTo>
                  <a:cubicBezTo>
                    <a:pt x="24" y="309"/>
                    <a:pt x="64" y="338"/>
                    <a:pt x="121" y="338"/>
                  </a:cubicBezTo>
                  <a:cubicBezTo>
                    <a:pt x="142" y="338"/>
                    <a:pt x="165" y="334"/>
                    <a:pt x="191" y="326"/>
                  </a:cubicBezTo>
                  <a:cubicBezTo>
                    <a:pt x="349" y="273"/>
                    <a:pt x="513" y="248"/>
                    <a:pt x="674" y="248"/>
                  </a:cubicBezTo>
                  <a:cubicBezTo>
                    <a:pt x="898" y="248"/>
                    <a:pt x="1114" y="297"/>
                    <a:pt x="1299" y="389"/>
                  </a:cubicBezTo>
                  <a:cubicBezTo>
                    <a:pt x="1647" y="548"/>
                    <a:pt x="1837" y="928"/>
                    <a:pt x="2059" y="1339"/>
                  </a:cubicBezTo>
                  <a:cubicBezTo>
                    <a:pt x="2059" y="1371"/>
                    <a:pt x="2122" y="1403"/>
                    <a:pt x="2154" y="1403"/>
                  </a:cubicBezTo>
                  <a:lnTo>
                    <a:pt x="2217" y="1403"/>
                  </a:lnTo>
                  <a:cubicBezTo>
                    <a:pt x="2281" y="1371"/>
                    <a:pt x="2312" y="1276"/>
                    <a:pt x="2281" y="1244"/>
                  </a:cubicBezTo>
                  <a:cubicBezTo>
                    <a:pt x="2091" y="864"/>
                    <a:pt x="1869" y="389"/>
                    <a:pt x="1394" y="136"/>
                  </a:cubicBezTo>
                  <a:cubicBezTo>
                    <a:pt x="1203" y="49"/>
                    <a:pt x="973" y="0"/>
                    <a:pt x="72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3"/>
            <p:cNvSpPr/>
            <p:nvPr/>
          </p:nvSpPr>
          <p:spPr>
            <a:xfrm>
              <a:off x="1267131" y="745660"/>
              <a:ext cx="43984" cy="46591"/>
            </a:xfrm>
            <a:custGeom>
              <a:avLst/>
              <a:gdLst/>
              <a:ahLst/>
              <a:cxnLst/>
              <a:rect l="l" t="t" r="r" b="b"/>
              <a:pathLst>
                <a:path w="1299" h="1376" extrusionOk="0">
                  <a:moveTo>
                    <a:pt x="145" y="1"/>
                  </a:moveTo>
                  <a:cubicBezTo>
                    <a:pt x="129" y="1"/>
                    <a:pt x="112" y="5"/>
                    <a:pt x="95" y="13"/>
                  </a:cubicBezTo>
                  <a:cubicBezTo>
                    <a:pt x="32" y="45"/>
                    <a:pt x="0" y="140"/>
                    <a:pt x="32" y="203"/>
                  </a:cubicBezTo>
                  <a:cubicBezTo>
                    <a:pt x="253" y="678"/>
                    <a:pt x="633" y="1090"/>
                    <a:pt x="1077" y="1343"/>
                  </a:cubicBezTo>
                  <a:cubicBezTo>
                    <a:pt x="1108" y="1375"/>
                    <a:pt x="1140" y="1375"/>
                    <a:pt x="1172" y="1375"/>
                  </a:cubicBezTo>
                  <a:cubicBezTo>
                    <a:pt x="1203" y="1375"/>
                    <a:pt x="1235" y="1343"/>
                    <a:pt x="1267" y="1312"/>
                  </a:cubicBezTo>
                  <a:cubicBezTo>
                    <a:pt x="1299" y="1248"/>
                    <a:pt x="1299" y="1153"/>
                    <a:pt x="1235" y="1122"/>
                  </a:cubicBezTo>
                  <a:cubicBezTo>
                    <a:pt x="792" y="868"/>
                    <a:pt x="475" y="520"/>
                    <a:pt x="253" y="77"/>
                  </a:cubicBezTo>
                  <a:cubicBezTo>
                    <a:pt x="230" y="30"/>
                    <a:pt x="190" y="1"/>
                    <a:pt x="14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3"/>
            <p:cNvSpPr/>
            <p:nvPr/>
          </p:nvSpPr>
          <p:spPr>
            <a:xfrm>
              <a:off x="1277831" y="846191"/>
              <a:ext cx="39718" cy="24311"/>
            </a:xfrm>
            <a:custGeom>
              <a:avLst/>
              <a:gdLst/>
              <a:ahLst/>
              <a:cxnLst/>
              <a:rect l="l" t="t" r="r" b="b"/>
              <a:pathLst>
                <a:path w="1173" h="718" extrusionOk="0">
                  <a:moveTo>
                    <a:pt x="127" y="0"/>
                  </a:moveTo>
                  <a:cubicBezTo>
                    <a:pt x="101" y="0"/>
                    <a:pt x="77" y="8"/>
                    <a:pt x="64" y="21"/>
                  </a:cubicBezTo>
                  <a:cubicBezTo>
                    <a:pt x="1" y="53"/>
                    <a:pt x="1" y="148"/>
                    <a:pt x="32" y="211"/>
                  </a:cubicBezTo>
                  <a:cubicBezTo>
                    <a:pt x="286" y="496"/>
                    <a:pt x="634" y="686"/>
                    <a:pt x="1014" y="718"/>
                  </a:cubicBezTo>
                  <a:lnTo>
                    <a:pt x="1046" y="718"/>
                  </a:lnTo>
                  <a:cubicBezTo>
                    <a:pt x="1109" y="718"/>
                    <a:pt x="1173" y="655"/>
                    <a:pt x="1173" y="591"/>
                  </a:cubicBezTo>
                  <a:cubicBezTo>
                    <a:pt x="1173" y="496"/>
                    <a:pt x="1109" y="465"/>
                    <a:pt x="1046" y="433"/>
                  </a:cubicBezTo>
                  <a:cubicBezTo>
                    <a:pt x="729" y="433"/>
                    <a:pt x="444" y="274"/>
                    <a:pt x="222" y="53"/>
                  </a:cubicBezTo>
                  <a:cubicBezTo>
                    <a:pt x="204" y="16"/>
                    <a:pt x="164" y="0"/>
                    <a:pt x="1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3"/>
            <p:cNvSpPr/>
            <p:nvPr/>
          </p:nvSpPr>
          <p:spPr>
            <a:xfrm>
              <a:off x="1390449" y="679328"/>
              <a:ext cx="30034" cy="61422"/>
            </a:xfrm>
            <a:custGeom>
              <a:avLst/>
              <a:gdLst/>
              <a:ahLst/>
              <a:cxnLst/>
              <a:rect l="l" t="t" r="r" b="b"/>
              <a:pathLst>
                <a:path w="887" h="1814" extrusionOk="0">
                  <a:moveTo>
                    <a:pt x="725" y="0"/>
                  </a:moveTo>
                  <a:cubicBezTo>
                    <a:pt x="675" y="0"/>
                    <a:pt x="628" y="52"/>
                    <a:pt x="602" y="104"/>
                  </a:cubicBezTo>
                  <a:cubicBezTo>
                    <a:pt x="602" y="199"/>
                    <a:pt x="602" y="294"/>
                    <a:pt x="570" y="357"/>
                  </a:cubicBezTo>
                  <a:lnTo>
                    <a:pt x="538" y="389"/>
                  </a:lnTo>
                  <a:cubicBezTo>
                    <a:pt x="507" y="452"/>
                    <a:pt x="475" y="484"/>
                    <a:pt x="475" y="547"/>
                  </a:cubicBezTo>
                  <a:cubicBezTo>
                    <a:pt x="443" y="642"/>
                    <a:pt x="475" y="737"/>
                    <a:pt x="475" y="801"/>
                  </a:cubicBezTo>
                  <a:cubicBezTo>
                    <a:pt x="507" y="959"/>
                    <a:pt x="538" y="1117"/>
                    <a:pt x="475" y="1276"/>
                  </a:cubicBezTo>
                  <a:cubicBezTo>
                    <a:pt x="443" y="1434"/>
                    <a:pt x="285" y="1529"/>
                    <a:pt x="127" y="1561"/>
                  </a:cubicBezTo>
                  <a:cubicBezTo>
                    <a:pt x="63" y="1561"/>
                    <a:pt x="0" y="1624"/>
                    <a:pt x="0" y="1687"/>
                  </a:cubicBezTo>
                  <a:cubicBezTo>
                    <a:pt x="32" y="1751"/>
                    <a:pt x="63" y="1814"/>
                    <a:pt x="158" y="1814"/>
                  </a:cubicBezTo>
                  <a:cubicBezTo>
                    <a:pt x="412" y="1782"/>
                    <a:pt x="665" y="1592"/>
                    <a:pt x="728" y="1339"/>
                  </a:cubicBezTo>
                  <a:cubicBezTo>
                    <a:pt x="792" y="1149"/>
                    <a:pt x="760" y="927"/>
                    <a:pt x="728" y="737"/>
                  </a:cubicBezTo>
                  <a:cubicBezTo>
                    <a:pt x="728" y="706"/>
                    <a:pt x="728" y="642"/>
                    <a:pt x="728" y="611"/>
                  </a:cubicBezTo>
                  <a:cubicBezTo>
                    <a:pt x="728" y="579"/>
                    <a:pt x="760" y="547"/>
                    <a:pt x="760" y="515"/>
                  </a:cubicBezTo>
                  <a:cubicBezTo>
                    <a:pt x="760" y="515"/>
                    <a:pt x="792" y="484"/>
                    <a:pt x="792" y="452"/>
                  </a:cubicBezTo>
                  <a:cubicBezTo>
                    <a:pt x="855" y="357"/>
                    <a:pt x="855" y="230"/>
                    <a:pt x="887" y="135"/>
                  </a:cubicBezTo>
                  <a:cubicBezTo>
                    <a:pt x="887" y="72"/>
                    <a:pt x="823" y="9"/>
                    <a:pt x="760" y="9"/>
                  </a:cubicBezTo>
                  <a:cubicBezTo>
                    <a:pt x="748" y="3"/>
                    <a:pt x="737" y="0"/>
                    <a:pt x="72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3"/>
            <p:cNvSpPr/>
            <p:nvPr/>
          </p:nvSpPr>
          <p:spPr>
            <a:xfrm>
              <a:off x="1411882" y="530954"/>
              <a:ext cx="173736" cy="384582"/>
            </a:xfrm>
            <a:custGeom>
              <a:avLst/>
              <a:gdLst/>
              <a:ahLst/>
              <a:cxnLst/>
              <a:rect l="l" t="t" r="r" b="b"/>
              <a:pathLst>
                <a:path w="5131" h="11358" extrusionOk="0">
                  <a:moveTo>
                    <a:pt x="1106" y="0"/>
                  </a:moveTo>
                  <a:cubicBezTo>
                    <a:pt x="1022" y="0"/>
                    <a:pt x="939" y="7"/>
                    <a:pt x="855" y="20"/>
                  </a:cubicBezTo>
                  <a:cubicBezTo>
                    <a:pt x="475" y="115"/>
                    <a:pt x="64" y="464"/>
                    <a:pt x="127" y="907"/>
                  </a:cubicBezTo>
                  <a:cubicBezTo>
                    <a:pt x="127" y="1287"/>
                    <a:pt x="95" y="1667"/>
                    <a:pt x="95" y="2047"/>
                  </a:cubicBezTo>
                  <a:cubicBezTo>
                    <a:pt x="32" y="2839"/>
                    <a:pt x="0" y="3631"/>
                    <a:pt x="127" y="4391"/>
                  </a:cubicBezTo>
                  <a:cubicBezTo>
                    <a:pt x="159" y="4581"/>
                    <a:pt x="190" y="4866"/>
                    <a:pt x="380" y="5024"/>
                  </a:cubicBezTo>
                  <a:cubicBezTo>
                    <a:pt x="512" y="5155"/>
                    <a:pt x="703" y="5226"/>
                    <a:pt x="934" y="5226"/>
                  </a:cubicBezTo>
                  <a:cubicBezTo>
                    <a:pt x="1038" y="5226"/>
                    <a:pt x="1150" y="5212"/>
                    <a:pt x="1267" y="5183"/>
                  </a:cubicBezTo>
                  <a:cubicBezTo>
                    <a:pt x="1362" y="5151"/>
                    <a:pt x="1394" y="5088"/>
                    <a:pt x="1362" y="5024"/>
                  </a:cubicBezTo>
                  <a:cubicBezTo>
                    <a:pt x="1362" y="4972"/>
                    <a:pt x="1320" y="4921"/>
                    <a:pt x="1270" y="4921"/>
                  </a:cubicBezTo>
                  <a:cubicBezTo>
                    <a:pt x="1259" y="4921"/>
                    <a:pt x="1247" y="4923"/>
                    <a:pt x="1235" y="4929"/>
                  </a:cubicBezTo>
                  <a:cubicBezTo>
                    <a:pt x="1145" y="4942"/>
                    <a:pt x="1044" y="4955"/>
                    <a:pt x="943" y="4955"/>
                  </a:cubicBezTo>
                  <a:cubicBezTo>
                    <a:pt x="797" y="4955"/>
                    <a:pt x="651" y="4928"/>
                    <a:pt x="539" y="4834"/>
                  </a:cubicBezTo>
                  <a:cubicBezTo>
                    <a:pt x="444" y="4739"/>
                    <a:pt x="412" y="4549"/>
                    <a:pt x="380" y="4359"/>
                  </a:cubicBezTo>
                  <a:cubicBezTo>
                    <a:pt x="254" y="3631"/>
                    <a:pt x="317" y="2839"/>
                    <a:pt x="349" y="2047"/>
                  </a:cubicBezTo>
                  <a:cubicBezTo>
                    <a:pt x="349" y="1667"/>
                    <a:pt x="380" y="1287"/>
                    <a:pt x="380" y="907"/>
                  </a:cubicBezTo>
                  <a:cubicBezTo>
                    <a:pt x="317" y="591"/>
                    <a:pt x="634" y="337"/>
                    <a:pt x="919" y="274"/>
                  </a:cubicBezTo>
                  <a:cubicBezTo>
                    <a:pt x="988" y="260"/>
                    <a:pt x="1058" y="254"/>
                    <a:pt x="1128" y="254"/>
                  </a:cubicBezTo>
                  <a:cubicBezTo>
                    <a:pt x="1377" y="254"/>
                    <a:pt x="1635" y="333"/>
                    <a:pt x="1932" y="432"/>
                  </a:cubicBezTo>
                  <a:cubicBezTo>
                    <a:pt x="2217" y="527"/>
                    <a:pt x="2344" y="686"/>
                    <a:pt x="2502" y="907"/>
                  </a:cubicBezTo>
                  <a:cubicBezTo>
                    <a:pt x="2629" y="1066"/>
                    <a:pt x="2756" y="1256"/>
                    <a:pt x="2977" y="1382"/>
                  </a:cubicBezTo>
                  <a:cubicBezTo>
                    <a:pt x="3104" y="1446"/>
                    <a:pt x="3231" y="1477"/>
                    <a:pt x="3357" y="1509"/>
                  </a:cubicBezTo>
                  <a:cubicBezTo>
                    <a:pt x="3421" y="1509"/>
                    <a:pt x="3484" y="1541"/>
                    <a:pt x="3547" y="1572"/>
                  </a:cubicBezTo>
                  <a:cubicBezTo>
                    <a:pt x="3864" y="1699"/>
                    <a:pt x="4117" y="2016"/>
                    <a:pt x="4181" y="2396"/>
                  </a:cubicBezTo>
                  <a:cubicBezTo>
                    <a:pt x="4212" y="2712"/>
                    <a:pt x="4149" y="3029"/>
                    <a:pt x="3991" y="3346"/>
                  </a:cubicBezTo>
                  <a:cubicBezTo>
                    <a:pt x="3959" y="3409"/>
                    <a:pt x="3927" y="3441"/>
                    <a:pt x="3896" y="3472"/>
                  </a:cubicBezTo>
                  <a:cubicBezTo>
                    <a:pt x="3769" y="3662"/>
                    <a:pt x="3864" y="3726"/>
                    <a:pt x="3991" y="3852"/>
                  </a:cubicBezTo>
                  <a:cubicBezTo>
                    <a:pt x="4022" y="3852"/>
                    <a:pt x="4054" y="3884"/>
                    <a:pt x="4086" y="3947"/>
                  </a:cubicBezTo>
                  <a:cubicBezTo>
                    <a:pt x="4561" y="4359"/>
                    <a:pt x="4814" y="4897"/>
                    <a:pt x="4782" y="5404"/>
                  </a:cubicBezTo>
                  <a:cubicBezTo>
                    <a:pt x="4782" y="5594"/>
                    <a:pt x="4687" y="5784"/>
                    <a:pt x="4592" y="6006"/>
                  </a:cubicBezTo>
                  <a:cubicBezTo>
                    <a:pt x="4434" y="6259"/>
                    <a:pt x="4307" y="6513"/>
                    <a:pt x="4339" y="6829"/>
                  </a:cubicBezTo>
                  <a:cubicBezTo>
                    <a:pt x="4371" y="6956"/>
                    <a:pt x="4434" y="7051"/>
                    <a:pt x="4466" y="7178"/>
                  </a:cubicBezTo>
                  <a:lnTo>
                    <a:pt x="4497" y="7241"/>
                  </a:lnTo>
                  <a:cubicBezTo>
                    <a:pt x="4814" y="7938"/>
                    <a:pt x="4656" y="8824"/>
                    <a:pt x="4117" y="9331"/>
                  </a:cubicBezTo>
                  <a:lnTo>
                    <a:pt x="4086" y="9363"/>
                  </a:lnTo>
                  <a:cubicBezTo>
                    <a:pt x="3991" y="9426"/>
                    <a:pt x="3927" y="9521"/>
                    <a:pt x="3864" y="9648"/>
                  </a:cubicBezTo>
                  <a:cubicBezTo>
                    <a:pt x="3832" y="9711"/>
                    <a:pt x="3832" y="9806"/>
                    <a:pt x="3832" y="9901"/>
                  </a:cubicBezTo>
                  <a:lnTo>
                    <a:pt x="3801" y="9933"/>
                  </a:lnTo>
                  <a:cubicBezTo>
                    <a:pt x="3769" y="10281"/>
                    <a:pt x="3611" y="10535"/>
                    <a:pt x="3294" y="10693"/>
                  </a:cubicBezTo>
                  <a:cubicBezTo>
                    <a:pt x="3041" y="10851"/>
                    <a:pt x="2756" y="10883"/>
                    <a:pt x="2471" y="10915"/>
                  </a:cubicBezTo>
                  <a:cubicBezTo>
                    <a:pt x="2344" y="10915"/>
                    <a:pt x="2186" y="10946"/>
                    <a:pt x="2059" y="10978"/>
                  </a:cubicBezTo>
                  <a:cubicBezTo>
                    <a:pt x="1996" y="10978"/>
                    <a:pt x="1901" y="11010"/>
                    <a:pt x="1837" y="11010"/>
                  </a:cubicBezTo>
                  <a:cubicBezTo>
                    <a:pt x="1711" y="11041"/>
                    <a:pt x="1584" y="11073"/>
                    <a:pt x="1426" y="11073"/>
                  </a:cubicBezTo>
                  <a:cubicBezTo>
                    <a:pt x="1383" y="11083"/>
                    <a:pt x="1330" y="11091"/>
                    <a:pt x="1273" y="11091"/>
                  </a:cubicBezTo>
                  <a:cubicBezTo>
                    <a:pt x="1158" y="11091"/>
                    <a:pt x="1024" y="11062"/>
                    <a:pt x="919" y="10978"/>
                  </a:cubicBezTo>
                  <a:cubicBezTo>
                    <a:pt x="729" y="10883"/>
                    <a:pt x="602" y="10630"/>
                    <a:pt x="539" y="10281"/>
                  </a:cubicBezTo>
                  <a:cubicBezTo>
                    <a:pt x="412" y="9331"/>
                    <a:pt x="349" y="8286"/>
                    <a:pt x="444" y="7083"/>
                  </a:cubicBezTo>
                  <a:cubicBezTo>
                    <a:pt x="444" y="6829"/>
                    <a:pt x="475" y="6608"/>
                    <a:pt x="602" y="6449"/>
                  </a:cubicBezTo>
                  <a:cubicBezTo>
                    <a:pt x="697" y="6291"/>
                    <a:pt x="887" y="6196"/>
                    <a:pt x="1045" y="6196"/>
                  </a:cubicBezTo>
                  <a:cubicBezTo>
                    <a:pt x="1235" y="6196"/>
                    <a:pt x="1426" y="6291"/>
                    <a:pt x="1521" y="6449"/>
                  </a:cubicBezTo>
                  <a:cubicBezTo>
                    <a:pt x="1543" y="6472"/>
                    <a:pt x="1597" y="6494"/>
                    <a:pt x="1649" y="6494"/>
                  </a:cubicBezTo>
                  <a:cubicBezTo>
                    <a:pt x="1671" y="6494"/>
                    <a:pt x="1692" y="6490"/>
                    <a:pt x="1711" y="6481"/>
                  </a:cubicBezTo>
                  <a:cubicBezTo>
                    <a:pt x="1742" y="6418"/>
                    <a:pt x="1774" y="6354"/>
                    <a:pt x="1742" y="6291"/>
                  </a:cubicBezTo>
                  <a:cubicBezTo>
                    <a:pt x="1584" y="6069"/>
                    <a:pt x="1330" y="5943"/>
                    <a:pt x="1045" y="5943"/>
                  </a:cubicBezTo>
                  <a:cubicBezTo>
                    <a:pt x="792" y="5943"/>
                    <a:pt x="539" y="6069"/>
                    <a:pt x="380" y="6291"/>
                  </a:cubicBezTo>
                  <a:cubicBezTo>
                    <a:pt x="222" y="6513"/>
                    <a:pt x="190" y="6798"/>
                    <a:pt x="190" y="7051"/>
                  </a:cubicBezTo>
                  <a:cubicBezTo>
                    <a:pt x="95" y="8286"/>
                    <a:pt x="159" y="9363"/>
                    <a:pt x="285" y="10313"/>
                  </a:cubicBezTo>
                  <a:cubicBezTo>
                    <a:pt x="380" y="10756"/>
                    <a:pt x="507" y="11041"/>
                    <a:pt x="760" y="11200"/>
                  </a:cubicBezTo>
                  <a:cubicBezTo>
                    <a:pt x="919" y="11295"/>
                    <a:pt x="1109" y="11358"/>
                    <a:pt x="1330" y="11358"/>
                  </a:cubicBezTo>
                  <a:cubicBezTo>
                    <a:pt x="1362" y="11358"/>
                    <a:pt x="1426" y="11358"/>
                    <a:pt x="1457" y="11326"/>
                  </a:cubicBezTo>
                  <a:cubicBezTo>
                    <a:pt x="1616" y="11326"/>
                    <a:pt x="1742" y="11295"/>
                    <a:pt x="1901" y="11263"/>
                  </a:cubicBezTo>
                  <a:cubicBezTo>
                    <a:pt x="1964" y="11231"/>
                    <a:pt x="2027" y="11231"/>
                    <a:pt x="2122" y="11200"/>
                  </a:cubicBezTo>
                  <a:cubicBezTo>
                    <a:pt x="2249" y="11168"/>
                    <a:pt x="2376" y="11168"/>
                    <a:pt x="2502" y="11168"/>
                  </a:cubicBezTo>
                  <a:cubicBezTo>
                    <a:pt x="2819" y="11136"/>
                    <a:pt x="3136" y="11073"/>
                    <a:pt x="3421" y="10915"/>
                  </a:cubicBezTo>
                  <a:cubicBezTo>
                    <a:pt x="3801" y="10725"/>
                    <a:pt x="4022" y="10376"/>
                    <a:pt x="4086" y="9965"/>
                  </a:cubicBezTo>
                  <a:lnTo>
                    <a:pt x="4086" y="9901"/>
                  </a:lnTo>
                  <a:cubicBezTo>
                    <a:pt x="4086" y="9838"/>
                    <a:pt x="4086" y="9775"/>
                    <a:pt x="4117" y="9743"/>
                  </a:cubicBezTo>
                  <a:cubicBezTo>
                    <a:pt x="4149" y="9679"/>
                    <a:pt x="4212" y="9616"/>
                    <a:pt x="4276" y="9553"/>
                  </a:cubicBezTo>
                  <a:lnTo>
                    <a:pt x="4307" y="9521"/>
                  </a:lnTo>
                  <a:cubicBezTo>
                    <a:pt x="4909" y="8919"/>
                    <a:pt x="5131" y="7906"/>
                    <a:pt x="4751" y="7146"/>
                  </a:cubicBezTo>
                  <a:lnTo>
                    <a:pt x="4719" y="7051"/>
                  </a:lnTo>
                  <a:cubicBezTo>
                    <a:pt x="4656" y="6956"/>
                    <a:pt x="4624" y="6861"/>
                    <a:pt x="4624" y="6798"/>
                  </a:cubicBezTo>
                  <a:cubicBezTo>
                    <a:pt x="4561" y="6576"/>
                    <a:pt x="4687" y="6354"/>
                    <a:pt x="4814" y="6101"/>
                  </a:cubicBezTo>
                  <a:cubicBezTo>
                    <a:pt x="4941" y="5911"/>
                    <a:pt x="5036" y="5689"/>
                    <a:pt x="5067" y="5436"/>
                  </a:cubicBezTo>
                  <a:cubicBezTo>
                    <a:pt x="5099" y="4834"/>
                    <a:pt x="4814" y="4201"/>
                    <a:pt x="4276" y="3726"/>
                  </a:cubicBezTo>
                  <a:cubicBezTo>
                    <a:pt x="4212" y="3694"/>
                    <a:pt x="4181" y="3662"/>
                    <a:pt x="4149" y="3631"/>
                  </a:cubicBezTo>
                  <a:cubicBezTo>
                    <a:pt x="4149" y="3631"/>
                    <a:pt x="4117" y="3631"/>
                    <a:pt x="4117" y="3599"/>
                  </a:cubicBezTo>
                  <a:cubicBezTo>
                    <a:pt x="4149" y="3567"/>
                    <a:pt x="4181" y="3536"/>
                    <a:pt x="4212" y="3472"/>
                  </a:cubicBezTo>
                  <a:cubicBezTo>
                    <a:pt x="4402" y="3124"/>
                    <a:pt x="4497" y="2744"/>
                    <a:pt x="4434" y="2364"/>
                  </a:cubicBezTo>
                  <a:cubicBezTo>
                    <a:pt x="4371" y="1889"/>
                    <a:pt x="4054" y="1477"/>
                    <a:pt x="3642" y="1319"/>
                  </a:cubicBezTo>
                  <a:cubicBezTo>
                    <a:pt x="3579" y="1287"/>
                    <a:pt x="3484" y="1287"/>
                    <a:pt x="3421" y="1256"/>
                  </a:cubicBezTo>
                  <a:cubicBezTo>
                    <a:pt x="3294" y="1224"/>
                    <a:pt x="3199" y="1192"/>
                    <a:pt x="3136" y="1161"/>
                  </a:cubicBezTo>
                  <a:cubicBezTo>
                    <a:pt x="2946" y="1066"/>
                    <a:pt x="2819" y="907"/>
                    <a:pt x="2692" y="749"/>
                  </a:cubicBezTo>
                  <a:cubicBezTo>
                    <a:pt x="2566" y="527"/>
                    <a:pt x="2376" y="306"/>
                    <a:pt x="2027" y="179"/>
                  </a:cubicBezTo>
                  <a:cubicBezTo>
                    <a:pt x="1706" y="80"/>
                    <a:pt x="1404" y="0"/>
                    <a:pt x="110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3"/>
            <p:cNvSpPr/>
            <p:nvPr/>
          </p:nvSpPr>
          <p:spPr>
            <a:xfrm>
              <a:off x="1462266" y="646010"/>
              <a:ext cx="103002" cy="36840"/>
            </a:xfrm>
            <a:custGeom>
              <a:avLst/>
              <a:gdLst/>
              <a:ahLst/>
              <a:cxnLst/>
              <a:rect l="l" t="t" r="r" b="b"/>
              <a:pathLst>
                <a:path w="3042" h="1088" extrusionOk="0">
                  <a:moveTo>
                    <a:pt x="1620" y="0"/>
                  </a:moveTo>
                  <a:cubicBezTo>
                    <a:pt x="1555" y="0"/>
                    <a:pt x="1491" y="4"/>
                    <a:pt x="1426" y="11"/>
                  </a:cubicBezTo>
                  <a:cubicBezTo>
                    <a:pt x="824" y="74"/>
                    <a:pt x="286" y="423"/>
                    <a:pt x="33" y="898"/>
                  </a:cubicBezTo>
                  <a:cubicBezTo>
                    <a:pt x="1" y="961"/>
                    <a:pt x="1" y="1056"/>
                    <a:pt x="64" y="1088"/>
                  </a:cubicBezTo>
                  <a:lnTo>
                    <a:pt x="128" y="1088"/>
                  </a:lnTo>
                  <a:cubicBezTo>
                    <a:pt x="191" y="1088"/>
                    <a:pt x="223" y="1088"/>
                    <a:pt x="254" y="1024"/>
                  </a:cubicBezTo>
                  <a:cubicBezTo>
                    <a:pt x="476" y="613"/>
                    <a:pt x="951" y="328"/>
                    <a:pt x="1458" y="264"/>
                  </a:cubicBezTo>
                  <a:cubicBezTo>
                    <a:pt x="1518" y="256"/>
                    <a:pt x="1580" y="252"/>
                    <a:pt x="1643" y="252"/>
                  </a:cubicBezTo>
                  <a:cubicBezTo>
                    <a:pt x="2067" y="252"/>
                    <a:pt x="2512" y="436"/>
                    <a:pt x="2788" y="739"/>
                  </a:cubicBezTo>
                  <a:cubicBezTo>
                    <a:pt x="2825" y="777"/>
                    <a:pt x="2873" y="792"/>
                    <a:pt x="2913" y="792"/>
                  </a:cubicBezTo>
                  <a:cubicBezTo>
                    <a:pt x="2941" y="792"/>
                    <a:pt x="2965" y="784"/>
                    <a:pt x="2978" y="771"/>
                  </a:cubicBezTo>
                  <a:cubicBezTo>
                    <a:pt x="3041" y="708"/>
                    <a:pt x="3041" y="644"/>
                    <a:pt x="2978" y="581"/>
                  </a:cubicBezTo>
                  <a:cubicBezTo>
                    <a:pt x="2641" y="216"/>
                    <a:pt x="2129" y="0"/>
                    <a:pt x="162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3"/>
            <p:cNvSpPr/>
            <p:nvPr/>
          </p:nvSpPr>
          <p:spPr>
            <a:xfrm>
              <a:off x="1455833" y="869791"/>
              <a:ext cx="47235" cy="25395"/>
            </a:xfrm>
            <a:custGeom>
              <a:avLst/>
              <a:gdLst/>
              <a:ahLst/>
              <a:cxnLst/>
              <a:rect l="l" t="t" r="r" b="b"/>
              <a:pathLst>
                <a:path w="1395" h="750" extrusionOk="0">
                  <a:moveTo>
                    <a:pt x="1243" y="0"/>
                  </a:moveTo>
                  <a:cubicBezTo>
                    <a:pt x="1200" y="0"/>
                    <a:pt x="1159" y="15"/>
                    <a:pt x="1141" y="53"/>
                  </a:cubicBezTo>
                  <a:cubicBezTo>
                    <a:pt x="975" y="328"/>
                    <a:pt x="642" y="508"/>
                    <a:pt x="307" y="508"/>
                  </a:cubicBezTo>
                  <a:cubicBezTo>
                    <a:pt x="258" y="508"/>
                    <a:pt x="208" y="504"/>
                    <a:pt x="159" y="496"/>
                  </a:cubicBezTo>
                  <a:cubicBezTo>
                    <a:pt x="142" y="490"/>
                    <a:pt x="125" y="487"/>
                    <a:pt x="110" y="487"/>
                  </a:cubicBezTo>
                  <a:cubicBezTo>
                    <a:pt x="43" y="487"/>
                    <a:pt x="1" y="539"/>
                    <a:pt x="1" y="591"/>
                  </a:cubicBezTo>
                  <a:cubicBezTo>
                    <a:pt x="1" y="654"/>
                    <a:pt x="32" y="749"/>
                    <a:pt x="96" y="749"/>
                  </a:cubicBezTo>
                  <a:lnTo>
                    <a:pt x="318" y="749"/>
                  </a:lnTo>
                  <a:cubicBezTo>
                    <a:pt x="729" y="749"/>
                    <a:pt x="1173" y="528"/>
                    <a:pt x="1363" y="211"/>
                  </a:cubicBezTo>
                  <a:cubicBezTo>
                    <a:pt x="1394" y="148"/>
                    <a:pt x="1394" y="53"/>
                    <a:pt x="1331" y="21"/>
                  </a:cubicBezTo>
                  <a:cubicBezTo>
                    <a:pt x="1305" y="8"/>
                    <a:pt x="1273" y="0"/>
                    <a:pt x="124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3"/>
            <p:cNvSpPr/>
            <p:nvPr/>
          </p:nvSpPr>
          <p:spPr>
            <a:xfrm>
              <a:off x="1438699" y="550931"/>
              <a:ext cx="38634" cy="31117"/>
            </a:xfrm>
            <a:custGeom>
              <a:avLst/>
              <a:gdLst/>
              <a:ahLst/>
              <a:cxnLst/>
              <a:rect l="l" t="t" r="r" b="b"/>
              <a:pathLst>
                <a:path w="1141" h="919" extrusionOk="0">
                  <a:moveTo>
                    <a:pt x="1014" y="1"/>
                  </a:moveTo>
                  <a:cubicBezTo>
                    <a:pt x="570" y="32"/>
                    <a:pt x="158" y="349"/>
                    <a:pt x="0" y="761"/>
                  </a:cubicBezTo>
                  <a:cubicBezTo>
                    <a:pt x="0" y="824"/>
                    <a:pt x="32" y="887"/>
                    <a:pt x="95" y="919"/>
                  </a:cubicBezTo>
                  <a:lnTo>
                    <a:pt x="127" y="919"/>
                  </a:lnTo>
                  <a:cubicBezTo>
                    <a:pt x="190" y="919"/>
                    <a:pt x="253" y="887"/>
                    <a:pt x="253" y="824"/>
                  </a:cubicBezTo>
                  <a:cubicBezTo>
                    <a:pt x="348" y="539"/>
                    <a:pt x="697" y="286"/>
                    <a:pt x="1045" y="254"/>
                  </a:cubicBezTo>
                  <a:cubicBezTo>
                    <a:pt x="1109" y="254"/>
                    <a:pt x="1140" y="191"/>
                    <a:pt x="1140" y="127"/>
                  </a:cubicBezTo>
                  <a:cubicBezTo>
                    <a:pt x="1140" y="64"/>
                    <a:pt x="1077" y="1"/>
                    <a:pt x="10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3"/>
            <p:cNvSpPr/>
            <p:nvPr/>
          </p:nvSpPr>
          <p:spPr>
            <a:xfrm>
              <a:off x="1454783" y="682410"/>
              <a:ext cx="82585" cy="48691"/>
            </a:xfrm>
            <a:custGeom>
              <a:avLst/>
              <a:gdLst/>
              <a:ahLst/>
              <a:cxnLst/>
              <a:rect l="l" t="t" r="r" b="b"/>
              <a:pathLst>
                <a:path w="2439" h="1438" extrusionOk="0">
                  <a:moveTo>
                    <a:pt x="2292" y="1"/>
                  </a:moveTo>
                  <a:cubicBezTo>
                    <a:pt x="2239" y="1"/>
                    <a:pt x="2185" y="37"/>
                    <a:pt x="2185" y="108"/>
                  </a:cubicBezTo>
                  <a:cubicBezTo>
                    <a:pt x="2090" y="424"/>
                    <a:pt x="1774" y="741"/>
                    <a:pt x="1394" y="931"/>
                  </a:cubicBezTo>
                  <a:cubicBezTo>
                    <a:pt x="1109" y="1090"/>
                    <a:pt x="729" y="1153"/>
                    <a:pt x="349" y="1153"/>
                  </a:cubicBezTo>
                  <a:cubicBezTo>
                    <a:pt x="327" y="1153"/>
                    <a:pt x="292" y="1139"/>
                    <a:pt x="262" y="1139"/>
                  </a:cubicBezTo>
                  <a:cubicBezTo>
                    <a:pt x="246" y="1139"/>
                    <a:pt x="232" y="1142"/>
                    <a:pt x="222" y="1153"/>
                  </a:cubicBezTo>
                  <a:lnTo>
                    <a:pt x="127" y="1153"/>
                  </a:lnTo>
                  <a:cubicBezTo>
                    <a:pt x="63" y="1185"/>
                    <a:pt x="0" y="1248"/>
                    <a:pt x="32" y="1311"/>
                  </a:cubicBezTo>
                  <a:cubicBezTo>
                    <a:pt x="32" y="1375"/>
                    <a:pt x="63" y="1406"/>
                    <a:pt x="127" y="1438"/>
                  </a:cubicBezTo>
                  <a:lnTo>
                    <a:pt x="285" y="1438"/>
                  </a:lnTo>
                  <a:cubicBezTo>
                    <a:pt x="760" y="1438"/>
                    <a:pt x="1172" y="1343"/>
                    <a:pt x="1520" y="1185"/>
                  </a:cubicBezTo>
                  <a:cubicBezTo>
                    <a:pt x="1964" y="963"/>
                    <a:pt x="2312" y="583"/>
                    <a:pt x="2439" y="171"/>
                  </a:cubicBezTo>
                  <a:cubicBezTo>
                    <a:pt x="2439" y="108"/>
                    <a:pt x="2407" y="13"/>
                    <a:pt x="2344" y="13"/>
                  </a:cubicBezTo>
                  <a:cubicBezTo>
                    <a:pt x="2328" y="5"/>
                    <a:pt x="2310" y="1"/>
                    <a:pt x="229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3"/>
            <p:cNvSpPr/>
            <p:nvPr/>
          </p:nvSpPr>
          <p:spPr>
            <a:xfrm>
              <a:off x="1477300" y="723042"/>
              <a:ext cx="64368" cy="26309"/>
            </a:xfrm>
            <a:custGeom>
              <a:avLst/>
              <a:gdLst/>
              <a:ahLst/>
              <a:cxnLst/>
              <a:rect l="l" t="t" r="r" b="b"/>
              <a:pathLst>
                <a:path w="1901" h="777" extrusionOk="0">
                  <a:moveTo>
                    <a:pt x="143" y="0"/>
                  </a:moveTo>
                  <a:cubicBezTo>
                    <a:pt x="111" y="0"/>
                    <a:pt x="79" y="16"/>
                    <a:pt x="64" y="48"/>
                  </a:cubicBezTo>
                  <a:cubicBezTo>
                    <a:pt x="0" y="80"/>
                    <a:pt x="0" y="175"/>
                    <a:pt x="64" y="238"/>
                  </a:cubicBezTo>
                  <a:cubicBezTo>
                    <a:pt x="380" y="586"/>
                    <a:pt x="887" y="776"/>
                    <a:pt x="1394" y="776"/>
                  </a:cubicBezTo>
                  <a:cubicBezTo>
                    <a:pt x="1520" y="776"/>
                    <a:pt x="1647" y="745"/>
                    <a:pt x="1774" y="713"/>
                  </a:cubicBezTo>
                  <a:cubicBezTo>
                    <a:pt x="1869" y="713"/>
                    <a:pt x="1900" y="650"/>
                    <a:pt x="1869" y="586"/>
                  </a:cubicBezTo>
                  <a:cubicBezTo>
                    <a:pt x="1869" y="491"/>
                    <a:pt x="1805" y="460"/>
                    <a:pt x="1742" y="460"/>
                  </a:cubicBezTo>
                  <a:cubicBezTo>
                    <a:pt x="1619" y="488"/>
                    <a:pt x="1493" y="503"/>
                    <a:pt x="1367" y="503"/>
                  </a:cubicBezTo>
                  <a:cubicBezTo>
                    <a:pt x="941" y="503"/>
                    <a:pt x="515" y="341"/>
                    <a:pt x="222" y="48"/>
                  </a:cubicBezTo>
                  <a:cubicBezTo>
                    <a:pt x="206" y="16"/>
                    <a:pt x="174" y="0"/>
                    <a:pt x="14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3"/>
            <p:cNvSpPr/>
            <p:nvPr/>
          </p:nvSpPr>
          <p:spPr>
            <a:xfrm>
              <a:off x="1453699" y="786631"/>
              <a:ext cx="54718" cy="38837"/>
            </a:xfrm>
            <a:custGeom>
              <a:avLst/>
              <a:gdLst/>
              <a:ahLst/>
              <a:cxnLst/>
              <a:rect l="l" t="t" r="r" b="b"/>
              <a:pathLst>
                <a:path w="1616" h="1147" extrusionOk="0">
                  <a:moveTo>
                    <a:pt x="249" y="1"/>
                  </a:moveTo>
                  <a:cubicBezTo>
                    <a:pt x="208" y="1"/>
                    <a:pt x="168" y="3"/>
                    <a:pt x="127" y="7"/>
                  </a:cubicBezTo>
                  <a:cubicBezTo>
                    <a:pt x="32" y="7"/>
                    <a:pt x="0" y="70"/>
                    <a:pt x="0" y="133"/>
                  </a:cubicBezTo>
                  <a:cubicBezTo>
                    <a:pt x="0" y="228"/>
                    <a:pt x="64" y="260"/>
                    <a:pt x="127" y="260"/>
                  </a:cubicBezTo>
                  <a:cubicBezTo>
                    <a:pt x="150" y="259"/>
                    <a:pt x="173" y="258"/>
                    <a:pt x="195" y="258"/>
                  </a:cubicBezTo>
                  <a:cubicBezTo>
                    <a:pt x="710" y="258"/>
                    <a:pt x="1211" y="597"/>
                    <a:pt x="1362" y="1052"/>
                  </a:cubicBezTo>
                  <a:cubicBezTo>
                    <a:pt x="1362" y="1083"/>
                    <a:pt x="1426" y="1147"/>
                    <a:pt x="1489" y="1147"/>
                  </a:cubicBezTo>
                  <a:cubicBezTo>
                    <a:pt x="1489" y="1147"/>
                    <a:pt x="1489" y="1147"/>
                    <a:pt x="1521" y="1115"/>
                  </a:cubicBezTo>
                  <a:cubicBezTo>
                    <a:pt x="1584" y="1115"/>
                    <a:pt x="1616" y="1020"/>
                    <a:pt x="1616" y="957"/>
                  </a:cubicBezTo>
                  <a:cubicBezTo>
                    <a:pt x="1438" y="423"/>
                    <a:pt x="844" y="1"/>
                    <a:pt x="2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3"/>
            <p:cNvSpPr/>
            <p:nvPr/>
          </p:nvSpPr>
          <p:spPr>
            <a:xfrm>
              <a:off x="1419399" y="816868"/>
              <a:ext cx="47201" cy="69718"/>
            </a:xfrm>
            <a:custGeom>
              <a:avLst/>
              <a:gdLst/>
              <a:ahLst/>
              <a:cxnLst/>
              <a:rect l="l" t="t" r="r" b="b"/>
              <a:pathLst>
                <a:path w="1394" h="2059" extrusionOk="0">
                  <a:moveTo>
                    <a:pt x="1267" y="0"/>
                  </a:moveTo>
                  <a:cubicBezTo>
                    <a:pt x="1013" y="0"/>
                    <a:pt x="760" y="127"/>
                    <a:pt x="570" y="380"/>
                  </a:cubicBezTo>
                  <a:cubicBezTo>
                    <a:pt x="63" y="950"/>
                    <a:pt x="0" y="1204"/>
                    <a:pt x="63" y="1932"/>
                  </a:cubicBezTo>
                  <a:cubicBezTo>
                    <a:pt x="63" y="1996"/>
                    <a:pt x="127" y="2059"/>
                    <a:pt x="190" y="2059"/>
                  </a:cubicBezTo>
                  <a:lnTo>
                    <a:pt x="222" y="2059"/>
                  </a:lnTo>
                  <a:cubicBezTo>
                    <a:pt x="285" y="2059"/>
                    <a:pt x="317" y="1996"/>
                    <a:pt x="317" y="1932"/>
                  </a:cubicBezTo>
                  <a:cubicBezTo>
                    <a:pt x="285" y="1267"/>
                    <a:pt x="317" y="1045"/>
                    <a:pt x="760" y="539"/>
                  </a:cubicBezTo>
                  <a:cubicBezTo>
                    <a:pt x="855" y="444"/>
                    <a:pt x="1045" y="285"/>
                    <a:pt x="1267" y="254"/>
                  </a:cubicBezTo>
                  <a:cubicBezTo>
                    <a:pt x="1330" y="254"/>
                    <a:pt x="1394" y="222"/>
                    <a:pt x="1394" y="127"/>
                  </a:cubicBezTo>
                  <a:cubicBezTo>
                    <a:pt x="1394" y="64"/>
                    <a:pt x="1330" y="0"/>
                    <a:pt x="12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3"/>
            <p:cNvSpPr/>
            <p:nvPr/>
          </p:nvSpPr>
          <p:spPr>
            <a:xfrm>
              <a:off x="1453699" y="570469"/>
              <a:ext cx="78318" cy="48047"/>
            </a:xfrm>
            <a:custGeom>
              <a:avLst/>
              <a:gdLst/>
              <a:ahLst/>
              <a:cxnLst/>
              <a:rect l="l" t="t" r="r" b="b"/>
              <a:pathLst>
                <a:path w="2313" h="1419" extrusionOk="0">
                  <a:moveTo>
                    <a:pt x="1588" y="0"/>
                  </a:moveTo>
                  <a:cubicBezTo>
                    <a:pt x="1341" y="0"/>
                    <a:pt x="1111" y="47"/>
                    <a:pt x="919" y="152"/>
                  </a:cubicBezTo>
                  <a:cubicBezTo>
                    <a:pt x="444" y="405"/>
                    <a:pt x="191" y="880"/>
                    <a:pt x="32" y="1229"/>
                  </a:cubicBezTo>
                  <a:cubicBezTo>
                    <a:pt x="0" y="1292"/>
                    <a:pt x="32" y="1387"/>
                    <a:pt x="95" y="1419"/>
                  </a:cubicBezTo>
                  <a:lnTo>
                    <a:pt x="159" y="1419"/>
                  </a:lnTo>
                  <a:cubicBezTo>
                    <a:pt x="191" y="1419"/>
                    <a:pt x="254" y="1387"/>
                    <a:pt x="254" y="1355"/>
                  </a:cubicBezTo>
                  <a:cubicBezTo>
                    <a:pt x="476" y="944"/>
                    <a:pt x="666" y="564"/>
                    <a:pt x="1046" y="374"/>
                  </a:cubicBezTo>
                  <a:cubicBezTo>
                    <a:pt x="1206" y="302"/>
                    <a:pt x="1406" y="261"/>
                    <a:pt x="1623" y="261"/>
                  </a:cubicBezTo>
                  <a:cubicBezTo>
                    <a:pt x="1793" y="261"/>
                    <a:pt x="1973" y="286"/>
                    <a:pt x="2154" y="342"/>
                  </a:cubicBezTo>
                  <a:cubicBezTo>
                    <a:pt x="2171" y="350"/>
                    <a:pt x="2188" y="354"/>
                    <a:pt x="2204" y="354"/>
                  </a:cubicBezTo>
                  <a:cubicBezTo>
                    <a:pt x="2249" y="354"/>
                    <a:pt x="2289" y="325"/>
                    <a:pt x="2312" y="279"/>
                  </a:cubicBezTo>
                  <a:cubicBezTo>
                    <a:pt x="2312" y="184"/>
                    <a:pt x="2281" y="120"/>
                    <a:pt x="2217" y="89"/>
                  </a:cubicBezTo>
                  <a:cubicBezTo>
                    <a:pt x="2004" y="32"/>
                    <a:pt x="1790" y="0"/>
                    <a:pt x="158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3"/>
            <p:cNvSpPr/>
            <p:nvPr/>
          </p:nvSpPr>
          <p:spPr>
            <a:xfrm>
              <a:off x="1525550" y="745660"/>
              <a:ext cx="43984" cy="46591"/>
            </a:xfrm>
            <a:custGeom>
              <a:avLst/>
              <a:gdLst/>
              <a:ahLst/>
              <a:cxnLst/>
              <a:rect l="l" t="t" r="r" b="b"/>
              <a:pathLst>
                <a:path w="1299" h="1376" extrusionOk="0">
                  <a:moveTo>
                    <a:pt x="1180" y="1"/>
                  </a:moveTo>
                  <a:cubicBezTo>
                    <a:pt x="1126" y="1"/>
                    <a:pt x="1069" y="30"/>
                    <a:pt x="1045" y="77"/>
                  </a:cubicBezTo>
                  <a:cubicBezTo>
                    <a:pt x="855" y="520"/>
                    <a:pt x="507" y="900"/>
                    <a:pt x="95" y="1122"/>
                  </a:cubicBezTo>
                  <a:cubicBezTo>
                    <a:pt x="32" y="1153"/>
                    <a:pt x="0" y="1248"/>
                    <a:pt x="32" y="1312"/>
                  </a:cubicBezTo>
                  <a:cubicBezTo>
                    <a:pt x="64" y="1343"/>
                    <a:pt x="95" y="1375"/>
                    <a:pt x="159" y="1375"/>
                  </a:cubicBezTo>
                  <a:cubicBezTo>
                    <a:pt x="159" y="1375"/>
                    <a:pt x="190" y="1375"/>
                    <a:pt x="222" y="1343"/>
                  </a:cubicBezTo>
                  <a:cubicBezTo>
                    <a:pt x="665" y="1090"/>
                    <a:pt x="1045" y="678"/>
                    <a:pt x="1299" y="203"/>
                  </a:cubicBezTo>
                  <a:cubicBezTo>
                    <a:pt x="1299" y="140"/>
                    <a:pt x="1299" y="45"/>
                    <a:pt x="1235" y="13"/>
                  </a:cubicBezTo>
                  <a:cubicBezTo>
                    <a:pt x="1218" y="5"/>
                    <a:pt x="1199" y="1"/>
                    <a:pt x="118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3"/>
            <p:cNvSpPr/>
            <p:nvPr/>
          </p:nvSpPr>
          <p:spPr>
            <a:xfrm>
              <a:off x="1519117" y="846191"/>
              <a:ext cx="39718" cy="24311"/>
            </a:xfrm>
            <a:custGeom>
              <a:avLst/>
              <a:gdLst/>
              <a:ahLst/>
              <a:cxnLst/>
              <a:rect l="l" t="t" r="r" b="b"/>
              <a:pathLst>
                <a:path w="1173" h="718" extrusionOk="0">
                  <a:moveTo>
                    <a:pt x="1046" y="0"/>
                  </a:moveTo>
                  <a:cubicBezTo>
                    <a:pt x="1009" y="0"/>
                    <a:pt x="969" y="16"/>
                    <a:pt x="950" y="53"/>
                  </a:cubicBezTo>
                  <a:cubicBezTo>
                    <a:pt x="760" y="274"/>
                    <a:pt x="444" y="433"/>
                    <a:pt x="127" y="433"/>
                  </a:cubicBezTo>
                  <a:cubicBezTo>
                    <a:pt x="64" y="465"/>
                    <a:pt x="0" y="496"/>
                    <a:pt x="0" y="591"/>
                  </a:cubicBezTo>
                  <a:cubicBezTo>
                    <a:pt x="32" y="655"/>
                    <a:pt x="95" y="718"/>
                    <a:pt x="159" y="718"/>
                  </a:cubicBezTo>
                  <a:cubicBezTo>
                    <a:pt x="539" y="686"/>
                    <a:pt x="919" y="496"/>
                    <a:pt x="1140" y="211"/>
                  </a:cubicBezTo>
                  <a:cubicBezTo>
                    <a:pt x="1172" y="148"/>
                    <a:pt x="1172" y="53"/>
                    <a:pt x="1109" y="21"/>
                  </a:cubicBezTo>
                  <a:cubicBezTo>
                    <a:pt x="1096" y="8"/>
                    <a:pt x="1072" y="0"/>
                    <a:pt x="104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3"/>
            <p:cNvSpPr/>
            <p:nvPr/>
          </p:nvSpPr>
          <p:spPr>
            <a:xfrm>
              <a:off x="1416182" y="679599"/>
              <a:ext cx="30034" cy="61151"/>
            </a:xfrm>
            <a:custGeom>
              <a:avLst/>
              <a:gdLst/>
              <a:ahLst/>
              <a:cxnLst/>
              <a:rect l="l" t="t" r="r" b="b"/>
              <a:pathLst>
                <a:path w="887" h="1806" extrusionOk="0">
                  <a:moveTo>
                    <a:pt x="127" y="1"/>
                  </a:moveTo>
                  <a:cubicBezTo>
                    <a:pt x="63" y="1"/>
                    <a:pt x="0" y="64"/>
                    <a:pt x="32" y="159"/>
                  </a:cubicBezTo>
                  <a:cubicBezTo>
                    <a:pt x="32" y="254"/>
                    <a:pt x="63" y="349"/>
                    <a:pt x="95" y="476"/>
                  </a:cubicBezTo>
                  <a:cubicBezTo>
                    <a:pt x="127" y="476"/>
                    <a:pt x="127" y="507"/>
                    <a:pt x="127" y="507"/>
                  </a:cubicBezTo>
                  <a:cubicBezTo>
                    <a:pt x="158" y="539"/>
                    <a:pt x="158" y="571"/>
                    <a:pt x="158" y="603"/>
                  </a:cubicBezTo>
                  <a:cubicBezTo>
                    <a:pt x="190" y="634"/>
                    <a:pt x="158" y="698"/>
                    <a:pt x="158" y="729"/>
                  </a:cubicBezTo>
                  <a:cubicBezTo>
                    <a:pt x="127" y="919"/>
                    <a:pt x="95" y="1141"/>
                    <a:pt x="158" y="1363"/>
                  </a:cubicBezTo>
                  <a:cubicBezTo>
                    <a:pt x="253" y="1584"/>
                    <a:pt x="475" y="1774"/>
                    <a:pt x="728" y="1806"/>
                  </a:cubicBezTo>
                  <a:lnTo>
                    <a:pt x="760" y="1806"/>
                  </a:lnTo>
                  <a:cubicBezTo>
                    <a:pt x="823" y="1806"/>
                    <a:pt x="887" y="1743"/>
                    <a:pt x="887" y="1679"/>
                  </a:cubicBezTo>
                  <a:cubicBezTo>
                    <a:pt x="887" y="1616"/>
                    <a:pt x="823" y="1553"/>
                    <a:pt x="760" y="1553"/>
                  </a:cubicBezTo>
                  <a:cubicBezTo>
                    <a:pt x="602" y="1553"/>
                    <a:pt x="443" y="1426"/>
                    <a:pt x="412" y="1268"/>
                  </a:cubicBezTo>
                  <a:cubicBezTo>
                    <a:pt x="348" y="1141"/>
                    <a:pt x="380" y="951"/>
                    <a:pt x="412" y="793"/>
                  </a:cubicBezTo>
                  <a:cubicBezTo>
                    <a:pt x="443" y="729"/>
                    <a:pt x="443" y="634"/>
                    <a:pt x="412" y="539"/>
                  </a:cubicBezTo>
                  <a:cubicBezTo>
                    <a:pt x="412" y="507"/>
                    <a:pt x="380" y="444"/>
                    <a:pt x="348" y="412"/>
                  </a:cubicBezTo>
                  <a:lnTo>
                    <a:pt x="348" y="349"/>
                  </a:lnTo>
                  <a:cubicBezTo>
                    <a:pt x="317" y="286"/>
                    <a:pt x="285" y="191"/>
                    <a:pt x="285" y="96"/>
                  </a:cubicBezTo>
                  <a:cubicBezTo>
                    <a:pt x="285" y="32"/>
                    <a:pt x="190" y="1"/>
                    <a:pt x="1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3"/>
            <p:cNvSpPr/>
            <p:nvPr/>
          </p:nvSpPr>
          <p:spPr>
            <a:xfrm>
              <a:off x="1107345" y="411530"/>
              <a:ext cx="621974" cy="623058"/>
            </a:xfrm>
            <a:custGeom>
              <a:avLst/>
              <a:gdLst/>
              <a:ahLst/>
              <a:cxnLst/>
              <a:rect l="l" t="t" r="r" b="b"/>
              <a:pathLst>
                <a:path w="18369" h="18401" extrusionOk="0">
                  <a:moveTo>
                    <a:pt x="9184" y="539"/>
                  </a:moveTo>
                  <a:cubicBezTo>
                    <a:pt x="13966" y="539"/>
                    <a:pt x="17862" y="4434"/>
                    <a:pt x="17862" y="9216"/>
                  </a:cubicBezTo>
                  <a:cubicBezTo>
                    <a:pt x="17862" y="13998"/>
                    <a:pt x="13966" y="17893"/>
                    <a:pt x="9184" y="17893"/>
                  </a:cubicBezTo>
                  <a:cubicBezTo>
                    <a:pt x="4402" y="17893"/>
                    <a:pt x="507" y="13998"/>
                    <a:pt x="507" y="9216"/>
                  </a:cubicBezTo>
                  <a:cubicBezTo>
                    <a:pt x="507" y="4434"/>
                    <a:pt x="4402" y="539"/>
                    <a:pt x="9184" y="539"/>
                  </a:cubicBezTo>
                  <a:close/>
                  <a:moveTo>
                    <a:pt x="9184" y="1"/>
                  </a:moveTo>
                  <a:cubicBezTo>
                    <a:pt x="4117" y="1"/>
                    <a:pt x="0" y="4149"/>
                    <a:pt x="0" y="9216"/>
                  </a:cubicBezTo>
                  <a:cubicBezTo>
                    <a:pt x="0" y="14283"/>
                    <a:pt x="4117" y="18400"/>
                    <a:pt x="9184" y="18400"/>
                  </a:cubicBezTo>
                  <a:cubicBezTo>
                    <a:pt x="14251" y="18400"/>
                    <a:pt x="18368" y="14283"/>
                    <a:pt x="18368" y="9216"/>
                  </a:cubicBezTo>
                  <a:cubicBezTo>
                    <a:pt x="18368" y="4149"/>
                    <a:pt x="14251" y="1"/>
                    <a:pt x="918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2" name="Google Shape;1802;p23"/>
          <p:cNvGrpSpPr/>
          <p:nvPr/>
        </p:nvGrpSpPr>
        <p:grpSpPr>
          <a:xfrm>
            <a:off x="1201904" y="2201024"/>
            <a:ext cx="575077" cy="576079"/>
            <a:chOff x="1107345" y="1926697"/>
            <a:chExt cx="621974" cy="623058"/>
          </a:xfrm>
        </p:grpSpPr>
        <p:sp>
          <p:nvSpPr>
            <p:cNvPr id="1803" name="Google Shape;1803;p23"/>
            <p:cNvSpPr/>
            <p:nvPr/>
          </p:nvSpPr>
          <p:spPr>
            <a:xfrm>
              <a:off x="1212413" y="2022758"/>
              <a:ext cx="427889" cy="427279"/>
            </a:xfrm>
            <a:custGeom>
              <a:avLst/>
              <a:gdLst/>
              <a:ahLst/>
              <a:cxnLst/>
              <a:rect l="l" t="t" r="r" b="b"/>
              <a:pathLst>
                <a:path w="12637" h="12619" extrusionOk="0">
                  <a:moveTo>
                    <a:pt x="4815" y="299"/>
                  </a:moveTo>
                  <a:lnTo>
                    <a:pt x="6303" y="1724"/>
                  </a:lnTo>
                  <a:cubicBezTo>
                    <a:pt x="6335" y="1724"/>
                    <a:pt x="6366" y="1756"/>
                    <a:pt x="6398" y="1756"/>
                  </a:cubicBezTo>
                  <a:lnTo>
                    <a:pt x="6525" y="1756"/>
                  </a:lnTo>
                  <a:cubicBezTo>
                    <a:pt x="6556" y="1756"/>
                    <a:pt x="6588" y="1756"/>
                    <a:pt x="6620" y="1724"/>
                  </a:cubicBezTo>
                  <a:lnTo>
                    <a:pt x="8235" y="426"/>
                  </a:lnTo>
                  <a:lnTo>
                    <a:pt x="9502" y="996"/>
                  </a:lnTo>
                  <a:lnTo>
                    <a:pt x="9565" y="3054"/>
                  </a:lnTo>
                  <a:cubicBezTo>
                    <a:pt x="9565" y="3086"/>
                    <a:pt x="9565" y="3117"/>
                    <a:pt x="9597" y="3149"/>
                  </a:cubicBezTo>
                  <a:lnTo>
                    <a:pt x="9692" y="3244"/>
                  </a:lnTo>
                  <a:cubicBezTo>
                    <a:pt x="9723" y="3276"/>
                    <a:pt x="9755" y="3276"/>
                    <a:pt x="9787" y="3276"/>
                  </a:cubicBezTo>
                  <a:lnTo>
                    <a:pt x="11845" y="3497"/>
                  </a:lnTo>
                  <a:lnTo>
                    <a:pt x="12320" y="4828"/>
                  </a:lnTo>
                  <a:lnTo>
                    <a:pt x="10990" y="6253"/>
                  </a:lnTo>
                  <a:cubicBezTo>
                    <a:pt x="10958" y="6284"/>
                    <a:pt x="10927" y="6284"/>
                    <a:pt x="10927" y="6316"/>
                  </a:cubicBezTo>
                  <a:lnTo>
                    <a:pt x="10927" y="6633"/>
                  </a:lnTo>
                  <a:cubicBezTo>
                    <a:pt x="10927" y="6664"/>
                    <a:pt x="10927" y="6696"/>
                    <a:pt x="10958" y="6696"/>
                  </a:cubicBezTo>
                  <a:lnTo>
                    <a:pt x="12194" y="8248"/>
                  </a:lnTo>
                  <a:lnTo>
                    <a:pt x="11623" y="9515"/>
                  </a:lnTo>
                  <a:lnTo>
                    <a:pt x="9660" y="9578"/>
                  </a:lnTo>
                  <a:cubicBezTo>
                    <a:pt x="9628" y="9578"/>
                    <a:pt x="9597" y="9578"/>
                    <a:pt x="9565" y="9610"/>
                  </a:cubicBezTo>
                  <a:lnTo>
                    <a:pt x="9343" y="9800"/>
                  </a:lnTo>
                  <a:cubicBezTo>
                    <a:pt x="9343" y="9831"/>
                    <a:pt x="9312" y="9863"/>
                    <a:pt x="9312" y="9895"/>
                  </a:cubicBezTo>
                  <a:lnTo>
                    <a:pt x="9122" y="11858"/>
                  </a:lnTo>
                  <a:lnTo>
                    <a:pt x="7792" y="12333"/>
                  </a:lnTo>
                  <a:lnTo>
                    <a:pt x="6366" y="10971"/>
                  </a:lnTo>
                  <a:cubicBezTo>
                    <a:pt x="6335" y="10971"/>
                    <a:pt x="6303" y="10940"/>
                    <a:pt x="6271" y="10940"/>
                  </a:cubicBezTo>
                  <a:lnTo>
                    <a:pt x="5986" y="10940"/>
                  </a:lnTo>
                  <a:cubicBezTo>
                    <a:pt x="5955" y="10940"/>
                    <a:pt x="5923" y="10940"/>
                    <a:pt x="5891" y="10971"/>
                  </a:cubicBezTo>
                  <a:lnTo>
                    <a:pt x="4371" y="12206"/>
                  </a:lnTo>
                  <a:lnTo>
                    <a:pt x="3105" y="11636"/>
                  </a:lnTo>
                  <a:lnTo>
                    <a:pt x="3041" y="9673"/>
                  </a:lnTo>
                  <a:cubicBezTo>
                    <a:pt x="3041" y="9641"/>
                    <a:pt x="3010" y="9610"/>
                    <a:pt x="3010" y="9578"/>
                  </a:cubicBezTo>
                  <a:lnTo>
                    <a:pt x="2819" y="9356"/>
                  </a:lnTo>
                  <a:cubicBezTo>
                    <a:pt x="2788" y="9356"/>
                    <a:pt x="2756" y="9325"/>
                    <a:pt x="2724" y="9325"/>
                  </a:cubicBezTo>
                  <a:lnTo>
                    <a:pt x="761" y="9135"/>
                  </a:lnTo>
                  <a:lnTo>
                    <a:pt x="286" y="7804"/>
                  </a:lnTo>
                  <a:lnTo>
                    <a:pt x="1616" y="6379"/>
                  </a:lnTo>
                  <a:cubicBezTo>
                    <a:pt x="1648" y="6348"/>
                    <a:pt x="1648" y="6316"/>
                    <a:pt x="1648" y="6284"/>
                  </a:cubicBezTo>
                  <a:lnTo>
                    <a:pt x="1679" y="5999"/>
                  </a:lnTo>
                  <a:cubicBezTo>
                    <a:pt x="1679" y="5968"/>
                    <a:pt x="1679" y="5936"/>
                    <a:pt x="1648" y="5936"/>
                  </a:cubicBezTo>
                  <a:lnTo>
                    <a:pt x="413" y="4384"/>
                  </a:lnTo>
                  <a:lnTo>
                    <a:pt x="983" y="3117"/>
                  </a:lnTo>
                  <a:lnTo>
                    <a:pt x="3073" y="3054"/>
                  </a:lnTo>
                  <a:cubicBezTo>
                    <a:pt x="3105" y="3054"/>
                    <a:pt x="3105" y="3022"/>
                    <a:pt x="3136" y="3022"/>
                  </a:cubicBezTo>
                  <a:lnTo>
                    <a:pt x="3231" y="2927"/>
                  </a:lnTo>
                  <a:cubicBezTo>
                    <a:pt x="3263" y="2896"/>
                    <a:pt x="3263" y="2864"/>
                    <a:pt x="3263" y="2832"/>
                  </a:cubicBezTo>
                  <a:lnTo>
                    <a:pt x="3485" y="774"/>
                  </a:lnTo>
                  <a:lnTo>
                    <a:pt x="4815" y="299"/>
                  </a:lnTo>
                  <a:close/>
                  <a:moveTo>
                    <a:pt x="4838" y="1"/>
                  </a:moveTo>
                  <a:cubicBezTo>
                    <a:pt x="4820" y="1"/>
                    <a:pt x="4802" y="5"/>
                    <a:pt x="4783" y="14"/>
                  </a:cubicBezTo>
                  <a:lnTo>
                    <a:pt x="3326" y="552"/>
                  </a:lnTo>
                  <a:cubicBezTo>
                    <a:pt x="3295" y="584"/>
                    <a:pt x="3263" y="616"/>
                    <a:pt x="3263" y="679"/>
                  </a:cubicBezTo>
                  <a:lnTo>
                    <a:pt x="3041" y="2769"/>
                  </a:lnTo>
                  <a:lnTo>
                    <a:pt x="3010" y="2801"/>
                  </a:lnTo>
                  <a:lnTo>
                    <a:pt x="888" y="2864"/>
                  </a:lnTo>
                  <a:cubicBezTo>
                    <a:pt x="856" y="2864"/>
                    <a:pt x="793" y="2896"/>
                    <a:pt x="793" y="2927"/>
                  </a:cubicBezTo>
                  <a:lnTo>
                    <a:pt x="128" y="4353"/>
                  </a:lnTo>
                  <a:cubicBezTo>
                    <a:pt x="128" y="4384"/>
                    <a:pt x="128" y="4448"/>
                    <a:pt x="159" y="4479"/>
                  </a:cubicBezTo>
                  <a:lnTo>
                    <a:pt x="1426" y="6031"/>
                  </a:lnTo>
                  <a:lnTo>
                    <a:pt x="1426" y="6221"/>
                  </a:lnTo>
                  <a:lnTo>
                    <a:pt x="33" y="7678"/>
                  </a:lnTo>
                  <a:cubicBezTo>
                    <a:pt x="1" y="7741"/>
                    <a:pt x="1" y="7773"/>
                    <a:pt x="1" y="7836"/>
                  </a:cubicBezTo>
                  <a:lnTo>
                    <a:pt x="571" y="9293"/>
                  </a:lnTo>
                  <a:cubicBezTo>
                    <a:pt x="571" y="9325"/>
                    <a:pt x="603" y="9356"/>
                    <a:pt x="666" y="9356"/>
                  </a:cubicBezTo>
                  <a:lnTo>
                    <a:pt x="2661" y="9578"/>
                  </a:lnTo>
                  <a:lnTo>
                    <a:pt x="2788" y="9705"/>
                  </a:lnTo>
                  <a:lnTo>
                    <a:pt x="2851" y="11731"/>
                  </a:lnTo>
                  <a:cubicBezTo>
                    <a:pt x="2851" y="11763"/>
                    <a:pt x="2883" y="11826"/>
                    <a:pt x="2915" y="11826"/>
                  </a:cubicBezTo>
                  <a:lnTo>
                    <a:pt x="4340" y="12491"/>
                  </a:lnTo>
                  <a:cubicBezTo>
                    <a:pt x="4371" y="12491"/>
                    <a:pt x="4435" y="12491"/>
                    <a:pt x="4466" y="12460"/>
                  </a:cubicBezTo>
                  <a:lnTo>
                    <a:pt x="6050" y="11193"/>
                  </a:lnTo>
                  <a:lnTo>
                    <a:pt x="6240" y="11193"/>
                  </a:lnTo>
                  <a:lnTo>
                    <a:pt x="7697" y="12586"/>
                  </a:lnTo>
                  <a:cubicBezTo>
                    <a:pt x="7697" y="12618"/>
                    <a:pt x="7728" y="12618"/>
                    <a:pt x="7760" y="12618"/>
                  </a:cubicBezTo>
                  <a:lnTo>
                    <a:pt x="7823" y="12618"/>
                  </a:lnTo>
                  <a:lnTo>
                    <a:pt x="9280" y="12080"/>
                  </a:lnTo>
                  <a:cubicBezTo>
                    <a:pt x="9343" y="12048"/>
                    <a:pt x="9375" y="12016"/>
                    <a:pt x="9375" y="11953"/>
                  </a:cubicBezTo>
                  <a:lnTo>
                    <a:pt x="9565" y="9958"/>
                  </a:lnTo>
                  <a:lnTo>
                    <a:pt x="9723" y="9831"/>
                  </a:lnTo>
                  <a:lnTo>
                    <a:pt x="11719" y="9768"/>
                  </a:lnTo>
                  <a:cubicBezTo>
                    <a:pt x="11782" y="9768"/>
                    <a:pt x="11814" y="9736"/>
                    <a:pt x="11845" y="9705"/>
                  </a:cubicBezTo>
                  <a:lnTo>
                    <a:pt x="12479" y="8279"/>
                  </a:lnTo>
                  <a:cubicBezTo>
                    <a:pt x="12510" y="8248"/>
                    <a:pt x="12510" y="8184"/>
                    <a:pt x="12479" y="8153"/>
                  </a:cubicBezTo>
                  <a:lnTo>
                    <a:pt x="11212" y="6569"/>
                  </a:lnTo>
                  <a:lnTo>
                    <a:pt x="11212" y="6379"/>
                  </a:lnTo>
                  <a:lnTo>
                    <a:pt x="12574" y="4923"/>
                  </a:lnTo>
                  <a:cubicBezTo>
                    <a:pt x="12605" y="4891"/>
                    <a:pt x="12637" y="4859"/>
                    <a:pt x="12605" y="4796"/>
                  </a:cubicBezTo>
                  <a:lnTo>
                    <a:pt x="12067" y="3339"/>
                  </a:lnTo>
                  <a:cubicBezTo>
                    <a:pt x="12035" y="3307"/>
                    <a:pt x="12004" y="3276"/>
                    <a:pt x="11972" y="3244"/>
                  </a:cubicBezTo>
                  <a:lnTo>
                    <a:pt x="9850" y="3022"/>
                  </a:lnTo>
                  <a:lnTo>
                    <a:pt x="9818" y="3022"/>
                  </a:lnTo>
                  <a:lnTo>
                    <a:pt x="9787" y="901"/>
                  </a:lnTo>
                  <a:cubicBezTo>
                    <a:pt x="9787" y="837"/>
                    <a:pt x="9755" y="806"/>
                    <a:pt x="9692" y="774"/>
                  </a:cubicBezTo>
                  <a:lnTo>
                    <a:pt x="8267" y="141"/>
                  </a:lnTo>
                  <a:cubicBezTo>
                    <a:pt x="8257" y="131"/>
                    <a:pt x="8245" y="127"/>
                    <a:pt x="8232" y="127"/>
                  </a:cubicBezTo>
                  <a:cubicBezTo>
                    <a:pt x="8201" y="127"/>
                    <a:pt x="8162" y="150"/>
                    <a:pt x="8140" y="172"/>
                  </a:cubicBezTo>
                  <a:lnTo>
                    <a:pt x="6493" y="1502"/>
                  </a:lnTo>
                  <a:lnTo>
                    <a:pt x="6461" y="1502"/>
                  </a:lnTo>
                  <a:lnTo>
                    <a:pt x="4941" y="46"/>
                  </a:lnTo>
                  <a:cubicBezTo>
                    <a:pt x="4919" y="23"/>
                    <a:pt x="4881" y="1"/>
                    <a:pt x="483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3"/>
            <p:cNvSpPr/>
            <p:nvPr/>
          </p:nvSpPr>
          <p:spPr>
            <a:xfrm>
              <a:off x="1327165" y="2140726"/>
              <a:ext cx="208070" cy="191343"/>
            </a:xfrm>
            <a:custGeom>
              <a:avLst/>
              <a:gdLst/>
              <a:ahLst/>
              <a:cxnLst/>
              <a:rect l="l" t="t" r="r" b="b"/>
              <a:pathLst>
                <a:path w="6145" h="5651" extrusionOk="0">
                  <a:moveTo>
                    <a:pt x="2914" y="267"/>
                  </a:moveTo>
                  <a:cubicBezTo>
                    <a:pt x="3294" y="267"/>
                    <a:pt x="3642" y="330"/>
                    <a:pt x="3991" y="489"/>
                  </a:cubicBezTo>
                  <a:cubicBezTo>
                    <a:pt x="5289" y="1059"/>
                    <a:pt x="5859" y="2610"/>
                    <a:pt x="5258" y="3909"/>
                  </a:cubicBezTo>
                  <a:cubicBezTo>
                    <a:pt x="4973" y="4510"/>
                    <a:pt x="4466" y="4986"/>
                    <a:pt x="3801" y="5239"/>
                  </a:cubicBezTo>
                  <a:cubicBezTo>
                    <a:pt x="3504" y="5343"/>
                    <a:pt x="3193" y="5398"/>
                    <a:pt x="2882" y="5398"/>
                  </a:cubicBezTo>
                  <a:cubicBezTo>
                    <a:pt x="2528" y="5398"/>
                    <a:pt x="2174" y="5327"/>
                    <a:pt x="1837" y="5176"/>
                  </a:cubicBezTo>
                  <a:cubicBezTo>
                    <a:pt x="1204" y="4890"/>
                    <a:pt x="729" y="4384"/>
                    <a:pt x="507" y="3719"/>
                  </a:cubicBezTo>
                  <a:cubicBezTo>
                    <a:pt x="254" y="3085"/>
                    <a:pt x="286" y="2389"/>
                    <a:pt x="571" y="1755"/>
                  </a:cubicBezTo>
                  <a:cubicBezTo>
                    <a:pt x="856" y="1122"/>
                    <a:pt x="1362" y="647"/>
                    <a:pt x="2027" y="425"/>
                  </a:cubicBezTo>
                  <a:cubicBezTo>
                    <a:pt x="2312" y="299"/>
                    <a:pt x="2629" y="267"/>
                    <a:pt x="2914" y="267"/>
                  </a:cubicBezTo>
                  <a:close/>
                  <a:moveTo>
                    <a:pt x="2924" y="0"/>
                  </a:moveTo>
                  <a:cubicBezTo>
                    <a:pt x="2588" y="0"/>
                    <a:pt x="2250" y="56"/>
                    <a:pt x="1932" y="172"/>
                  </a:cubicBezTo>
                  <a:cubicBezTo>
                    <a:pt x="1204" y="425"/>
                    <a:pt x="666" y="964"/>
                    <a:pt x="349" y="1660"/>
                  </a:cubicBezTo>
                  <a:cubicBezTo>
                    <a:pt x="32" y="2325"/>
                    <a:pt x="1" y="3117"/>
                    <a:pt x="254" y="3814"/>
                  </a:cubicBezTo>
                  <a:cubicBezTo>
                    <a:pt x="539" y="4510"/>
                    <a:pt x="1046" y="5081"/>
                    <a:pt x="1742" y="5397"/>
                  </a:cubicBezTo>
                  <a:cubicBezTo>
                    <a:pt x="2122" y="5587"/>
                    <a:pt x="2502" y="5651"/>
                    <a:pt x="2914" y="5651"/>
                  </a:cubicBezTo>
                  <a:cubicBezTo>
                    <a:pt x="3262" y="5651"/>
                    <a:pt x="3579" y="5587"/>
                    <a:pt x="3896" y="5492"/>
                  </a:cubicBezTo>
                  <a:cubicBezTo>
                    <a:pt x="4624" y="5207"/>
                    <a:pt x="5194" y="4700"/>
                    <a:pt x="5479" y="4004"/>
                  </a:cubicBezTo>
                  <a:cubicBezTo>
                    <a:pt x="6144" y="2579"/>
                    <a:pt x="5511" y="900"/>
                    <a:pt x="4086" y="235"/>
                  </a:cubicBezTo>
                  <a:cubicBezTo>
                    <a:pt x="3724" y="80"/>
                    <a:pt x="3325" y="0"/>
                    <a:pt x="29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3"/>
            <p:cNvSpPr/>
            <p:nvPr/>
          </p:nvSpPr>
          <p:spPr>
            <a:xfrm>
              <a:off x="1107345" y="1926697"/>
              <a:ext cx="621974" cy="623058"/>
            </a:xfrm>
            <a:custGeom>
              <a:avLst/>
              <a:gdLst/>
              <a:ahLst/>
              <a:cxnLst/>
              <a:rect l="l" t="t" r="r" b="b"/>
              <a:pathLst>
                <a:path w="18369" h="18401" extrusionOk="0">
                  <a:moveTo>
                    <a:pt x="9184" y="507"/>
                  </a:moveTo>
                  <a:cubicBezTo>
                    <a:pt x="13966" y="507"/>
                    <a:pt x="17862" y="4403"/>
                    <a:pt x="17862" y="9185"/>
                  </a:cubicBezTo>
                  <a:cubicBezTo>
                    <a:pt x="17862" y="13967"/>
                    <a:pt x="13966" y="17862"/>
                    <a:pt x="9184" y="17862"/>
                  </a:cubicBezTo>
                  <a:cubicBezTo>
                    <a:pt x="4402" y="17862"/>
                    <a:pt x="507" y="13967"/>
                    <a:pt x="507" y="9185"/>
                  </a:cubicBezTo>
                  <a:cubicBezTo>
                    <a:pt x="507" y="4403"/>
                    <a:pt x="4402" y="507"/>
                    <a:pt x="9184" y="507"/>
                  </a:cubicBezTo>
                  <a:close/>
                  <a:moveTo>
                    <a:pt x="9184" y="1"/>
                  </a:moveTo>
                  <a:cubicBezTo>
                    <a:pt x="4117" y="1"/>
                    <a:pt x="0" y="4118"/>
                    <a:pt x="0" y="9185"/>
                  </a:cubicBezTo>
                  <a:cubicBezTo>
                    <a:pt x="0" y="14252"/>
                    <a:pt x="4117" y="18400"/>
                    <a:pt x="9184" y="18400"/>
                  </a:cubicBezTo>
                  <a:cubicBezTo>
                    <a:pt x="14251" y="18400"/>
                    <a:pt x="18368" y="14252"/>
                    <a:pt x="18368" y="9185"/>
                  </a:cubicBezTo>
                  <a:cubicBezTo>
                    <a:pt x="18368" y="4118"/>
                    <a:pt x="14251" y="1"/>
                    <a:pt x="918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23"/>
          <p:cNvGrpSpPr/>
          <p:nvPr/>
        </p:nvGrpSpPr>
        <p:grpSpPr>
          <a:xfrm>
            <a:off x="1201904" y="3600977"/>
            <a:ext cx="575077" cy="576048"/>
            <a:chOff x="1107345" y="3440815"/>
            <a:chExt cx="621974" cy="623024"/>
          </a:xfrm>
        </p:grpSpPr>
        <p:sp>
          <p:nvSpPr>
            <p:cNvPr id="1807" name="Google Shape;1807;p23"/>
            <p:cNvSpPr/>
            <p:nvPr/>
          </p:nvSpPr>
          <p:spPr>
            <a:xfrm>
              <a:off x="1248880" y="3704584"/>
              <a:ext cx="264887" cy="182336"/>
            </a:xfrm>
            <a:custGeom>
              <a:avLst/>
              <a:gdLst/>
              <a:ahLst/>
              <a:cxnLst/>
              <a:rect l="l" t="t" r="r" b="b"/>
              <a:pathLst>
                <a:path w="7823" h="5385" extrusionOk="0">
                  <a:moveTo>
                    <a:pt x="1" y="1"/>
                  </a:moveTo>
                  <a:lnTo>
                    <a:pt x="1" y="5384"/>
                  </a:lnTo>
                  <a:lnTo>
                    <a:pt x="7823" y="5384"/>
                  </a:lnTo>
                  <a:lnTo>
                    <a:pt x="78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3"/>
            <p:cNvSpPr/>
            <p:nvPr/>
          </p:nvSpPr>
          <p:spPr>
            <a:xfrm>
              <a:off x="1244614" y="3700318"/>
              <a:ext cx="273453" cy="190903"/>
            </a:xfrm>
            <a:custGeom>
              <a:avLst/>
              <a:gdLst/>
              <a:ahLst/>
              <a:cxnLst/>
              <a:rect l="l" t="t" r="r" b="b"/>
              <a:pathLst>
                <a:path w="8076" h="5638" extrusionOk="0">
                  <a:moveTo>
                    <a:pt x="7822" y="253"/>
                  </a:moveTo>
                  <a:lnTo>
                    <a:pt x="7822" y="5384"/>
                  </a:lnTo>
                  <a:lnTo>
                    <a:pt x="253" y="5384"/>
                  </a:lnTo>
                  <a:lnTo>
                    <a:pt x="253" y="253"/>
                  </a:lnTo>
                  <a:close/>
                  <a:moveTo>
                    <a:pt x="127" y="0"/>
                  </a:moveTo>
                  <a:cubicBezTo>
                    <a:pt x="32" y="0"/>
                    <a:pt x="0" y="63"/>
                    <a:pt x="0" y="127"/>
                  </a:cubicBezTo>
                  <a:lnTo>
                    <a:pt x="0" y="5510"/>
                  </a:lnTo>
                  <a:cubicBezTo>
                    <a:pt x="0" y="5574"/>
                    <a:pt x="32" y="5637"/>
                    <a:pt x="127" y="5637"/>
                  </a:cubicBezTo>
                  <a:lnTo>
                    <a:pt x="7949" y="5637"/>
                  </a:lnTo>
                  <a:cubicBezTo>
                    <a:pt x="8012" y="5637"/>
                    <a:pt x="8076" y="5574"/>
                    <a:pt x="8076" y="5510"/>
                  </a:cubicBezTo>
                  <a:lnTo>
                    <a:pt x="8076" y="127"/>
                  </a:lnTo>
                  <a:cubicBezTo>
                    <a:pt x="8076" y="63"/>
                    <a:pt x="8012" y="0"/>
                    <a:pt x="794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3"/>
            <p:cNvSpPr/>
            <p:nvPr/>
          </p:nvSpPr>
          <p:spPr>
            <a:xfrm>
              <a:off x="1293914" y="3659550"/>
              <a:ext cx="264921" cy="182336"/>
            </a:xfrm>
            <a:custGeom>
              <a:avLst/>
              <a:gdLst/>
              <a:ahLst/>
              <a:cxnLst/>
              <a:rect l="l" t="t" r="r" b="b"/>
              <a:pathLst>
                <a:path w="7824" h="5385" extrusionOk="0">
                  <a:moveTo>
                    <a:pt x="1" y="1"/>
                  </a:moveTo>
                  <a:lnTo>
                    <a:pt x="1" y="5384"/>
                  </a:lnTo>
                  <a:lnTo>
                    <a:pt x="7823" y="5384"/>
                  </a:lnTo>
                  <a:lnTo>
                    <a:pt x="78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3"/>
            <p:cNvSpPr/>
            <p:nvPr/>
          </p:nvSpPr>
          <p:spPr>
            <a:xfrm>
              <a:off x="1289648" y="3655250"/>
              <a:ext cx="273453" cy="190937"/>
            </a:xfrm>
            <a:custGeom>
              <a:avLst/>
              <a:gdLst/>
              <a:ahLst/>
              <a:cxnLst/>
              <a:rect l="l" t="t" r="r" b="b"/>
              <a:pathLst>
                <a:path w="8076" h="5639" extrusionOk="0">
                  <a:moveTo>
                    <a:pt x="7822" y="254"/>
                  </a:moveTo>
                  <a:lnTo>
                    <a:pt x="7822" y="5385"/>
                  </a:lnTo>
                  <a:lnTo>
                    <a:pt x="253" y="5385"/>
                  </a:lnTo>
                  <a:lnTo>
                    <a:pt x="253" y="254"/>
                  </a:lnTo>
                  <a:close/>
                  <a:moveTo>
                    <a:pt x="127" y="1"/>
                  </a:moveTo>
                  <a:cubicBezTo>
                    <a:pt x="63" y="1"/>
                    <a:pt x="0" y="64"/>
                    <a:pt x="0" y="128"/>
                  </a:cubicBezTo>
                  <a:lnTo>
                    <a:pt x="0" y="5511"/>
                  </a:lnTo>
                  <a:cubicBezTo>
                    <a:pt x="0" y="5575"/>
                    <a:pt x="63" y="5638"/>
                    <a:pt x="127" y="5638"/>
                  </a:cubicBezTo>
                  <a:lnTo>
                    <a:pt x="7949" y="5638"/>
                  </a:lnTo>
                  <a:cubicBezTo>
                    <a:pt x="8044" y="5638"/>
                    <a:pt x="8076" y="5575"/>
                    <a:pt x="8076" y="5511"/>
                  </a:cubicBezTo>
                  <a:lnTo>
                    <a:pt x="8076" y="128"/>
                  </a:lnTo>
                  <a:cubicBezTo>
                    <a:pt x="8076" y="64"/>
                    <a:pt x="8044" y="1"/>
                    <a:pt x="79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3"/>
            <p:cNvSpPr/>
            <p:nvPr/>
          </p:nvSpPr>
          <p:spPr>
            <a:xfrm>
              <a:off x="1337898" y="3615600"/>
              <a:ext cx="265970" cy="182302"/>
            </a:xfrm>
            <a:custGeom>
              <a:avLst/>
              <a:gdLst/>
              <a:ahLst/>
              <a:cxnLst/>
              <a:rect l="l" t="t" r="r" b="b"/>
              <a:pathLst>
                <a:path w="7855" h="5384" extrusionOk="0">
                  <a:moveTo>
                    <a:pt x="0" y="0"/>
                  </a:moveTo>
                  <a:lnTo>
                    <a:pt x="0" y="5384"/>
                  </a:lnTo>
                  <a:lnTo>
                    <a:pt x="7854" y="5384"/>
                  </a:lnTo>
                  <a:lnTo>
                    <a:pt x="78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3"/>
            <p:cNvSpPr/>
            <p:nvPr/>
          </p:nvSpPr>
          <p:spPr>
            <a:xfrm>
              <a:off x="1333598" y="3611300"/>
              <a:ext cx="274537" cy="190903"/>
            </a:xfrm>
            <a:custGeom>
              <a:avLst/>
              <a:gdLst/>
              <a:ahLst/>
              <a:cxnLst/>
              <a:rect l="l" t="t" r="r" b="b"/>
              <a:pathLst>
                <a:path w="8108" h="5638" extrusionOk="0">
                  <a:moveTo>
                    <a:pt x="7823" y="254"/>
                  </a:moveTo>
                  <a:lnTo>
                    <a:pt x="7823" y="5384"/>
                  </a:lnTo>
                  <a:lnTo>
                    <a:pt x="254" y="5384"/>
                  </a:lnTo>
                  <a:lnTo>
                    <a:pt x="254" y="254"/>
                  </a:lnTo>
                  <a:close/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5511"/>
                  </a:lnTo>
                  <a:cubicBezTo>
                    <a:pt x="1" y="5574"/>
                    <a:pt x="64" y="5638"/>
                    <a:pt x="127" y="5638"/>
                  </a:cubicBezTo>
                  <a:lnTo>
                    <a:pt x="7981" y="5638"/>
                  </a:lnTo>
                  <a:cubicBezTo>
                    <a:pt x="8044" y="5638"/>
                    <a:pt x="8108" y="5574"/>
                    <a:pt x="8108" y="5511"/>
                  </a:cubicBezTo>
                  <a:lnTo>
                    <a:pt x="8108" y="127"/>
                  </a:lnTo>
                  <a:cubicBezTo>
                    <a:pt x="8108" y="64"/>
                    <a:pt x="8044" y="1"/>
                    <a:pt x="798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3"/>
            <p:cNvSpPr/>
            <p:nvPr/>
          </p:nvSpPr>
          <p:spPr>
            <a:xfrm>
              <a:off x="1107345" y="3440815"/>
              <a:ext cx="621974" cy="623024"/>
            </a:xfrm>
            <a:custGeom>
              <a:avLst/>
              <a:gdLst/>
              <a:ahLst/>
              <a:cxnLst/>
              <a:rect l="l" t="t" r="r" b="b"/>
              <a:pathLst>
                <a:path w="18369" h="18400" extrusionOk="0">
                  <a:moveTo>
                    <a:pt x="9184" y="539"/>
                  </a:moveTo>
                  <a:cubicBezTo>
                    <a:pt x="13966" y="539"/>
                    <a:pt x="17862" y="4434"/>
                    <a:pt x="17862" y="9216"/>
                  </a:cubicBezTo>
                  <a:cubicBezTo>
                    <a:pt x="17862" y="13998"/>
                    <a:pt x="13966" y="17893"/>
                    <a:pt x="9184" y="17893"/>
                  </a:cubicBezTo>
                  <a:cubicBezTo>
                    <a:pt x="4402" y="17893"/>
                    <a:pt x="507" y="13998"/>
                    <a:pt x="507" y="9216"/>
                  </a:cubicBezTo>
                  <a:cubicBezTo>
                    <a:pt x="507" y="4434"/>
                    <a:pt x="4402" y="539"/>
                    <a:pt x="9184" y="539"/>
                  </a:cubicBezTo>
                  <a:close/>
                  <a:moveTo>
                    <a:pt x="9184" y="0"/>
                  </a:moveTo>
                  <a:cubicBezTo>
                    <a:pt x="4117" y="0"/>
                    <a:pt x="0" y="4117"/>
                    <a:pt x="0" y="9216"/>
                  </a:cubicBezTo>
                  <a:cubicBezTo>
                    <a:pt x="0" y="14283"/>
                    <a:pt x="4117" y="18400"/>
                    <a:pt x="9184" y="18400"/>
                  </a:cubicBezTo>
                  <a:cubicBezTo>
                    <a:pt x="14251" y="18400"/>
                    <a:pt x="18368" y="14283"/>
                    <a:pt x="18368" y="9216"/>
                  </a:cubicBezTo>
                  <a:cubicBezTo>
                    <a:pt x="18368" y="4117"/>
                    <a:pt x="14251" y="0"/>
                    <a:pt x="918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4" name="Google Shape;1814;p23"/>
          <p:cNvGrpSpPr/>
          <p:nvPr/>
        </p:nvGrpSpPr>
        <p:grpSpPr>
          <a:xfrm>
            <a:off x="7350195" y="800101"/>
            <a:ext cx="575077" cy="576079"/>
            <a:chOff x="7414685" y="411530"/>
            <a:chExt cx="621974" cy="623058"/>
          </a:xfrm>
        </p:grpSpPr>
        <p:sp>
          <p:nvSpPr>
            <p:cNvPr id="1815" name="Google Shape;1815;p23"/>
            <p:cNvSpPr/>
            <p:nvPr/>
          </p:nvSpPr>
          <p:spPr>
            <a:xfrm>
              <a:off x="7851102" y="715541"/>
              <a:ext cx="60101" cy="106185"/>
            </a:xfrm>
            <a:custGeom>
              <a:avLst/>
              <a:gdLst/>
              <a:ahLst/>
              <a:cxnLst/>
              <a:rect l="l" t="t" r="r" b="b"/>
              <a:pathLst>
                <a:path w="1775" h="3136" extrusionOk="0">
                  <a:moveTo>
                    <a:pt x="222" y="0"/>
                  </a:moveTo>
                  <a:cubicBezTo>
                    <a:pt x="159" y="0"/>
                    <a:pt x="96" y="63"/>
                    <a:pt x="96" y="127"/>
                  </a:cubicBezTo>
                  <a:cubicBezTo>
                    <a:pt x="96" y="190"/>
                    <a:pt x="159" y="253"/>
                    <a:pt x="222" y="253"/>
                  </a:cubicBezTo>
                  <a:cubicBezTo>
                    <a:pt x="951" y="253"/>
                    <a:pt x="1521" y="855"/>
                    <a:pt x="1521" y="1552"/>
                  </a:cubicBezTo>
                  <a:cubicBezTo>
                    <a:pt x="1521" y="2249"/>
                    <a:pt x="888" y="2882"/>
                    <a:pt x="159" y="2882"/>
                  </a:cubicBezTo>
                  <a:cubicBezTo>
                    <a:pt x="64" y="2882"/>
                    <a:pt x="1" y="2914"/>
                    <a:pt x="1" y="3009"/>
                  </a:cubicBezTo>
                  <a:cubicBezTo>
                    <a:pt x="1" y="3072"/>
                    <a:pt x="64" y="3135"/>
                    <a:pt x="159" y="3135"/>
                  </a:cubicBezTo>
                  <a:cubicBezTo>
                    <a:pt x="1046" y="3135"/>
                    <a:pt x="1774" y="2407"/>
                    <a:pt x="1774" y="1552"/>
                  </a:cubicBezTo>
                  <a:cubicBezTo>
                    <a:pt x="1774" y="697"/>
                    <a:pt x="1078" y="0"/>
                    <a:pt x="22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3"/>
            <p:cNvSpPr/>
            <p:nvPr/>
          </p:nvSpPr>
          <p:spPr>
            <a:xfrm>
              <a:off x="7544432" y="715541"/>
              <a:ext cx="60068" cy="106185"/>
            </a:xfrm>
            <a:custGeom>
              <a:avLst/>
              <a:gdLst/>
              <a:ahLst/>
              <a:cxnLst/>
              <a:rect l="l" t="t" r="r" b="b"/>
              <a:pathLst>
                <a:path w="1774" h="3136" extrusionOk="0">
                  <a:moveTo>
                    <a:pt x="1584" y="0"/>
                  </a:moveTo>
                  <a:cubicBezTo>
                    <a:pt x="729" y="0"/>
                    <a:pt x="0" y="697"/>
                    <a:pt x="0" y="1552"/>
                  </a:cubicBezTo>
                  <a:cubicBezTo>
                    <a:pt x="0" y="2407"/>
                    <a:pt x="761" y="3135"/>
                    <a:pt x="1647" y="3135"/>
                  </a:cubicBezTo>
                  <a:cubicBezTo>
                    <a:pt x="1711" y="3135"/>
                    <a:pt x="1774" y="3072"/>
                    <a:pt x="1774" y="3009"/>
                  </a:cubicBezTo>
                  <a:cubicBezTo>
                    <a:pt x="1774" y="2945"/>
                    <a:pt x="1711" y="2882"/>
                    <a:pt x="1647" y="2882"/>
                  </a:cubicBezTo>
                  <a:cubicBezTo>
                    <a:pt x="887" y="2882"/>
                    <a:pt x="285" y="2280"/>
                    <a:pt x="285" y="1552"/>
                  </a:cubicBezTo>
                  <a:cubicBezTo>
                    <a:pt x="285" y="855"/>
                    <a:pt x="856" y="253"/>
                    <a:pt x="1584" y="253"/>
                  </a:cubicBezTo>
                  <a:cubicBezTo>
                    <a:pt x="1647" y="253"/>
                    <a:pt x="1711" y="190"/>
                    <a:pt x="1711" y="127"/>
                  </a:cubicBezTo>
                  <a:cubicBezTo>
                    <a:pt x="1711" y="63"/>
                    <a:pt x="1647" y="0"/>
                    <a:pt x="158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3"/>
            <p:cNvSpPr/>
            <p:nvPr/>
          </p:nvSpPr>
          <p:spPr>
            <a:xfrm>
              <a:off x="7587333" y="710801"/>
              <a:ext cx="280970" cy="211727"/>
            </a:xfrm>
            <a:custGeom>
              <a:avLst/>
              <a:gdLst/>
              <a:ahLst/>
              <a:cxnLst/>
              <a:rect l="l" t="t" r="r" b="b"/>
              <a:pathLst>
                <a:path w="8298" h="6253" extrusionOk="0">
                  <a:moveTo>
                    <a:pt x="7999" y="1"/>
                  </a:moveTo>
                  <a:cubicBezTo>
                    <a:pt x="7983" y="1"/>
                    <a:pt x="7966" y="5"/>
                    <a:pt x="7949" y="13"/>
                  </a:cubicBezTo>
                  <a:cubicBezTo>
                    <a:pt x="7854" y="13"/>
                    <a:pt x="7822" y="108"/>
                    <a:pt x="7854" y="172"/>
                  </a:cubicBezTo>
                  <a:cubicBezTo>
                    <a:pt x="7981" y="615"/>
                    <a:pt x="8044" y="1058"/>
                    <a:pt x="8044" y="1534"/>
                  </a:cubicBezTo>
                  <a:cubicBezTo>
                    <a:pt x="8044" y="4004"/>
                    <a:pt x="6302" y="5999"/>
                    <a:pt x="4149" y="5999"/>
                  </a:cubicBezTo>
                  <a:cubicBezTo>
                    <a:pt x="1995" y="5999"/>
                    <a:pt x="254" y="4004"/>
                    <a:pt x="254" y="1534"/>
                  </a:cubicBezTo>
                  <a:cubicBezTo>
                    <a:pt x="254" y="1090"/>
                    <a:pt x="317" y="647"/>
                    <a:pt x="444" y="203"/>
                  </a:cubicBezTo>
                  <a:cubicBezTo>
                    <a:pt x="444" y="140"/>
                    <a:pt x="412" y="77"/>
                    <a:pt x="349" y="45"/>
                  </a:cubicBezTo>
                  <a:cubicBezTo>
                    <a:pt x="285" y="45"/>
                    <a:pt x="190" y="77"/>
                    <a:pt x="190" y="140"/>
                  </a:cubicBezTo>
                  <a:cubicBezTo>
                    <a:pt x="64" y="583"/>
                    <a:pt x="0" y="1058"/>
                    <a:pt x="0" y="1534"/>
                  </a:cubicBezTo>
                  <a:cubicBezTo>
                    <a:pt x="0" y="4130"/>
                    <a:pt x="1869" y="6252"/>
                    <a:pt x="4149" y="6252"/>
                  </a:cubicBezTo>
                  <a:cubicBezTo>
                    <a:pt x="6429" y="6252"/>
                    <a:pt x="8298" y="4130"/>
                    <a:pt x="8298" y="1534"/>
                  </a:cubicBezTo>
                  <a:cubicBezTo>
                    <a:pt x="8298" y="1058"/>
                    <a:pt x="8234" y="552"/>
                    <a:pt x="8107" y="77"/>
                  </a:cubicBezTo>
                  <a:cubicBezTo>
                    <a:pt x="8084" y="30"/>
                    <a:pt x="8044" y="1"/>
                    <a:pt x="799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3"/>
            <p:cNvSpPr/>
            <p:nvPr/>
          </p:nvSpPr>
          <p:spPr>
            <a:xfrm>
              <a:off x="7574466" y="550406"/>
              <a:ext cx="306704" cy="170519"/>
            </a:xfrm>
            <a:custGeom>
              <a:avLst/>
              <a:gdLst/>
              <a:ahLst/>
              <a:cxnLst/>
              <a:rect l="l" t="t" r="r" b="b"/>
              <a:pathLst>
                <a:path w="9058" h="5036" extrusionOk="0">
                  <a:moveTo>
                    <a:pt x="3389" y="0"/>
                  </a:moveTo>
                  <a:cubicBezTo>
                    <a:pt x="1552" y="380"/>
                    <a:pt x="222" y="2027"/>
                    <a:pt x="222" y="3895"/>
                  </a:cubicBezTo>
                  <a:lnTo>
                    <a:pt x="222" y="3990"/>
                  </a:lnTo>
                  <a:lnTo>
                    <a:pt x="127" y="3990"/>
                  </a:lnTo>
                  <a:cubicBezTo>
                    <a:pt x="32" y="3990"/>
                    <a:pt x="0" y="4054"/>
                    <a:pt x="0" y="4117"/>
                  </a:cubicBezTo>
                  <a:lnTo>
                    <a:pt x="0" y="4877"/>
                  </a:lnTo>
                  <a:cubicBezTo>
                    <a:pt x="0" y="4972"/>
                    <a:pt x="32" y="5035"/>
                    <a:pt x="127" y="5035"/>
                  </a:cubicBezTo>
                  <a:lnTo>
                    <a:pt x="8931" y="5035"/>
                  </a:lnTo>
                  <a:cubicBezTo>
                    <a:pt x="9026" y="5035"/>
                    <a:pt x="9058" y="4972"/>
                    <a:pt x="9058" y="4877"/>
                  </a:cubicBezTo>
                  <a:lnTo>
                    <a:pt x="9058" y="4117"/>
                  </a:lnTo>
                  <a:cubicBezTo>
                    <a:pt x="9058" y="4054"/>
                    <a:pt x="8994" y="3990"/>
                    <a:pt x="8931" y="3990"/>
                  </a:cubicBezTo>
                  <a:lnTo>
                    <a:pt x="8804" y="3990"/>
                  </a:lnTo>
                  <a:lnTo>
                    <a:pt x="8804" y="3895"/>
                  </a:lnTo>
                  <a:cubicBezTo>
                    <a:pt x="8804" y="1995"/>
                    <a:pt x="7474" y="348"/>
                    <a:pt x="5606" y="0"/>
                  </a:cubicBezTo>
                  <a:cubicBezTo>
                    <a:pt x="5542" y="0"/>
                    <a:pt x="5479" y="32"/>
                    <a:pt x="5447" y="95"/>
                  </a:cubicBezTo>
                  <a:cubicBezTo>
                    <a:pt x="5447" y="158"/>
                    <a:pt x="5479" y="253"/>
                    <a:pt x="5574" y="253"/>
                  </a:cubicBezTo>
                  <a:cubicBezTo>
                    <a:pt x="7284" y="602"/>
                    <a:pt x="8551" y="2122"/>
                    <a:pt x="8551" y="3895"/>
                  </a:cubicBezTo>
                  <a:lnTo>
                    <a:pt x="8551" y="4117"/>
                  </a:lnTo>
                  <a:cubicBezTo>
                    <a:pt x="8551" y="4180"/>
                    <a:pt x="8614" y="4244"/>
                    <a:pt x="8678" y="4244"/>
                  </a:cubicBezTo>
                  <a:lnTo>
                    <a:pt x="8804" y="4244"/>
                  </a:lnTo>
                  <a:lnTo>
                    <a:pt x="8804" y="4750"/>
                  </a:lnTo>
                  <a:lnTo>
                    <a:pt x="254" y="4750"/>
                  </a:lnTo>
                  <a:lnTo>
                    <a:pt x="254" y="4244"/>
                  </a:lnTo>
                  <a:lnTo>
                    <a:pt x="380" y="4244"/>
                  </a:lnTo>
                  <a:cubicBezTo>
                    <a:pt x="444" y="4244"/>
                    <a:pt x="507" y="4180"/>
                    <a:pt x="507" y="4117"/>
                  </a:cubicBezTo>
                  <a:lnTo>
                    <a:pt x="507" y="3895"/>
                  </a:lnTo>
                  <a:cubicBezTo>
                    <a:pt x="507" y="2154"/>
                    <a:pt x="1742" y="633"/>
                    <a:pt x="3452" y="253"/>
                  </a:cubicBezTo>
                  <a:cubicBezTo>
                    <a:pt x="3515" y="253"/>
                    <a:pt x="3547" y="190"/>
                    <a:pt x="3547" y="95"/>
                  </a:cubicBezTo>
                  <a:cubicBezTo>
                    <a:pt x="3515" y="32"/>
                    <a:pt x="3452" y="0"/>
                    <a:pt x="338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3"/>
            <p:cNvSpPr/>
            <p:nvPr/>
          </p:nvSpPr>
          <p:spPr>
            <a:xfrm>
              <a:off x="7583032" y="684424"/>
              <a:ext cx="289571" cy="8634"/>
            </a:xfrm>
            <a:custGeom>
              <a:avLst/>
              <a:gdLst/>
              <a:ahLst/>
              <a:cxnLst/>
              <a:rect l="l" t="t" r="r" b="b"/>
              <a:pathLst>
                <a:path w="8552" h="255" extrusionOk="0"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cubicBezTo>
                    <a:pt x="1" y="191"/>
                    <a:pt x="64" y="254"/>
                    <a:pt x="127" y="254"/>
                  </a:cubicBezTo>
                  <a:lnTo>
                    <a:pt x="8425" y="254"/>
                  </a:lnTo>
                  <a:cubicBezTo>
                    <a:pt x="8488" y="254"/>
                    <a:pt x="8551" y="191"/>
                    <a:pt x="8551" y="127"/>
                  </a:cubicBezTo>
                  <a:cubicBezTo>
                    <a:pt x="8551" y="64"/>
                    <a:pt x="8488" y="1"/>
                    <a:pt x="842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3"/>
            <p:cNvSpPr/>
            <p:nvPr/>
          </p:nvSpPr>
          <p:spPr>
            <a:xfrm>
              <a:off x="7682750" y="523589"/>
              <a:ext cx="90101" cy="109402"/>
            </a:xfrm>
            <a:custGeom>
              <a:avLst/>
              <a:gdLst/>
              <a:ahLst/>
              <a:cxnLst/>
              <a:rect l="l" t="t" r="r" b="b"/>
              <a:pathLst>
                <a:path w="2661" h="3231" extrusionOk="0">
                  <a:moveTo>
                    <a:pt x="2376" y="285"/>
                  </a:moveTo>
                  <a:lnTo>
                    <a:pt x="1933" y="2946"/>
                  </a:lnTo>
                  <a:lnTo>
                    <a:pt x="602" y="2946"/>
                  </a:lnTo>
                  <a:lnTo>
                    <a:pt x="286" y="285"/>
                  </a:lnTo>
                  <a:close/>
                  <a:moveTo>
                    <a:pt x="127" y="0"/>
                  </a:moveTo>
                  <a:cubicBezTo>
                    <a:pt x="96" y="0"/>
                    <a:pt x="64" y="32"/>
                    <a:pt x="32" y="64"/>
                  </a:cubicBezTo>
                  <a:cubicBezTo>
                    <a:pt x="1" y="95"/>
                    <a:pt x="1" y="127"/>
                    <a:pt x="1" y="159"/>
                  </a:cubicBezTo>
                  <a:lnTo>
                    <a:pt x="349" y="3104"/>
                  </a:lnTo>
                  <a:cubicBezTo>
                    <a:pt x="381" y="3167"/>
                    <a:pt x="412" y="3231"/>
                    <a:pt x="476" y="3231"/>
                  </a:cubicBezTo>
                  <a:lnTo>
                    <a:pt x="2059" y="3231"/>
                  </a:lnTo>
                  <a:cubicBezTo>
                    <a:pt x="2123" y="3231"/>
                    <a:pt x="2186" y="3167"/>
                    <a:pt x="2186" y="3104"/>
                  </a:cubicBezTo>
                  <a:lnTo>
                    <a:pt x="2629" y="159"/>
                  </a:lnTo>
                  <a:cubicBezTo>
                    <a:pt x="2661" y="127"/>
                    <a:pt x="2629" y="95"/>
                    <a:pt x="2598" y="64"/>
                  </a:cubicBezTo>
                  <a:cubicBezTo>
                    <a:pt x="2598" y="32"/>
                    <a:pt x="2566" y="0"/>
                    <a:pt x="25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3"/>
            <p:cNvSpPr/>
            <p:nvPr/>
          </p:nvSpPr>
          <p:spPr>
            <a:xfrm>
              <a:off x="7764251" y="524131"/>
              <a:ext cx="57934" cy="58476"/>
            </a:xfrm>
            <a:custGeom>
              <a:avLst/>
              <a:gdLst/>
              <a:ahLst/>
              <a:cxnLst/>
              <a:rect l="l" t="t" r="r" b="b"/>
              <a:pathLst>
                <a:path w="1711" h="1727" extrusionOk="0">
                  <a:moveTo>
                    <a:pt x="147" y="0"/>
                  </a:moveTo>
                  <a:cubicBezTo>
                    <a:pt x="111" y="0"/>
                    <a:pt x="80" y="16"/>
                    <a:pt x="64" y="48"/>
                  </a:cubicBezTo>
                  <a:cubicBezTo>
                    <a:pt x="1" y="79"/>
                    <a:pt x="1" y="174"/>
                    <a:pt x="64" y="206"/>
                  </a:cubicBezTo>
                  <a:lnTo>
                    <a:pt x="1489" y="1694"/>
                  </a:lnTo>
                  <a:cubicBezTo>
                    <a:pt x="1521" y="1726"/>
                    <a:pt x="1552" y="1726"/>
                    <a:pt x="1584" y="1726"/>
                  </a:cubicBezTo>
                  <a:cubicBezTo>
                    <a:pt x="1616" y="1726"/>
                    <a:pt x="1647" y="1726"/>
                    <a:pt x="1679" y="1694"/>
                  </a:cubicBezTo>
                  <a:cubicBezTo>
                    <a:pt x="1711" y="1663"/>
                    <a:pt x="1711" y="1568"/>
                    <a:pt x="1679" y="1504"/>
                  </a:cubicBezTo>
                  <a:lnTo>
                    <a:pt x="254" y="48"/>
                  </a:lnTo>
                  <a:cubicBezTo>
                    <a:pt x="222" y="16"/>
                    <a:pt x="183" y="0"/>
                    <a:pt x="14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3"/>
            <p:cNvSpPr/>
            <p:nvPr/>
          </p:nvSpPr>
          <p:spPr>
            <a:xfrm>
              <a:off x="7633416" y="524131"/>
              <a:ext cx="57968" cy="58476"/>
            </a:xfrm>
            <a:custGeom>
              <a:avLst/>
              <a:gdLst/>
              <a:ahLst/>
              <a:cxnLst/>
              <a:rect l="l" t="t" r="r" b="b"/>
              <a:pathLst>
                <a:path w="1712" h="1727" extrusionOk="0">
                  <a:moveTo>
                    <a:pt x="1569" y="0"/>
                  </a:moveTo>
                  <a:cubicBezTo>
                    <a:pt x="1537" y="0"/>
                    <a:pt x="1505" y="16"/>
                    <a:pt x="1489" y="48"/>
                  </a:cubicBezTo>
                  <a:lnTo>
                    <a:pt x="33" y="1504"/>
                  </a:lnTo>
                  <a:cubicBezTo>
                    <a:pt x="1" y="1568"/>
                    <a:pt x="1" y="1631"/>
                    <a:pt x="33" y="1694"/>
                  </a:cubicBezTo>
                  <a:cubicBezTo>
                    <a:pt x="64" y="1726"/>
                    <a:pt x="96" y="1726"/>
                    <a:pt x="128" y="1726"/>
                  </a:cubicBezTo>
                  <a:cubicBezTo>
                    <a:pt x="159" y="1726"/>
                    <a:pt x="191" y="1726"/>
                    <a:pt x="223" y="1694"/>
                  </a:cubicBezTo>
                  <a:lnTo>
                    <a:pt x="1648" y="206"/>
                  </a:lnTo>
                  <a:cubicBezTo>
                    <a:pt x="1711" y="174"/>
                    <a:pt x="1711" y="79"/>
                    <a:pt x="1648" y="48"/>
                  </a:cubicBezTo>
                  <a:cubicBezTo>
                    <a:pt x="1632" y="16"/>
                    <a:pt x="1600" y="0"/>
                    <a:pt x="156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3"/>
            <p:cNvSpPr/>
            <p:nvPr/>
          </p:nvSpPr>
          <p:spPr>
            <a:xfrm>
              <a:off x="7599116" y="668340"/>
              <a:ext cx="248803" cy="9684"/>
            </a:xfrm>
            <a:custGeom>
              <a:avLst/>
              <a:gdLst/>
              <a:ahLst/>
              <a:cxnLst/>
              <a:rect l="l" t="t" r="r" b="b"/>
              <a:pathLst>
                <a:path w="7348" h="286" extrusionOk="0"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cubicBezTo>
                    <a:pt x="1" y="222"/>
                    <a:pt x="64" y="286"/>
                    <a:pt x="127" y="286"/>
                  </a:cubicBezTo>
                  <a:lnTo>
                    <a:pt x="7221" y="286"/>
                  </a:lnTo>
                  <a:cubicBezTo>
                    <a:pt x="7284" y="286"/>
                    <a:pt x="7348" y="222"/>
                    <a:pt x="7348" y="127"/>
                  </a:cubicBezTo>
                  <a:cubicBezTo>
                    <a:pt x="7348" y="64"/>
                    <a:pt x="7284" y="1"/>
                    <a:pt x="722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3"/>
            <p:cNvSpPr/>
            <p:nvPr/>
          </p:nvSpPr>
          <p:spPr>
            <a:xfrm>
              <a:off x="7647366" y="741275"/>
              <a:ext cx="47235" cy="52551"/>
            </a:xfrm>
            <a:custGeom>
              <a:avLst/>
              <a:gdLst/>
              <a:ahLst/>
              <a:cxnLst/>
              <a:rect l="l" t="t" r="r" b="b"/>
              <a:pathLst>
                <a:path w="1395" h="1552" extrusionOk="0">
                  <a:moveTo>
                    <a:pt x="697" y="0"/>
                  </a:moveTo>
                  <a:cubicBezTo>
                    <a:pt x="317" y="0"/>
                    <a:pt x="1" y="349"/>
                    <a:pt x="1" y="760"/>
                  </a:cubicBezTo>
                  <a:cubicBezTo>
                    <a:pt x="1" y="1204"/>
                    <a:pt x="317" y="1552"/>
                    <a:pt x="697" y="1552"/>
                  </a:cubicBezTo>
                  <a:cubicBezTo>
                    <a:pt x="1077" y="1552"/>
                    <a:pt x="1394" y="1204"/>
                    <a:pt x="1394" y="760"/>
                  </a:cubicBezTo>
                  <a:cubicBezTo>
                    <a:pt x="1394" y="349"/>
                    <a:pt x="1077" y="0"/>
                    <a:pt x="69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3"/>
            <p:cNvSpPr/>
            <p:nvPr/>
          </p:nvSpPr>
          <p:spPr>
            <a:xfrm>
              <a:off x="7756734" y="741275"/>
              <a:ext cx="47235" cy="52551"/>
            </a:xfrm>
            <a:custGeom>
              <a:avLst/>
              <a:gdLst/>
              <a:ahLst/>
              <a:cxnLst/>
              <a:rect l="l" t="t" r="r" b="b"/>
              <a:pathLst>
                <a:path w="1395" h="1552" extrusionOk="0">
                  <a:moveTo>
                    <a:pt x="698" y="0"/>
                  </a:moveTo>
                  <a:cubicBezTo>
                    <a:pt x="318" y="0"/>
                    <a:pt x="1" y="349"/>
                    <a:pt x="1" y="760"/>
                  </a:cubicBezTo>
                  <a:cubicBezTo>
                    <a:pt x="1" y="1204"/>
                    <a:pt x="318" y="1552"/>
                    <a:pt x="698" y="1552"/>
                  </a:cubicBezTo>
                  <a:cubicBezTo>
                    <a:pt x="1078" y="1552"/>
                    <a:pt x="1394" y="1204"/>
                    <a:pt x="1394" y="760"/>
                  </a:cubicBezTo>
                  <a:cubicBezTo>
                    <a:pt x="1394" y="349"/>
                    <a:pt x="1078" y="0"/>
                    <a:pt x="69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3"/>
            <p:cNvSpPr/>
            <p:nvPr/>
          </p:nvSpPr>
          <p:spPr>
            <a:xfrm>
              <a:off x="7414685" y="411530"/>
              <a:ext cx="621974" cy="623058"/>
            </a:xfrm>
            <a:custGeom>
              <a:avLst/>
              <a:gdLst/>
              <a:ahLst/>
              <a:cxnLst/>
              <a:rect l="l" t="t" r="r" b="b"/>
              <a:pathLst>
                <a:path w="18369" h="18401" extrusionOk="0">
                  <a:moveTo>
                    <a:pt x="9185" y="539"/>
                  </a:moveTo>
                  <a:cubicBezTo>
                    <a:pt x="13967" y="539"/>
                    <a:pt x="17862" y="4434"/>
                    <a:pt x="17862" y="9216"/>
                  </a:cubicBezTo>
                  <a:cubicBezTo>
                    <a:pt x="17862" y="13998"/>
                    <a:pt x="13967" y="17893"/>
                    <a:pt x="9185" y="17893"/>
                  </a:cubicBezTo>
                  <a:cubicBezTo>
                    <a:pt x="4403" y="17893"/>
                    <a:pt x="508" y="13998"/>
                    <a:pt x="508" y="9216"/>
                  </a:cubicBezTo>
                  <a:cubicBezTo>
                    <a:pt x="508" y="4434"/>
                    <a:pt x="4403" y="539"/>
                    <a:pt x="9185" y="539"/>
                  </a:cubicBezTo>
                  <a:close/>
                  <a:moveTo>
                    <a:pt x="9185" y="1"/>
                  </a:moveTo>
                  <a:cubicBezTo>
                    <a:pt x="4118" y="1"/>
                    <a:pt x="1" y="4149"/>
                    <a:pt x="1" y="9216"/>
                  </a:cubicBezTo>
                  <a:cubicBezTo>
                    <a:pt x="1" y="14283"/>
                    <a:pt x="4118" y="18400"/>
                    <a:pt x="9185" y="18400"/>
                  </a:cubicBezTo>
                  <a:cubicBezTo>
                    <a:pt x="14252" y="18400"/>
                    <a:pt x="18369" y="14283"/>
                    <a:pt x="18369" y="9216"/>
                  </a:cubicBezTo>
                  <a:cubicBezTo>
                    <a:pt x="18369" y="4149"/>
                    <a:pt x="14252" y="1"/>
                    <a:pt x="918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7" name="Google Shape;1827;p23"/>
          <p:cNvGrpSpPr/>
          <p:nvPr/>
        </p:nvGrpSpPr>
        <p:grpSpPr>
          <a:xfrm>
            <a:off x="7350195" y="2201024"/>
            <a:ext cx="575077" cy="576079"/>
            <a:chOff x="7414685" y="1926697"/>
            <a:chExt cx="621974" cy="623058"/>
          </a:xfrm>
        </p:grpSpPr>
        <p:sp>
          <p:nvSpPr>
            <p:cNvPr id="1828" name="Google Shape;1828;p23"/>
            <p:cNvSpPr/>
            <p:nvPr/>
          </p:nvSpPr>
          <p:spPr>
            <a:xfrm>
              <a:off x="7551953" y="2088616"/>
              <a:ext cx="347471" cy="298137"/>
            </a:xfrm>
            <a:custGeom>
              <a:avLst/>
              <a:gdLst/>
              <a:ahLst/>
              <a:cxnLst/>
              <a:rect l="l" t="t" r="r" b="b"/>
              <a:pathLst>
                <a:path w="10262" h="8805" extrusionOk="0">
                  <a:moveTo>
                    <a:pt x="9976" y="286"/>
                  </a:moveTo>
                  <a:lnTo>
                    <a:pt x="10008" y="8520"/>
                  </a:lnTo>
                  <a:cubicBezTo>
                    <a:pt x="7043" y="8507"/>
                    <a:pt x="4959" y="8499"/>
                    <a:pt x="3494" y="8499"/>
                  </a:cubicBezTo>
                  <a:cubicBezTo>
                    <a:pt x="1422" y="8499"/>
                    <a:pt x="588" y="8514"/>
                    <a:pt x="254" y="8551"/>
                  </a:cubicBezTo>
                  <a:lnTo>
                    <a:pt x="254" y="286"/>
                  </a:lnTo>
                  <a:close/>
                  <a:moveTo>
                    <a:pt x="127" y="1"/>
                  </a:moveTo>
                  <a:cubicBezTo>
                    <a:pt x="64" y="1"/>
                    <a:pt x="0" y="64"/>
                    <a:pt x="0" y="127"/>
                  </a:cubicBezTo>
                  <a:lnTo>
                    <a:pt x="0" y="8678"/>
                  </a:lnTo>
                  <a:cubicBezTo>
                    <a:pt x="0" y="8710"/>
                    <a:pt x="0" y="8741"/>
                    <a:pt x="32" y="8773"/>
                  </a:cubicBezTo>
                  <a:cubicBezTo>
                    <a:pt x="64" y="8805"/>
                    <a:pt x="95" y="8805"/>
                    <a:pt x="127" y="8805"/>
                  </a:cubicBezTo>
                  <a:lnTo>
                    <a:pt x="190" y="8805"/>
                  </a:lnTo>
                  <a:cubicBezTo>
                    <a:pt x="450" y="8768"/>
                    <a:pt x="2514" y="8752"/>
                    <a:pt x="4943" y="8752"/>
                  </a:cubicBezTo>
                  <a:cubicBezTo>
                    <a:pt x="6660" y="8752"/>
                    <a:pt x="8560" y="8760"/>
                    <a:pt x="10135" y="8773"/>
                  </a:cubicBezTo>
                  <a:cubicBezTo>
                    <a:pt x="10166" y="8773"/>
                    <a:pt x="10198" y="8741"/>
                    <a:pt x="10230" y="8710"/>
                  </a:cubicBezTo>
                  <a:cubicBezTo>
                    <a:pt x="10261" y="8710"/>
                    <a:pt x="10261" y="8678"/>
                    <a:pt x="10261" y="8646"/>
                  </a:cubicBezTo>
                  <a:lnTo>
                    <a:pt x="10261" y="127"/>
                  </a:lnTo>
                  <a:cubicBezTo>
                    <a:pt x="10261" y="64"/>
                    <a:pt x="10198" y="1"/>
                    <a:pt x="1010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3"/>
            <p:cNvSpPr/>
            <p:nvPr/>
          </p:nvSpPr>
          <p:spPr>
            <a:xfrm>
              <a:off x="7624854" y="2089699"/>
              <a:ext cx="201636" cy="168386"/>
            </a:xfrm>
            <a:custGeom>
              <a:avLst/>
              <a:gdLst/>
              <a:ahLst/>
              <a:cxnLst/>
              <a:rect l="l" t="t" r="r" b="b"/>
              <a:pathLst>
                <a:path w="5955" h="4973" extrusionOk="0">
                  <a:moveTo>
                    <a:pt x="5828" y="0"/>
                  </a:moveTo>
                  <a:cubicBezTo>
                    <a:pt x="5765" y="0"/>
                    <a:pt x="5701" y="64"/>
                    <a:pt x="5701" y="127"/>
                  </a:cubicBezTo>
                  <a:lnTo>
                    <a:pt x="5701" y="4497"/>
                  </a:lnTo>
                  <a:lnTo>
                    <a:pt x="4593" y="3262"/>
                  </a:lnTo>
                  <a:cubicBezTo>
                    <a:pt x="4561" y="3231"/>
                    <a:pt x="4530" y="3231"/>
                    <a:pt x="4498" y="3231"/>
                  </a:cubicBezTo>
                  <a:cubicBezTo>
                    <a:pt x="4466" y="3231"/>
                    <a:pt x="4435" y="3231"/>
                    <a:pt x="4403" y="3262"/>
                  </a:cubicBezTo>
                  <a:lnTo>
                    <a:pt x="3041" y="4656"/>
                  </a:lnTo>
                  <a:lnTo>
                    <a:pt x="1679" y="3231"/>
                  </a:lnTo>
                  <a:cubicBezTo>
                    <a:pt x="1648" y="3215"/>
                    <a:pt x="1608" y="3207"/>
                    <a:pt x="1573" y="3207"/>
                  </a:cubicBezTo>
                  <a:cubicBezTo>
                    <a:pt x="1537" y="3207"/>
                    <a:pt x="1505" y="3215"/>
                    <a:pt x="1489" y="3231"/>
                  </a:cubicBezTo>
                  <a:lnTo>
                    <a:pt x="254" y="4529"/>
                  </a:lnTo>
                  <a:lnTo>
                    <a:pt x="254" y="190"/>
                  </a:lnTo>
                  <a:cubicBezTo>
                    <a:pt x="254" y="95"/>
                    <a:pt x="191" y="32"/>
                    <a:pt x="128" y="32"/>
                  </a:cubicBezTo>
                  <a:cubicBezTo>
                    <a:pt x="64" y="32"/>
                    <a:pt x="1" y="95"/>
                    <a:pt x="1" y="190"/>
                  </a:cubicBezTo>
                  <a:lnTo>
                    <a:pt x="1" y="4846"/>
                  </a:lnTo>
                  <a:cubicBezTo>
                    <a:pt x="1" y="4909"/>
                    <a:pt x="33" y="4941"/>
                    <a:pt x="96" y="4972"/>
                  </a:cubicBezTo>
                  <a:lnTo>
                    <a:pt x="128" y="4972"/>
                  </a:lnTo>
                  <a:cubicBezTo>
                    <a:pt x="159" y="4972"/>
                    <a:pt x="191" y="4972"/>
                    <a:pt x="223" y="4941"/>
                  </a:cubicBezTo>
                  <a:lnTo>
                    <a:pt x="1584" y="3516"/>
                  </a:lnTo>
                  <a:lnTo>
                    <a:pt x="2946" y="4941"/>
                  </a:lnTo>
                  <a:cubicBezTo>
                    <a:pt x="2978" y="4972"/>
                    <a:pt x="3010" y="4972"/>
                    <a:pt x="3041" y="4972"/>
                  </a:cubicBezTo>
                  <a:cubicBezTo>
                    <a:pt x="3073" y="4972"/>
                    <a:pt x="3105" y="4972"/>
                    <a:pt x="3136" y="4941"/>
                  </a:cubicBezTo>
                  <a:lnTo>
                    <a:pt x="4498" y="3547"/>
                  </a:lnTo>
                  <a:lnTo>
                    <a:pt x="5733" y="4909"/>
                  </a:lnTo>
                  <a:cubicBezTo>
                    <a:pt x="5755" y="4931"/>
                    <a:pt x="5794" y="4954"/>
                    <a:pt x="5837" y="4954"/>
                  </a:cubicBezTo>
                  <a:cubicBezTo>
                    <a:pt x="5854" y="4954"/>
                    <a:pt x="5873" y="4950"/>
                    <a:pt x="5891" y="4941"/>
                  </a:cubicBezTo>
                  <a:cubicBezTo>
                    <a:pt x="5923" y="4941"/>
                    <a:pt x="5955" y="4877"/>
                    <a:pt x="5955" y="4814"/>
                  </a:cubicBezTo>
                  <a:lnTo>
                    <a:pt x="5955" y="127"/>
                  </a:lnTo>
                  <a:cubicBezTo>
                    <a:pt x="5955" y="64"/>
                    <a:pt x="5891" y="0"/>
                    <a:pt x="582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3"/>
            <p:cNvSpPr/>
            <p:nvPr/>
          </p:nvSpPr>
          <p:spPr>
            <a:xfrm>
              <a:off x="7414685" y="1926697"/>
              <a:ext cx="621974" cy="623058"/>
            </a:xfrm>
            <a:custGeom>
              <a:avLst/>
              <a:gdLst/>
              <a:ahLst/>
              <a:cxnLst/>
              <a:rect l="l" t="t" r="r" b="b"/>
              <a:pathLst>
                <a:path w="18369" h="18401" extrusionOk="0">
                  <a:moveTo>
                    <a:pt x="9185" y="507"/>
                  </a:moveTo>
                  <a:cubicBezTo>
                    <a:pt x="13967" y="507"/>
                    <a:pt x="17862" y="4403"/>
                    <a:pt x="17862" y="9185"/>
                  </a:cubicBezTo>
                  <a:cubicBezTo>
                    <a:pt x="17862" y="13967"/>
                    <a:pt x="13967" y="17862"/>
                    <a:pt x="9185" y="17862"/>
                  </a:cubicBezTo>
                  <a:cubicBezTo>
                    <a:pt x="4403" y="17862"/>
                    <a:pt x="508" y="13967"/>
                    <a:pt x="508" y="9185"/>
                  </a:cubicBezTo>
                  <a:cubicBezTo>
                    <a:pt x="508" y="4403"/>
                    <a:pt x="4403" y="507"/>
                    <a:pt x="9185" y="507"/>
                  </a:cubicBezTo>
                  <a:close/>
                  <a:moveTo>
                    <a:pt x="9185" y="1"/>
                  </a:moveTo>
                  <a:cubicBezTo>
                    <a:pt x="4118" y="1"/>
                    <a:pt x="1" y="4118"/>
                    <a:pt x="1" y="9185"/>
                  </a:cubicBezTo>
                  <a:cubicBezTo>
                    <a:pt x="1" y="14252"/>
                    <a:pt x="4118" y="18400"/>
                    <a:pt x="9185" y="18400"/>
                  </a:cubicBezTo>
                  <a:cubicBezTo>
                    <a:pt x="14252" y="18400"/>
                    <a:pt x="18369" y="14252"/>
                    <a:pt x="18369" y="9185"/>
                  </a:cubicBezTo>
                  <a:cubicBezTo>
                    <a:pt x="18369" y="4118"/>
                    <a:pt x="14252" y="1"/>
                    <a:pt x="918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1" name="Google Shape;1831;p23"/>
          <p:cNvGrpSpPr/>
          <p:nvPr/>
        </p:nvGrpSpPr>
        <p:grpSpPr>
          <a:xfrm>
            <a:off x="7350195" y="3600977"/>
            <a:ext cx="575077" cy="576048"/>
            <a:chOff x="7414685" y="3440815"/>
            <a:chExt cx="621974" cy="623024"/>
          </a:xfrm>
        </p:grpSpPr>
        <p:sp>
          <p:nvSpPr>
            <p:cNvPr id="1832" name="Google Shape;1832;p23"/>
            <p:cNvSpPr/>
            <p:nvPr/>
          </p:nvSpPr>
          <p:spPr>
            <a:xfrm>
              <a:off x="7568037" y="3579133"/>
              <a:ext cx="317438" cy="272404"/>
            </a:xfrm>
            <a:custGeom>
              <a:avLst/>
              <a:gdLst/>
              <a:ahLst/>
              <a:cxnLst/>
              <a:rect l="l" t="t" r="r" b="b"/>
              <a:pathLst>
                <a:path w="9375" h="8045" extrusionOk="0">
                  <a:moveTo>
                    <a:pt x="9090" y="285"/>
                  </a:moveTo>
                  <a:lnTo>
                    <a:pt x="9121" y="7728"/>
                  </a:lnTo>
                  <a:cubicBezTo>
                    <a:pt x="7399" y="7719"/>
                    <a:pt x="6003" y="7715"/>
                    <a:pt x="4874" y="7715"/>
                  </a:cubicBezTo>
                  <a:cubicBezTo>
                    <a:pt x="1787" y="7715"/>
                    <a:pt x="680" y="7745"/>
                    <a:pt x="286" y="7791"/>
                  </a:cubicBezTo>
                  <a:lnTo>
                    <a:pt x="286" y="285"/>
                  </a:lnTo>
                  <a:close/>
                  <a:moveTo>
                    <a:pt x="127" y="0"/>
                  </a:moveTo>
                  <a:cubicBezTo>
                    <a:pt x="64" y="0"/>
                    <a:pt x="1" y="64"/>
                    <a:pt x="1" y="127"/>
                  </a:cubicBezTo>
                  <a:lnTo>
                    <a:pt x="1" y="7886"/>
                  </a:lnTo>
                  <a:cubicBezTo>
                    <a:pt x="1" y="7918"/>
                    <a:pt x="32" y="7981"/>
                    <a:pt x="32" y="8013"/>
                  </a:cubicBezTo>
                  <a:cubicBezTo>
                    <a:pt x="64" y="8044"/>
                    <a:pt x="96" y="8044"/>
                    <a:pt x="127" y="8044"/>
                  </a:cubicBezTo>
                  <a:lnTo>
                    <a:pt x="191" y="8044"/>
                  </a:lnTo>
                  <a:cubicBezTo>
                    <a:pt x="432" y="8007"/>
                    <a:pt x="2314" y="7992"/>
                    <a:pt x="4525" y="7992"/>
                  </a:cubicBezTo>
                  <a:cubicBezTo>
                    <a:pt x="6089" y="7992"/>
                    <a:pt x="7818" y="8000"/>
                    <a:pt x="9248" y="8013"/>
                  </a:cubicBezTo>
                  <a:cubicBezTo>
                    <a:pt x="9280" y="8013"/>
                    <a:pt x="9311" y="7981"/>
                    <a:pt x="9343" y="7949"/>
                  </a:cubicBezTo>
                  <a:cubicBezTo>
                    <a:pt x="9375" y="7918"/>
                    <a:pt x="9375" y="7886"/>
                    <a:pt x="9375" y="7854"/>
                  </a:cubicBezTo>
                  <a:lnTo>
                    <a:pt x="9343" y="127"/>
                  </a:lnTo>
                  <a:cubicBezTo>
                    <a:pt x="9343" y="64"/>
                    <a:pt x="9280" y="0"/>
                    <a:pt x="921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3"/>
            <p:cNvSpPr/>
            <p:nvPr/>
          </p:nvSpPr>
          <p:spPr>
            <a:xfrm>
              <a:off x="7618420" y="3609167"/>
              <a:ext cx="217720" cy="134052"/>
            </a:xfrm>
            <a:custGeom>
              <a:avLst/>
              <a:gdLst/>
              <a:ahLst/>
              <a:cxnLst/>
              <a:rect l="l" t="t" r="r" b="b"/>
              <a:pathLst>
                <a:path w="6430" h="3959" extrusionOk="0">
                  <a:moveTo>
                    <a:pt x="6176" y="254"/>
                  </a:moveTo>
                  <a:lnTo>
                    <a:pt x="6176" y="3705"/>
                  </a:lnTo>
                  <a:lnTo>
                    <a:pt x="254" y="3705"/>
                  </a:lnTo>
                  <a:lnTo>
                    <a:pt x="254" y="254"/>
                  </a:lnTo>
                  <a:close/>
                  <a:moveTo>
                    <a:pt x="128" y="0"/>
                  </a:moveTo>
                  <a:cubicBezTo>
                    <a:pt x="33" y="0"/>
                    <a:pt x="1" y="32"/>
                    <a:pt x="1" y="127"/>
                  </a:cubicBezTo>
                  <a:lnTo>
                    <a:pt x="1" y="3832"/>
                  </a:lnTo>
                  <a:cubicBezTo>
                    <a:pt x="1" y="3895"/>
                    <a:pt x="64" y="3959"/>
                    <a:pt x="128" y="3959"/>
                  </a:cubicBezTo>
                  <a:lnTo>
                    <a:pt x="6303" y="3959"/>
                  </a:lnTo>
                  <a:cubicBezTo>
                    <a:pt x="6366" y="3959"/>
                    <a:pt x="6430" y="3895"/>
                    <a:pt x="6430" y="3832"/>
                  </a:cubicBezTo>
                  <a:lnTo>
                    <a:pt x="6430" y="127"/>
                  </a:lnTo>
                  <a:cubicBezTo>
                    <a:pt x="6430" y="32"/>
                    <a:pt x="6366" y="0"/>
                    <a:pt x="63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3"/>
            <p:cNvSpPr/>
            <p:nvPr/>
          </p:nvSpPr>
          <p:spPr>
            <a:xfrm>
              <a:off x="7569120" y="3735701"/>
              <a:ext cx="48284" cy="67585"/>
            </a:xfrm>
            <a:custGeom>
              <a:avLst/>
              <a:gdLst/>
              <a:ahLst/>
              <a:cxnLst/>
              <a:rect l="l" t="t" r="r" b="b"/>
              <a:pathLst>
                <a:path w="1426" h="1996" extrusionOk="0">
                  <a:moveTo>
                    <a:pt x="254" y="443"/>
                  </a:moveTo>
                  <a:lnTo>
                    <a:pt x="1045" y="1204"/>
                  </a:lnTo>
                  <a:cubicBezTo>
                    <a:pt x="1140" y="1330"/>
                    <a:pt x="1140" y="1457"/>
                    <a:pt x="1109" y="1552"/>
                  </a:cubicBezTo>
                  <a:cubicBezTo>
                    <a:pt x="1077" y="1615"/>
                    <a:pt x="982" y="1710"/>
                    <a:pt x="824" y="1710"/>
                  </a:cubicBezTo>
                  <a:lnTo>
                    <a:pt x="254" y="1710"/>
                  </a:lnTo>
                  <a:lnTo>
                    <a:pt x="254" y="443"/>
                  </a:lnTo>
                  <a:close/>
                  <a:moveTo>
                    <a:pt x="95" y="0"/>
                  </a:moveTo>
                  <a:cubicBezTo>
                    <a:pt x="32" y="32"/>
                    <a:pt x="0" y="95"/>
                    <a:pt x="0" y="127"/>
                  </a:cubicBezTo>
                  <a:lnTo>
                    <a:pt x="0" y="1837"/>
                  </a:lnTo>
                  <a:cubicBezTo>
                    <a:pt x="0" y="1869"/>
                    <a:pt x="0" y="1932"/>
                    <a:pt x="32" y="1932"/>
                  </a:cubicBezTo>
                  <a:cubicBezTo>
                    <a:pt x="64" y="1964"/>
                    <a:pt x="95" y="1995"/>
                    <a:pt x="127" y="1995"/>
                  </a:cubicBezTo>
                  <a:lnTo>
                    <a:pt x="824" y="1995"/>
                  </a:lnTo>
                  <a:cubicBezTo>
                    <a:pt x="1077" y="1995"/>
                    <a:pt x="1267" y="1837"/>
                    <a:pt x="1330" y="1647"/>
                  </a:cubicBezTo>
                  <a:cubicBezTo>
                    <a:pt x="1425" y="1425"/>
                    <a:pt x="1394" y="1204"/>
                    <a:pt x="1235" y="1045"/>
                  </a:cubicBezTo>
                  <a:lnTo>
                    <a:pt x="222" y="32"/>
                  </a:lnTo>
                  <a:cubicBezTo>
                    <a:pt x="190" y="0"/>
                    <a:pt x="127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3"/>
            <p:cNvSpPr/>
            <p:nvPr/>
          </p:nvSpPr>
          <p:spPr>
            <a:xfrm>
              <a:off x="7836106" y="3735972"/>
              <a:ext cx="48284" cy="67314"/>
            </a:xfrm>
            <a:custGeom>
              <a:avLst/>
              <a:gdLst/>
              <a:ahLst/>
              <a:cxnLst/>
              <a:rect l="l" t="t" r="r" b="b"/>
              <a:pathLst>
                <a:path w="1426" h="1988" extrusionOk="0">
                  <a:moveTo>
                    <a:pt x="1173" y="435"/>
                  </a:moveTo>
                  <a:lnTo>
                    <a:pt x="1173" y="1702"/>
                  </a:lnTo>
                  <a:lnTo>
                    <a:pt x="602" y="1702"/>
                  </a:lnTo>
                  <a:cubicBezTo>
                    <a:pt x="444" y="1702"/>
                    <a:pt x="349" y="1607"/>
                    <a:pt x="317" y="1544"/>
                  </a:cubicBezTo>
                  <a:cubicBezTo>
                    <a:pt x="286" y="1449"/>
                    <a:pt x="286" y="1322"/>
                    <a:pt x="381" y="1227"/>
                  </a:cubicBezTo>
                  <a:lnTo>
                    <a:pt x="1173" y="435"/>
                  </a:lnTo>
                  <a:close/>
                  <a:moveTo>
                    <a:pt x="1268" y="0"/>
                  </a:moveTo>
                  <a:cubicBezTo>
                    <a:pt x="1244" y="0"/>
                    <a:pt x="1220" y="8"/>
                    <a:pt x="1204" y="24"/>
                  </a:cubicBezTo>
                  <a:lnTo>
                    <a:pt x="222" y="1037"/>
                  </a:lnTo>
                  <a:cubicBezTo>
                    <a:pt x="64" y="1196"/>
                    <a:pt x="1" y="1417"/>
                    <a:pt x="96" y="1639"/>
                  </a:cubicBezTo>
                  <a:cubicBezTo>
                    <a:pt x="191" y="1829"/>
                    <a:pt x="381" y="1987"/>
                    <a:pt x="602" y="1987"/>
                  </a:cubicBezTo>
                  <a:lnTo>
                    <a:pt x="1299" y="1987"/>
                  </a:lnTo>
                  <a:cubicBezTo>
                    <a:pt x="1331" y="1987"/>
                    <a:pt x="1363" y="1956"/>
                    <a:pt x="1394" y="1924"/>
                  </a:cubicBezTo>
                  <a:cubicBezTo>
                    <a:pt x="1426" y="1924"/>
                    <a:pt x="1426" y="1892"/>
                    <a:pt x="1426" y="1861"/>
                  </a:cubicBezTo>
                  <a:lnTo>
                    <a:pt x="1426" y="119"/>
                  </a:lnTo>
                  <a:cubicBezTo>
                    <a:pt x="1426" y="87"/>
                    <a:pt x="1394" y="24"/>
                    <a:pt x="1331" y="24"/>
                  </a:cubicBezTo>
                  <a:cubicBezTo>
                    <a:pt x="1315" y="8"/>
                    <a:pt x="1291" y="0"/>
                    <a:pt x="126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3"/>
            <p:cNvSpPr/>
            <p:nvPr/>
          </p:nvSpPr>
          <p:spPr>
            <a:xfrm>
              <a:off x="7570170" y="3818252"/>
              <a:ext cx="315304" cy="8600"/>
            </a:xfrm>
            <a:custGeom>
              <a:avLst/>
              <a:gdLst/>
              <a:ahLst/>
              <a:cxnLst/>
              <a:rect l="l" t="t" r="r" b="b"/>
              <a:pathLst>
                <a:path w="9312" h="254" extrusionOk="0">
                  <a:moveTo>
                    <a:pt x="128" y="1"/>
                  </a:moveTo>
                  <a:cubicBezTo>
                    <a:pt x="64" y="1"/>
                    <a:pt x="1" y="64"/>
                    <a:pt x="1" y="127"/>
                  </a:cubicBezTo>
                  <a:cubicBezTo>
                    <a:pt x="1" y="222"/>
                    <a:pt x="64" y="254"/>
                    <a:pt x="128" y="254"/>
                  </a:cubicBezTo>
                  <a:lnTo>
                    <a:pt x="9185" y="254"/>
                  </a:lnTo>
                  <a:cubicBezTo>
                    <a:pt x="9248" y="254"/>
                    <a:pt x="9312" y="222"/>
                    <a:pt x="9312" y="127"/>
                  </a:cubicBezTo>
                  <a:cubicBezTo>
                    <a:pt x="9312" y="64"/>
                    <a:pt x="9248" y="1"/>
                    <a:pt x="918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3"/>
            <p:cNvSpPr/>
            <p:nvPr/>
          </p:nvSpPr>
          <p:spPr>
            <a:xfrm>
              <a:off x="7650621" y="3750701"/>
              <a:ext cx="153352" cy="59018"/>
            </a:xfrm>
            <a:custGeom>
              <a:avLst/>
              <a:gdLst/>
              <a:ahLst/>
              <a:cxnLst/>
              <a:rect l="l" t="t" r="r" b="b"/>
              <a:pathLst>
                <a:path w="4529" h="1743" extrusionOk="0">
                  <a:moveTo>
                    <a:pt x="4275" y="286"/>
                  </a:moveTo>
                  <a:lnTo>
                    <a:pt x="4275" y="1489"/>
                  </a:lnTo>
                  <a:lnTo>
                    <a:pt x="253" y="1489"/>
                  </a:lnTo>
                  <a:lnTo>
                    <a:pt x="253" y="286"/>
                  </a:lnTo>
                  <a:close/>
                  <a:moveTo>
                    <a:pt x="127" y="0"/>
                  </a:moveTo>
                  <a:cubicBezTo>
                    <a:pt x="32" y="0"/>
                    <a:pt x="0" y="64"/>
                    <a:pt x="0" y="127"/>
                  </a:cubicBezTo>
                  <a:lnTo>
                    <a:pt x="0" y="1616"/>
                  </a:lnTo>
                  <a:cubicBezTo>
                    <a:pt x="0" y="1679"/>
                    <a:pt x="32" y="1742"/>
                    <a:pt x="127" y="1742"/>
                  </a:cubicBezTo>
                  <a:lnTo>
                    <a:pt x="4402" y="1742"/>
                  </a:lnTo>
                  <a:cubicBezTo>
                    <a:pt x="4465" y="1742"/>
                    <a:pt x="4529" y="1679"/>
                    <a:pt x="4529" y="1616"/>
                  </a:cubicBezTo>
                  <a:lnTo>
                    <a:pt x="4529" y="127"/>
                  </a:lnTo>
                  <a:cubicBezTo>
                    <a:pt x="4529" y="64"/>
                    <a:pt x="4465" y="0"/>
                    <a:pt x="440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3"/>
            <p:cNvSpPr/>
            <p:nvPr/>
          </p:nvSpPr>
          <p:spPr>
            <a:xfrm>
              <a:off x="7652754" y="3783952"/>
              <a:ext cx="149086" cy="9684"/>
            </a:xfrm>
            <a:custGeom>
              <a:avLst/>
              <a:gdLst/>
              <a:ahLst/>
              <a:cxnLst/>
              <a:rect l="l" t="t" r="r" b="b"/>
              <a:pathLst>
                <a:path w="4403" h="286" extrusionOk="0">
                  <a:moveTo>
                    <a:pt x="127" y="0"/>
                  </a:moveTo>
                  <a:cubicBezTo>
                    <a:pt x="32" y="0"/>
                    <a:pt x="0" y="64"/>
                    <a:pt x="0" y="127"/>
                  </a:cubicBezTo>
                  <a:cubicBezTo>
                    <a:pt x="0" y="222"/>
                    <a:pt x="64" y="285"/>
                    <a:pt x="127" y="285"/>
                  </a:cubicBezTo>
                  <a:lnTo>
                    <a:pt x="4276" y="285"/>
                  </a:lnTo>
                  <a:cubicBezTo>
                    <a:pt x="4339" y="285"/>
                    <a:pt x="4402" y="222"/>
                    <a:pt x="4402" y="127"/>
                  </a:cubicBezTo>
                  <a:cubicBezTo>
                    <a:pt x="4402" y="64"/>
                    <a:pt x="4339" y="0"/>
                    <a:pt x="427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3"/>
            <p:cNvSpPr/>
            <p:nvPr/>
          </p:nvSpPr>
          <p:spPr>
            <a:xfrm>
              <a:off x="7652754" y="3767868"/>
              <a:ext cx="149086" cy="8600"/>
            </a:xfrm>
            <a:custGeom>
              <a:avLst/>
              <a:gdLst/>
              <a:ahLst/>
              <a:cxnLst/>
              <a:rect l="l" t="t" r="r" b="b"/>
              <a:pathLst>
                <a:path w="4403" h="254" extrusionOk="0">
                  <a:moveTo>
                    <a:pt x="127" y="0"/>
                  </a:moveTo>
                  <a:cubicBezTo>
                    <a:pt x="32" y="0"/>
                    <a:pt x="0" y="64"/>
                    <a:pt x="0" y="127"/>
                  </a:cubicBezTo>
                  <a:cubicBezTo>
                    <a:pt x="0" y="190"/>
                    <a:pt x="64" y="254"/>
                    <a:pt x="127" y="254"/>
                  </a:cubicBezTo>
                  <a:lnTo>
                    <a:pt x="4276" y="254"/>
                  </a:lnTo>
                  <a:cubicBezTo>
                    <a:pt x="4339" y="254"/>
                    <a:pt x="4402" y="190"/>
                    <a:pt x="4402" y="127"/>
                  </a:cubicBezTo>
                  <a:cubicBezTo>
                    <a:pt x="4402" y="64"/>
                    <a:pt x="4339" y="0"/>
                    <a:pt x="427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3"/>
            <p:cNvSpPr/>
            <p:nvPr/>
          </p:nvSpPr>
          <p:spPr>
            <a:xfrm>
              <a:off x="7618420" y="3712101"/>
              <a:ext cx="215587" cy="8600"/>
            </a:xfrm>
            <a:custGeom>
              <a:avLst/>
              <a:gdLst/>
              <a:ahLst/>
              <a:cxnLst/>
              <a:rect l="l" t="t" r="r" b="b"/>
              <a:pathLst>
                <a:path w="6367" h="254" extrusionOk="0">
                  <a:moveTo>
                    <a:pt x="128" y="0"/>
                  </a:moveTo>
                  <a:cubicBezTo>
                    <a:pt x="64" y="0"/>
                    <a:pt x="1" y="64"/>
                    <a:pt x="1" y="127"/>
                  </a:cubicBezTo>
                  <a:cubicBezTo>
                    <a:pt x="1" y="222"/>
                    <a:pt x="64" y="254"/>
                    <a:pt x="128" y="254"/>
                  </a:cubicBezTo>
                  <a:lnTo>
                    <a:pt x="6240" y="254"/>
                  </a:lnTo>
                  <a:cubicBezTo>
                    <a:pt x="6335" y="254"/>
                    <a:pt x="6366" y="222"/>
                    <a:pt x="6366" y="127"/>
                  </a:cubicBezTo>
                  <a:cubicBezTo>
                    <a:pt x="6366" y="64"/>
                    <a:pt x="6335" y="0"/>
                    <a:pt x="624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3"/>
            <p:cNvSpPr/>
            <p:nvPr/>
          </p:nvSpPr>
          <p:spPr>
            <a:xfrm>
              <a:off x="7905824" y="3671604"/>
              <a:ext cx="53634" cy="53397"/>
            </a:xfrm>
            <a:custGeom>
              <a:avLst/>
              <a:gdLst/>
              <a:ahLst/>
              <a:cxnLst/>
              <a:rect l="l" t="t" r="r" b="b"/>
              <a:pathLst>
                <a:path w="1584" h="1577" extrusionOk="0">
                  <a:moveTo>
                    <a:pt x="1299" y="373"/>
                  </a:moveTo>
                  <a:lnTo>
                    <a:pt x="1299" y="1323"/>
                  </a:lnTo>
                  <a:lnTo>
                    <a:pt x="254" y="1291"/>
                  </a:lnTo>
                  <a:lnTo>
                    <a:pt x="254" y="1006"/>
                  </a:lnTo>
                  <a:cubicBezTo>
                    <a:pt x="602" y="785"/>
                    <a:pt x="982" y="595"/>
                    <a:pt x="1299" y="373"/>
                  </a:cubicBezTo>
                  <a:close/>
                  <a:moveTo>
                    <a:pt x="1425" y="1"/>
                  </a:moveTo>
                  <a:cubicBezTo>
                    <a:pt x="1402" y="1"/>
                    <a:pt x="1378" y="9"/>
                    <a:pt x="1362" y="25"/>
                  </a:cubicBezTo>
                  <a:cubicBezTo>
                    <a:pt x="950" y="278"/>
                    <a:pt x="507" y="563"/>
                    <a:pt x="64" y="816"/>
                  </a:cubicBezTo>
                  <a:cubicBezTo>
                    <a:pt x="32" y="848"/>
                    <a:pt x="0" y="880"/>
                    <a:pt x="0" y="911"/>
                  </a:cubicBezTo>
                  <a:lnTo>
                    <a:pt x="0" y="1418"/>
                  </a:lnTo>
                  <a:cubicBezTo>
                    <a:pt x="0" y="1481"/>
                    <a:pt x="64" y="1545"/>
                    <a:pt x="127" y="1545"/>
                  </a:cubicBezTo>
                  <a:lnTo>
                    <a:pt x="1457" y="1576"/>
                  </a:lnTo>
                  <a:cubicBezTo>
                    <a:pt x="1489" y="1576"/>
                    <a:pt x="1520" y="1545"/>
                    <a:pt x="1520" y="1513"/>
                  </a:cubicBezTo>
                  <a:cubicBezTo>
                    <a:pt x="1552" y="1513"/>
                    <a:pt x="1584" y="1481"/>
                    <a:pt x="1584" y="1450"/>
                  </a:cubicBezTo>
                  <a:lnTo>
                    <a:pt x="1584" y="120"/>
                  </a:lnTo>
                  <a:cubicBezTo>
                    <a:pt x="1584" y="88"/>
                    <a:pt x="1552" y="25"/>
                    <a:pt x="1489" y="25"/>
                  </a:cubicBezTo>
                  <a:cubicBezTo>
                    <a:pt x="1473" y="9"/>
                    <a:pt x="1449" y="1"/>
                    <a:pt x="142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3"/>
            <p:cNvSpPr/>
            <p:nvPr/>
          </p:nvSpPr>
          <p:spPr>
            <a:xfrm>
              <a:off x="7877923" y="3716401"/>
              <a:ext cx="59018" cy="25767"/>
            </a:xfrm>
            <a:custGeom>
              <a:avLst/>
              <a:gdLst/>
              <a:ahLst/>
              <a:cxnLst/>
              <a:rect l="l" t="t" r="r" b="b"/>
              <a:pathLst>
                <a:path w="1743" h="761" extrusionOk="0">
                  <a:moveTo>
                    <a:pt x="1584" y="0"/>
                  </a:moveTo>
                  <a:cubicBezTo>
                    <a:pt x="1521" y="0"/>
                    <a:pt x="1458" y="63"/>
                    <a:pt x="1458" y="127"/>
                  </a:cubicBezTo>
                  <a:lnTo>
                    <a:pt x="1458" y="507"/>
                  </a:lnTo>
                  <a:lnTo>
                    <a:pt x="128" y="507"/>
                  </a:lnTo>
                  <a:cubicBezTo>
                    <a:pt x="64" y="507"/>
                    <a:pt x="1" y="570"/>
                    <a:pt x="1" y="633"/>
                  </a:cubicBezTo>
                  <a:cubicBezTo>
                    <a:pt x="1" y="697"/>
                    <a:pt x="64" y="760"/>
                    <a:pt x="128" y="760"/>
                  </a:cubicBezTo>
                  <a:lnTo>
                    <a:pt x="1584" y="760"/>
                  </a:lnTo>
                  <a:cubicBezTo>
                    <a:pt x="1679" y="760"/>
                    <a:pt x="1711" y="697"/>
                    <a:pt x="1743" y="633"/>
                  </a:cubicBezTo>
                  <a:lnTo>
                    <a:pt x="1743" y="127"/>
                  </a:lnTo>
                  <a:cubicBezTo>
                    <a:pt x="1743" y="63"/>
                    <a:pt x="1679" y="0"/>
                    <a:pt x="158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3"/>
            <p:cNvSpPr/>
            <p:nvPr/>
          </p:nvSpPr>
          <p:spPr>
            <a:xfrm>
              <a:off x="7491919" y="3671604"/>
              <a:ext cx="53634" cy="53397"/>
            </a:xfrm>
            <a:custGeom>
              <a:avLst/>
              <a:gdLst/>
              <a:ahLst/>
              <a:cxnLst/>
              <a:rect l="l" t="t" r="r" b="b"/>
              <a:pathLst>
                <a:path w="1584" h="1577" extrusionOk="0">
                  <a:moveTo>
                    <a:pt x="285" y="373"/>
                  </a:moveTo>
                  <a:cubicBezTo>
                    <a:pt x="602" y="595"/>
                    <a:pt x="982" y="785"/>
                    <a:pt x="1330" y="1006"/>
                  </a:cubicBezTo>
                  <a:lnTo>
                    <a:pt x="1330" y="1291"/>
                  </a:lnTo>
                  <a:lnTo>
                    <a:pt x="285" y="1323"/>
                  </a:lnTo>
                  <a:lnTo>
                    <a:pt x="285" y="373"/>
                  </a:lnTo>
                  <a:close/>
                  <a:moveTo>
                    <a:pt x="143" y="1"/>
                  </a:moveTo>
                  <a:cubicBezTo>
                    <a:pt x="119" y="1"/>
                    <a:pt x="95" y="9"/>
                    <a:pt x="63" y="25"/>
                  </a:cubicBezTo>
                  <a:cubicBezTo>
                    <a:pt x="32" y="56"/>
                    <a:pt x="0" y="88"/>
                    <a:pt x="0" y="120"/>
                  </a:cubicBezTo>
                  <a:lnTo>
                    <a:pt x="0" y="1450"/>
                  </a:lnTo>
                  <a:cubicBezTo>
                    <a:pt x="0" y="1481"/>
                    <a:pt x="32" y="1513"/>
                    <a:pt x="63" y="1545"/>
                  </a:cubicBezTo>
                  <a:cubicBezTo>
                    <a:pt x="63" y="1545"/>
                    <a:pt x="95" y="1576"/>
                    <a:pt x="158" y="1576"/>
                  </a:cubicBezTo>
                  <a:lnTo>
                    <a:pt x="1457" y="1545"/>
                  </a:lnTo>
                  <a:cubicBezTo>
                    <a:pt x="1520" y="1545"/>
                    <a:pt x="1583" y="1513"/>
                    <a:pt x="1583" y="1418"/>
                  </a:cubicBezTo>
                  <a:lnTo>
                    <a:pt x="1583" y="911"/>
                  </a:lnTo>
                  <a:cubicBezTo>
                    <a:pt x="1583" y="880"/>
                    <a:pt x="1552" y="816"/>
                    <a:pt x="1488" y="816"/>
                  </a:cubicBezTo>
                  <a:cubicBezTo>
                    <a:pt x="1077" y="563"/>
                    <a:pt x="633" y="310"/>
                    <a:pt x="222" y="25"/>
                  </a:cubicBezTo>
                  <a:cubicBezTo>
                    <a:pt x="190" y="9"/>
                    <a:pt x="166" y="1"/>
                    <a:pt x="14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3"/>
            <p:cNvSpPr/>
            <p:nvPr/>
          </p:nvSpPr>
          <p:spPr>
            <a:xfrm>
              <a:off x="7515486" y="3716401"/>
              <a:ext cx="57934" cy="25767"/>
            </a:xfrm>
            <a:custGeom>
              <a:avLst/>
              <a:gdLst/>
              <a:ahLst/>
              <a:cxnLst/>
              <a:rect l="l" t="t" r="r" b="b"/>
              <a:pathLst>
                <a:path w="1711" h="761" extrusionOk="0">
                  <a:moveTo>
                    <a:pt x="127" y="0"/>
                  </a:moveTo>
                  <a:cubicBezTo>
                    <a:pt x="32" y="0"/>
                    <a:pt x="1" y="63"/>
                    <a:pt x="1" y="127"/>
                  </a:cubicBezTo>
                  <a:lnTo>
                    <a:pt x="1" y="633"/>
                  </a:lnTo>
                  <a:cubicBezTo>
                    <a:pt x="1" y="697"/>
                    <a:pt x="64" y="760"/>
                    <a:pt x="127" y="760"/>
                  </a:cubicBezTo>
                  <a:lnTo>
                    <a:pt x="1584" y="760"/>
                  </a:lnTo>
                  <a:cubicBezTo>
                    <a:pt x="1648" y="760"/>
                    <a:pt x="1711" y="697"/>
                    <a:pt x="1711" y="633"/>
                  </a:cubicBezTo>
                  <a:cubicBezTo>
                    <a:pt x="1711" y="570"/>
                    <a:pt x="1648" y="507"/>
                    <a:pt x="1584" y="507"/>
                  </a:cubicBezTo>
                  <a:lnTo>
                    <a:pt x="254" y="507"/>
                  </a:lnTo>
                  <a:lnTo>
                    <a:pt x="254" y="127"/>
                  </a:lnTo>
                  <a:cubicBezTo>
                    <a:pt x="254" y="63"/>
                    <a:pt x="191" y="0"/>
                    <a:pt x="1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3"/>
            <p:cNvSpPr/>
            <p:nvPr/>
          </p:nvSpPr>
          <p:spPr>
            <a:xfrm>
              <a:off x="7573386" y="3843986"/>
              <a:ext cx="80485" cy="81535"/>
            </a:xfrm>
            <a:custGeom>
              <a:avLst/>
              <a:gdLst/>
              <a:ahLst/>
              <a:cxnLst/>
              <a:rect l="l" t="t" r="r" b="b"/>
              <a:pathLst>
                <a:path w="2377" h="2408" extrusionOk="0">
                  <a:moveTo>
                    <a:pt x="2091" y="254"/>
                  </a:moveTo>
                  <a:lnTo>
                    <a:pt x="2091" y="1679"/>
                  </a:lnTo>
                  <a:cubicBezTo>
                    <a:pt x="2091" y="1932"/>
                    <a:pt x="1901" y="2154"/>
                    <a:pt x="1648" y="2154"/>
                  </a:cubicBezTo>
                  <a:lnTo>
                    <a:pt x="729" y="2154"/>
                  </a:lnTo>
                  <a:cubicBezTo>
                    <a:pt x="476" y="2154"/>
                    <a:pt x="254" y="1932"/>
                    <a:pt x="254" y="1679"/>
                  </a:cubicBezTo>
                  <a:lnTo>
                    <a:pt x="254" y="254"/>
                  </a:lnTo>
                  <a:close/>
                  <a:moveTo>
                    <a:pt x="128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1679"/>
                  </a:lnTo>
                  <a:cubicBezTo>
                    <a:pt x="1" y="2091"/>
                    <a:pt x="318" y="2408"/>
                    <a:pt x="729" y="2408"/>
                  </a:cubicBezTo>
                  <a:lnTo>
                    <a:pt x="1648" y="2408"/>
                  </a:lnTo>
                  <a:cubicBezTo>
                    <a:pt x="2028" y="2408"/>
                    <a:pt x="2376" y="2091"/>
                    <a:pt x="2376" y="1679"/>
                  </a:cubicBezTo>
                  <a:lnTo>
                    <a:pt x="2376" y="127"/>
                  </a:lnTo>
                  <a:cubicBezTo>
                    <a:pt x="2376" y="64"/>
                    <a:pt x="2313" y="1"/>
                    <a:pt x="22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3"/>
            <p:cNvSpPr/>
            <p:nvPr/>
          </p:nvSpPr>
          <p:spPr>
            <a:xfrm>
              <a:off x="7797506" y="3843986"/>
              <a:ext cx="80451" cy="81535"/>
            </a:xfrm>
            <a:custGeom>
              <a:avLst/>
              <a:gdLst/>
              <a:ahLst/>
              <a:cxnLst/>
              <a:rect l="l" t="t" r="r" b="b"/>
              <a:pathLst>
                <a:path w="2376" h="2408" extrusionOk="0">
                  <a:moveTo>
                    <a:pt x="2091" y="254"/>
                  </a:moveTo>
                  <a:lnTo>
                    <a:pt x="2091" y="1679"/>
                  </a:lnTo>
                  <a:cubicBezTo>
                    <a:pt x="2091" y="1932"/>
                    <a:pt x="1901" y="2154"/>
                    <a:pt x="1647" y="2154"/>
                  </a:cubicBezTo>
                  <a:lnTo>
                    <a:pt x="729" y="2154"/>
                  </a:lnTo>
                  <a:cubicBezTo>
                    <a:pt x="476" y="2154"/>
                    <a:pt x="254" y="1932"/>
                    <a:pt x="254" y="1679"/>
                  </a:cubicBezTo>
                  <a:lnTo>
                    <a:pt x="254" y="254"/>
                  </a:lnTo>
                  <a:close/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1679"/>
                  </a:lnTo>
                  <a:cubicBezTo>
                    <a:pt x="1" y="2091"/>
                    <a:pt x="317" y="2408"/>
                    <a:pt x="729" y="2408"/>
                  </a:cubicBezTo>
                  <a:lnTo>
                    <a:pt x="1647" y="2408"/>
                  </a:lnTo>
                  <a:cubicBezTo>
                    <a:pt x="2028" y="2408"/>
                    <a:pt x="2376" y="2091"/>
                    <a:pt x="2376" y="1679"/>
                  </a:cubicBezTo>
                  <a:lnTo>
                    <a:pt x="2376" y="127"/>
                  </a:lnTo>
                  <a:cubicBezTo>
                    <a:pt x="2376" y="64"/>
                    <a:pt x="2313" y="1"/>
                    <a:pt x="22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3"/>
            <p:cNvSpPr/>
            <p:nvPr/>
          </p:nvSpPr>
          <p:spPr>
            <a:xfrm>
              <a:off x="7414685" y="3440815"/>
              <a:ext cx="621974" cy="623024"/>
            </a:xfrm>
            <a:custGeom>
              <a:avLst/>
              <a:gdLst/>
              <a:ahLst/>
              <a:cxnLst/>
              <a:rect l="l" t="t" r="r" b="b"/>
              <a:pathLst>
                <a:path w="18369" h="18400" extrusionOk="0">
                  <a:moveTo>
                    <a:pt x="9185" y="539"/>
                  </a:moveTo>
                  <a:cubicBezTo>
                    <a:pt x="13967" y="539"/>
                    <a:pt x="17862" y="4434"/>
                    <a:pt x="17862" y="9216"/>
                  </a:cubicBezTo>
                  <a:cubicBezTo>
                    <a:pt x="17862" y="13998"/>
                    <a:pt x="13967" y="17893"/>
                    <a:pt x="9185" y="17893"/>
                  </a:cubicBezTo>
                  <a:cubicBezTo>
                    <a:pt x="4403" y="17893"/>
                    <a:pt x="508" y="13998"/>
                    <a:pt x="508" y="9216"/>
                  </a:cubicBezTo>
                  <a:cubicBezTo>
                    <a:pt x="508" y="4434"/>
                    <a:pt x="4403" y="539"/>
                    <a:pt x="9185" y="539"/>
                  </a:cubicBezTo>
                  <a:close/>
                  <a:moveTo>
                    <a:pt x="9185" y="0"/>
                  </a:moveTo>
                  <a:cubicBezTo>
                    <a:pt x="4118" y="0"/>
                    <a:pt x="1" y="4117"/>
                    <a:pt x="1" y="9216"/>
                  </a:cubicBezTo>
                  <a:cubicBezTo>
                    <a:pt x="1" y="14283"/>
                    <a:pt x="4118" y="18400"/>
                    <a:pt x="9185" y="18400"/>
                  </a:cubicBezTo>
                  <a:cubicBezTo>
                    <a:pt x="14252" y="18400"/>
                    <a:pt x="18369" y="14283"/>
                    <a:pt x="18369" y="9216"/>
                  </a:cubicBezTo>
                  <a:cubicBezTo>
                    <a:pt x="18369" y="4117"/>
                    <a:pt x="14252" y="0"/>
                    <a:pt x="918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8" name="Google Shape;1848;p23"/>
          <p:cNvGrpSpPr/>
          <p:nvPr/>
        </p:nvGrpSpPr>
        <p:grpSpPr>
          <a:xfrm>
            <a:off x="2553878" y="1639762"/>
            <a:ext cx="4038381" cy="2311927"/>
            <a:chOff x="2553878" y="2422103"/>
            <a:chExt cx="4038381" cy="2311927"/>
          </a:xfrm>
        </p:grpSpPr>
        <p:sp>
          <p:nvSpPr>
            <p:cNvPr id="1849" name="Google Shape;1849;p23"/>
            <p:cNvSpPr/>
            <p:nvPr/>
          </p:nvSpPr>
          <p:spPr>
            <a:xfrm>
              <a:off x="3910378" y="2683739"/>
              <a:ext cx="114752" cy="149086"/>
            </a:xfrm>
            <a:custGeom>
              <a:avLst/>
              <a:gdLst/>
              <a:ahLst/>
              <a:cxnLst/>
              <a:rect l="l" t="t" r="r" b="b"/>
              <a:pathLst>
                <a:path w="3389" h="4403" extrusionOk="0">
                  <a:moveTo>
                    <a:pt x="0" y="1"/>
                  </a:moveTo>
                  <a:lnTo>
                    <a:pt x="3389" y="4403"/>
                  </a:lnTo>
                  <a:lnTo>
                    <a:pt x="3389" y="4055"/>
                  </a:lnTo>
                  <a:lnTo>
                    <a:pt x="539" y="318"/>
                  </a:lnTo>
                  <a:cubicBezTo>
                    <a:pt x="349" y="223"/>
                    <a:pt x="190" y="96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3"/>
            <p:cNvSpPr/>
            <p:nvPr/>
          </p:nvSpPr>
          <p:spPr>
            <a:xfrm>
              <a:off x="3816010" y="2647306"/>
              <a:ext cx="209119" cy="271320"/>
            </a:xfrm>
            <a:custGeom>
              <a:avLst/>
              <a:gdLst/>
              <a:ahLst/>
              <a:cxnLst/>
              <a:rect l="l" t="t" r="r" b="b"/>
              <a:pathLst>
                <a:path w="6176" h="8013" extrusionOk="0">
                  <a:moveTo>
                    <a:pt x="0" y="0"/>
                  </a:moveTo>
                  <a:lnTo>
                    <a:pt x="6176" y="8012"/>
                  </a:lnTo>
                  <a:lnTo>
                    <a:pt x="6176" y="7664"/>
                  </a:lnTo>
                  <a:lnTo>
                    <a:pt x="349" y="64"/>
                  </a:lnTo>
                  <a:cubicBezTo>
                    <a:pt x="254" y="64"/>
                    <a:pt x="127" y="32"/>
                    <a:pt x="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3"/>
            <p:cNvSpPr/>
            <p:nvPr/>
          </p:nvSpPr>
          <p:spPr>
            <a:xfrm>
              <a:off x="3744159" y="2638705"/>
              <a:ext cx="280970" cy="365688"/>
            </a:xfrm>
            <a:custGeom>
              <a:avLst/>
              <a:gdLst/>
              <a:ahLst/>
              <a:cxnLst/>
              <a:rect l="l" t="t" r="r" b="b"/>
              <a:pathLst>
                <a:path w="8298" h="10800" extrusionOk="0">
                  <a:moveTo>
                    <a:pt x="1" y="1"/>
                  </a:moveTo>
                  <a:lnTo>
                    <a:pt x="8298" y="10800"/>
                  </a:lnTo>
                  <a:lnTo>
                    <a:pt x="8298" y="1045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3"/>
            <p:cNvSpPr/>
            <p:nvPr/>
          </p:nvSpPr>
          <p:spPr>
            <a:xfrm>
              <a:off x="3681958" y="2641922"/>
              <a:ext cx="343171" cy="448273"/>
            </a:xfrm>
            <a:custGeom>
              <a:avLst/>
              <a:gdLst/>
              <a:ahLst/>
              <a:cxnLst/>
              <a:rect l="l" t="t" r="r" b="b"/>
              <a:pathLst>
                <a:path w="10135" h="13239" extrusionOk="0">
                  <a:moveTo>
                    <a:pt x="254" y="1"/>
                  </a:moveTo>
                  <a:cubicBezTo>
                    <a:pt x="159" y="1"/>
                    <a:pt x="96" y="33"/>
                    <a:pt x="1" y="33"/>
                  </a:cubicBezTo>
                  <a:lnTo>
                    <a:pt x="10135" y="13238"/>
                  </a:lnTo>
                  <a:lnTo>
                    <a:pt x="10135" y="1285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3"/>
            <p:cNvSpPr/>
            <p:nvPr/>
          </p:nvSpPr>
          <p:spPr>
            <a:xfrm>
              <a:off x="3627274" y="2654789"/>
              <a:ext cx="397855" cy="516907"/>
            </a:xfrm>
            <a:custGeom>
              <a:avLst/>
              <a:gdLst/>
              <a:ahLst/>
              <a:cxnLst/>
              <a:rect l="l" t="t" r="r" b="b"/>
              <a:pathLst>
                <a:path w="11750" h="15266" extrusionOk="0">
                  <a:moveTo>
                    <a:pt x="222" y="1"/>
                  </a:moveTo>
                  <a:cubicBezTo>
                    <a:pt x="159" y="33"/>
                    <a:pt x="64" y="64"/>
                    <a:pt x="1" y="96"/>
                  </a:cubicBezTo>
                  <a:lnTo>
                    <a:pt x="11687" y="15265"/>
                  </a:lnTo>
                  <a:lnTo>
                    <a:pt x="11750" y="15170"/>
                  </a:lnTo>
                  <a:lnTo>
                    <a:pt x="11750" y="1501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3"/>
            <p:cNvSpPr/>
            <p:nvPr/>
          </p:nvSpPr>
          <p:spPr>
            <a:xfrm>
              <a:off x="3577940" y="2676256"/>
              <a:ext cx="416106" cy="538340"/>
            </a:xfrm>
            <a:custGeom>
              <a:avLst/>
              <a:gdLst/>
              <a:ahLst/>
              <a:cxnLst/>
              <a:rect l="l" t="t" r="r" b="b"/>
              <a:pathLst>
                <a:path w="12289" h="15899" extrusionOk="0">
                  <a:moveTo>
                    <a:pt x="191" y="0"/>
                  </a:moveTo>
                  <a:cubicBezTo>
                    <a:pt x="128" y="32"/>
                    <a:pt x="64" y="64"/>
                    <a:pt x="1" y="95"/>
                  </a:cubicBezTo>
                  <a:lnTo>
                    <a:pt x="12162" y="15898"/>
                  </a:lnTo>
                  <a:cubicBezTo>
                    <a:pt x="12194" y="15835"/>
                    <a:pt x="12257" y="15771"/>
                    <a:pt x="12289" y="1570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3"/>
            <p:cNvSpPr/>
            <p:nvPr/>
          </p:nvSpPr>
          <p:spPr>
            <a:xfrm>
              <a:off x="3533990" y="2703039"/>
              <a:ext cx="422539" cy="545857"/>
            </a:xfrm>
            <a:custGeom>
              <a:avLst/>
              <a:gdLst/>
              <a:ahLst/>
              <a:cxnLst/>
              <a:rect l="l" t="t" r="r" b="b"/>
              <a:pathLst>
                <a:path w="12479" h="16121" extrusionOk="0">
                  <a:moveTo>
                    <a:pt x="190" y="1"/>
                  </a:moveTo>
                  <a:lnTo>
                    <a:pt x="0" y="128"/>
                  </a:lnTo>
                  <a:lnTo>
                    <a:pt x="12320" y="16120"/>
                  </a:lnTo>
                  <a:cubicBezTo>
                    <a:pt x="12351" y="16089"/>
                    <a:pt x="12415" y="16057"/>
                    <a:pt x="12478" y="15994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3"/>
            <p:cNvSpPr/>
            <p:nvPr/>
          </p:nvSpPr>
          <p:spPr>
            <a:xfrm>
              <a:off x="3495390" y="2736290"/>
              <a:ext cx="418239" cy="541557"/>
            </a:xfrm>
            <a:custGeom>
              <a:avLst/>
              <a:gdLst/>
              <a:ahLst/>
              <a:cxnLst/>
              <a:rect l="l" t="t" r="r" b="b"/>
              <a:pathLst>
                <a:path w="12352" h="15994" extrusionOk="0">
                  <a:moveTo>
                    <a:pt x="159" y="1"/>
                  </a:moveTo>
                  <a:cubicBezTo>
                    <a:pt x="95" y="64"/>
                    <a:pt x="32" y="127"/>
                    <a:pt x="0" y="159"/>
                  </a:cubicBezTo>
                  <a:lnTo>
                    <a:pt x="12161" y="15994"/>
                  </a:lnTo>
                  <a:cubicBezTo>
                    <a:pt x="12225" y="15962"/>
                    <a:pt x="12288" y="15930"/>
                    <a:pt x="12351" y="15899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3461056" y="2777057"/>
              <a:ext cx="405372" cy="523306"/>
            </a:xfrm>
            <a:custGeom>
              <a:avLst/>
              <a:gdLst/>
              <a:ahLst/>
              <a:cxnLst/>
              <a:rect l="l" t="t" r="r" b="b"/>
              <a:pathLst>
                <a:path w="11972" h="15455" extrusionOk="0">
                  <a:moveTo>
                    <a:pt x="128" y="0"/>
                  </a:moveTo>
                  <a:cubicBezTo>
                    <a:pt x="96" y="63"/>
                    <a:pt x="33" y="127"/>
                    <a:pt x="1" y="190"/>
                  </a:cubicBezTo>
                  <a:lnTo>
                    <a:pt x="11750" y="15455"/>
                  </a:lnTo>
                  <a:lnTo>
                    <a:pt x="11972" y="1539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3432105" y="2824224"/>
              <a:ext cx="380722" cy="491139"/>
            </a:xfrm>
            <a:custGeom>
              <a:avLst/>
              <a:gdLst/>
              <a:ahLst/>
              <a:cxnLst/>
              <a:rect l="l" t="t" r="r" b="b"/>
              <a:pathLst>
                <a:path w="11244" h="14505" extrusionOk="0">
                  <a:moveTo>
                    <a:pt x="128" y="1"/>
                  </a:moveTo>
                  <a:cubicBezTo>
                    <a:pt x="96" y="64"/>
                    <a:pt x="33" y="159"/>
                    <a:pt x="1" y="222"/>
                  </a:cubicBezTo>
                  <a:lnTo>
                    <a:pt x="10990" y="14505"/>
                  </a:lnTo>
                  <a:cubicBezTo>
                    <a:pt x="11085" y="14505"/>
                    <a:pt x="11148" y="14473"/>
                    <a:pt x="11243" y="14473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3410672" y="2879991"/>
              <a:ext cx="342088" cy="441805"/>
            </a:xfrm>
            <a:custGeom>
              <a:avLst/>
              <a:gdLst/>
              <a:ahLst/>
              <a:cxnLst/>
              <a:rect l="l" t="t" r="r" b="b"/>
              <a:pathLst>
                <a:path w="10103" h="13048" extrusionOk="0">
                  <a:moveTo>
                    <a:pt x="96" y="0"/>
                  </a:moveTo>
                  <a:cubicBezTo>
                    <a:pt x="64" y="95"/>
                    <a:pt x="32" y="190"/>
                    <a:pt x="1" y="285"/>
                  </a:cubicBezTo>
                  <a:lnTo>
                    <a:pt x="9818" y="13048"/>
                  </a:lnTo>
                  <a:lnTo>
                    <a:pt x="10103" y="130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3398889" y="2948626"/>
              <a:ext cx="284187" cy="368905"/>
            </a:xfrm>
            <a:custGeom>
              <a:avLst/>
              <a:gdLst/>
              <a:ahLst/>
              <a:cxnLst/>
              <a:rect l="l" t="t" r="r" b="b"/>
              <a:pathLst>
                <a:path w="8393" h="10895" extrusionOk="0">
                  <a:moveTo>
                    <a:pt x="32" y="0"/>
                  </a:moveTo>
                  <a:cubicBezTo>
                    <a:pt x="32" y="95"/>
                    <a:pt x="32" y="222"/>
                    <a:pt x="0" y="317"/>
                  </a:cubicBezTo>
                  <a:lnTo>
                    <a:pt x="8076" y="10831"/>
                  </a:lnTo>
                  <a:cubicBezTo>
                    <a:pt x="8202" y="10831"/>
                    <a:pt x="8297" y="10863"/>
                    <a:pt x="8392" y="1089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3403155" y="3038693"/>
              <a:ext cx="194119" cy="252020"/>
            </a:xfrm>
            <a:custGeom>
              <a:avLst/>
              <a:gdLst/>
              <a:ahLst/>
              <a:cxnLst/>
              <a:rect l="l" t="t" r="r" b="b"/>
              <a:pathLst>
                <a:path w="5733" h="7443" extrusionOk="0">
                  <a:moveTo>
                    <a:pt x="1" y="0"/>
                  </a:moveTo>
                  <a:lnTo>
                    <a:pt x="1" y="0"/>
                  </a:lnTo>
                  <a:cubicBezTo>
                    <a:pt x="33" y="159"/>
                    <a:pt x="64" y="317"/>
                    <a:pt x="96" y="475"/>
                  </a:cubicBezTo>
                  <a:lnTo>
                    <a:pt x="5290" y="7221"/>
                  </a:lnTo>
                  <a:cubicBezTo>
                    <a:pt x="5448" y="7284"/>
                    <a:pt x="5575" y="7379"/>
                    <a:pt x="5733" y="744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3465356" y="4609628"/>
              <a:ext cx="2510313" cy="124402"/>
            </a:xfrm>
            <a:custGeom>
              <a:avLst/>
              <a:gdLst/>
              <a:ahLst/>
              <a:cxnLst/>
              <a:rect l="l" t="t" r="r" b="b"/>
              <a:pathLst>
                <a:path w="74138" h="3674" extrusionOk="0">
                  <a:moveTo>
                    <a:pt x="37085" y="0"/>
                  </a:moveTo>
                  <a:cubicBezTo>
                    <a:pt x="16595" y="0"/>
                    <a:pt x="1" y="824"/>
                    <a:pt x="1" y="1837"/>
                  </a:cubicBezTo>
                  <a:cubicBezTo>
                    <a:pt x="1" y="2850"/>
                    <a:pt x="16595" y="3674"/>
                    <a:pt x="37085" y="3674"/>
                  </a:cubicBezTo>
                  <a:cubicBezTo>
                    <a:pt x="57543" y="3674"/>
                    <a:pt x="74138" y="2850"/>
                    <a:pt x="74138" y="1837"/>
                  </a:cubicBezTo>
                  <a:cubicBezTo>
                    <a:pt x="74138" y="824"/>
                    <a:pt x="57543" y="0"/>
                    <a:pt x="370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6219054" y="2870341"/>
              <a:ext cx="18284" cy="27901"/>
            </a:xfrm>
            <a:custGeom>
              <a:avLst/>
              <a:gdLst/>
              <a:ahLst/>
              <a:cxnLst/>
              <a:rect l="l" t="t" r="r" b="b"/>
              <a:pathLst>
                <a:path w="540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381" y="824"/>
                    <a:pt x="476" y="729"/>
                    <a:pt x="539" y="60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6219054" y="3051560"/>
              <a:ext cx="13984" cy="10767"/>
            </a:xfrm>
            <a:custGeom>
              <a:avLst/>
              <a:gdLst/>
              <a:ahLst/>
              <a:cxnLst/>
              <a:rect l="l" t="t" r="r" b="b"/>
              <a:pathLst>
                <a:path w="413" h="318" extrusionOk="0">
                  <a:moveTo>
                    <a:pt x="1" y="0"/>
                  </a:moveTo>
                  <a:cubicBezTo>
                    <a:pt x="33" y="190"/>
                    <a:pt x="159" y="317"/>
                    <a:pt x="286" y="317"/>
                  </a:cubicBezTo>
                  <a:cubicBezTo>
                    <a:pt x="349" y="317"/>
                    <a:pt x="381" y="317"/>
                    <a:pt x="413" y="285"/>
                  </a:cubicBezTo>
                  <a:cubicBezTo>
                    <a:pt x="349" y="222"/>
                    <a:pt x="191" y="127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6219054" y="3090160"/>
              <a:ext cx="9684" cy="20418"/>
            </a:xfrm>
            <a:custGeom>
              <a:avLst/>
              <a:gdLst/>
              <a:ahLst/>
              <a:cxnLst/>
              <a:rect l="l" t="t" r="r" b="b"/>
              <a:pathLst>
                <a:path w="286" h="603" extrusionOk="0">
                  <a:moveTo>
                    <a:pt x="286" y="0"/>
                  </a:moveTo>
                  <a:cubicBezTo>
                    <a:pt x="128" y="0"/>
                    <a:pt x="1" y="159"/>
                    <a:pt x="1" y="412"/>
                  </a:cubicBezTo>
                  <a:cubicBezTo>
                    <a:pt x="1" y="475"/>
                    <a:pt x="1" y="539"/>
                    <a:pt x="33" y="60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6202971" y="2813490"/>
              <a:ext cx="3251" cy="1117"/>
            </a:xfrm>
            <a:custGeom>
              <a:avLst/>
              <a:gdLst/>
              <a:ahLst/>
              <a:cxnLst/>
              <a:rect l="l" t="t" r="r" b="b"/>
              <a:pathLst>
                <a:path w="96" h="33" extrusionOk="0">
                  <a:moveTo>
                    <a:pt x="1" y="1"/>
                  </a:moveTo>
                  <a:cubicBezTo>
                    <a:pt x="32" y="1"/>
                    <a:pt x="64" y="33"/>
                    <a:pt x="96" y="33"/>
                  </a:cubicBezTo>
                  <a:cubicBezTo>
                    <a:pt x="64" y="33"/>
                    <a:pt x="32" y="1"/>
                    <a:pt x="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6137553" y="2821007"/>
              <a:ext cx="19368" cy="22551"/>
            </a:xfrm>
            <a:custGeom>
              <a:avLst/>
              <a:gdLst/>
              <a:ahLst/>
              <a:cxnLst/>
              <a:rect l="l" t="t" r="r" b="b"/>
              <a:pathLst>
                <a:path w="572" h="666" extrusionOk="0">
                  <a:moveTo>
                    <a:pt x="64" y="1"/>
                  </a:moveTo>
                  <a:cubicBezTo>
                    <a:pt x="1" y="64"/>
                    <a:pt x="1" y="159"/>
                    <a:pt x="1" y="254"/>
                  </a:cubicBezTo>
                  <a:cubicBezTo>
                    <a:pt x="1" y="476"/>
                    <a:pt x="128" y="666"/>
                    <a:pt x="286" y="666"/>
                  </a:cubicBezTo>
                  <a:cubicBezTo>
                    <a:pt x="444" y="666"/>
                    <a:pt x="571" y="476"/>
                    <a:pt x="571" y="254"/>
                  </a:cubicBezTo>
                  <a:cubicBezTo>
                    <a:pt x="571" y="159"/>
                    <a:pt x="539" y="64"/>
                    <a:pt x="47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6178321" y="2815657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285" y="0"/>
                    <a:pt x="254" y="32"/>
                    <a:pt x="222" y="32"/>
                  </a:cubicBezTo>
                  <a:cubicBezTo>
                    <a:pt x="95" y="64"/>
                    <a:pt x="0" y="222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6157937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6199754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6137553" y="2870341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6178321" y="287034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75" y="824"/>
                    <a:pt x="602" y="634"/>
                    <a:pt x="602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6157937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6199754" y="2898208"/>
              <a:ext cx="19334" cy="23634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507"/>
                    <a:pt x="32" y="634"/>
                    <a:pt x="64" y="697"/>
                  </a:cubicBezTo>
                  <a:cubicBezTo>
                    <a:pt x="254" y="539"/>
                    <a:pt x="412" y="412"/>
                    <a:pt x="571" y="317"/>
                  </a:cubicBezTo>
                  <a:cubicBezTo>
                    <a:pt x="539" y="127"/>
                    <a:pt x="412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6137553" y="2925025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6178321" y="2925973"/>
              <a:ext cx="16117" cy="19469"/>
            </a:xfrm>
            <a:custGeom>
              <a:avLst/>
              <a:gdLst/>
              <a:ahLst/>
              <a:cxnLst/>
              <a:rect l="l" t="t" r="r" b="b"/>
              <a:pathLst>
                <a:path w="476" h="575" extrusionOk="0">
                  <a:moveTo>
                    <a:pt x="251" y="1"/>
                  </a:moveTo>
                  <a:cubicBezTo>
                    <a:pt x="109" y="1"/>
                    <a:pt x="0" y="179"/>
                    <a:pt x="0" y="384"/>
                  </a:cubicBezTo>
                  <a:cubicBezTo>
                    <a:pt x="0" y="447"/>
                    <a:pt x="0" y="511"/>
                    <a:pt x="32" y="574"/>
                  </a:cubicBezTo>
                  <a:cubicBezTo>
                    <a:pt x="159" y="416"/>
                    <a:pt x="317" y="226"/>
                    <a:pt x="475" y="99"/>
                  </a:cubicBezTo>
                  <a:cubicBezTo>
                    <a:pt x="444" y="36"/>
                    <a:pt x="349" y="4"/>
                    <a:pt x="285" y="4"/>
                  </a:cubicBezTo>
                  <a:cubicBezTo>
                    <a:pt x="274" y="2"/>
                    <a:pt x="262" y="1"/>
                    <a:pt x="2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6157937" y="2952892"/>
              <a:ext cx="15068" cy="26851"/>
            </a:xfrm>
            <a:custGeom>
              <a:avLst/>
              <a:gdLst/>
              <a:ahLst/>
              <a:cxnLst/>
              <a:rect l="l" t="t" r="r" b="b"/>
              <a:pathLst>
                <a:path w="445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03"/>
                    <a:pt x="96" y="761"/>
                    <a:pt x="222" y="793"/>
                  </a:cubicBezTo>
                  <a:cubicBezTo>
                    <a:pt x="222" y="539"/>
                    <a:pt x="317" y="318"/>
                    <a:pt x="444" y="64"/>
                  </a:cubicBezTo>
                  <a:cubicBezTo>
                    <a:pt x="412" y="33"/>
                    <a:pt x="349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6137553" y="2980793"/>
              <a:ext cx="19368" cy="26817"/>
            </a:xfrm>
            <a:custGeom>
              <a:avLst/>
              <a:gdLst/>
              <a:ahLst/>
              <a:cxnLst/>
              <a:rect l="l" t="t" r="r" b="b"/>
              <a:pathLst>
                <a:path w="572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6157937" y="300757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6137553" y="3035477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6178321" y="3035477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75" y="792"/>
                    <a:pt x="602" y="602"/>
                    <a:pt x="602" y="380"/>
                  </a:cubicBezTo>
                  <a:cubicBezTo>
                    <a:pt x="602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6157937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6199754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6137553" y="3090160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6178321" y="3090160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75" y="792"/>
                    <a:pt x="602" y="602"/>
                    <a:pt x="602" y="380"/>
                  </a:cubicBezTo>
                  <a:cubicBezTo>
                    <a:pt x="602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6157937" y="3116978"/>
              <a:ext cx="19334" cy="24684"/>
            </a:xfrm>
            <a:custGeom>
              <a:avLst/>
              <a:gdLst/>
              <a:ahLst/>
              <a:cxnLst/>
              <a:rect l="l" t="t" r="r" b="b"/>
              <a:pathLst>
                <a:path w="571" h="729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64" y="697"/>
                  </a:cubicBezTo>
                  <a:cubicBezTo>
                    <a:pt x="222" y="697"/>
                    <a:pt x="349" y="729"/>
                    <a:pt x="444" y="729"/>
                  </a:cubicBezTo>
                  <a:cubicBezTo>
                    <a:pt x="539" y="665"/>
                    <a:pt x="571" y="539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6199754" y="3116978"/>
              <a:ext cx="16117" cy="26817"/>
            </a:xfrm>
            <a:custGeom>
              <a:avLst/>
              <a:gdLst/>
              <a:ahLst/>
              <a:cxnLst/>
              <a:rect l="l" t="t" r="r" b="b"/>
              <a:pathLst>
                <a:path w="476" h="792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02"/>
                    <a:pt x="64" y="760"/>
                    <a:pt x="191" y="792"/>
                  </a:cubicBezTo>
                  <a:lnTo>
                    <a:pt x="476" y="127"/>
                  </a:lnTo>
                  <a:cubicBezTo>
                    <a:pt x="412" y="64"/>
                    <a:pt x="349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6187971" y="3144844"/>
              <a:ext cx="3251" cy="34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0" y="1"/>
                  </a:moveTo>
                  <a:cubicBezTo>
                    <a:pt x="32" y="1"/>
                    <a:pt x="64" y="1"/>
                    <a:pt x="95" y="1"/>
                  </a:cubicBezTo>
                  <a:cubicBezTo>
                    <a:pt x="64" y="1"/>
                    <a:pt x="32" y="1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6075386" y="2689123"/>
              <a:ext cx="10734" cy="17167"/>
            </a:xfrm>
            <a:custGeom>
              <a:avLst/>
              <a:gdLst/>
              <a:ahLst/>
              <a:cxnLst/>
              <a:rect l="l" t="t" r="r" b="b"/>
              <a:pathLst>
                <a:path w="317" h="507" extrusionOk="0">
                  <a:moveTo>
                    <a:pt x="32" y="0"/>
                  </a:moveTo>
                  <a:cubicBezTo>
                    <a:pt x="32" y="32"/>
                    <a:pt x="0" y="64"/>
                    <a:pt x="0" y="95"/>
                  </a:cubicBezTo>
                  <a:cubicBezTo>
                    <a:pt x="0" y="285"/>
                    <a:pt x="95" y="444"/>
                    <a:pt x="222" y="507"/>
                  </a:cubicBezTo>
                  <a:cubicBezTo>
                    <a:pt x="254" y="349"/>
                    <a:pt x="285" y="254"/>
                    <a:pt x="285" y="254"/>
                  </a:cubicBezTo>
                  <a:cubicBezTo>
                    <a:pt x="317" y="190"/>
                    <a:pt x="285" y="95"/>
                    <a:pt x="222" y="6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6055002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6075386" y="2738457"/>
              <a:ext cx="3251" cy="17167"/>
            </a:xfrm>
            <a:custGeom>
              <a:avLst/>
              <a:gdLst/>
              <a:ahLst/>
              <a:cxnLst/>
              <a:rect l="l" t="t" r="r" b="b"/>
              <a:pathLst>
                <a:path w="96" h="507" extrusionOk="0">
                  <a:moveTo>
                    <a:pt x="95" y="0"/>
                  </a:moveTo>
                  <a:lnTo>
                    <a:pt x="95" y="0"/>
                  </a:lnTo>
                  <a:cubicBezTo>
                    <a:pt x="32" y="63"/>
                    <a:pt x="0" y="158"/>
                    <a:pt x="0" y="285"/>
                  </a:cubicBezTo>
                  <a:cubicBezTo>
                    <a:pt x="0" y="348"/>
                    <a:pt x="32" y="443"/>
                    <a:pt x="64" y="507"/>
                  </a:cubicBezTo>
                  <a:cubicBezTo>
                    <a:pt x="64" y="348"/>
                    <a:pt x="64" y="158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6055002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6075386" y="3230646"/>
              <a:ext cx="7517" cy="22551"/>
            </a:xfrm>
            <a:custGeom>
              <a:avLst/>
              <a:gdLst/>
              <a:ahLst/>
              <a:cxnLst/>
              <a:rect l="l" t="t" r="r" b="b"/>
              <a:pathLst>
                <a:path w="222" h="666" extrusionOk="0">
                  <a:moveTo>
                    <a:pt x="95" y="0"/>
                  </a:moveTo>
                  <a:cubicBezTo>
                    <a:pt x="64" y="63"/>
                    <a:pt x="0" y="190"/>
                    <a:pt x="0" y="285"/>
                  </a:cubicBezTo>
                  <a:cubicBezTo>
                    <a:pt x="0" y="475"/>
                    <a:pt x="95" y="633"/>
                    <a:pt x="222" y="665"/>
                  </a:cubicBezTo>
                  <a:cubicBezTo>
                    <a:pt x="190" y="507"/>
                    <a:pt x="127" y="253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3"/>
            <p:cNvSpPr/>
            <p:nvPr/>
          </p:nvSpPr>
          <p:spPr>
            <a:xfrm>
              <a:off x="6055002" y="3254212"/>
              <a:ext cx="19334" cy="24718"/>
            </a:xfrm>
            <a:custGeom>
              <a:avLst/>
              <a:gdLst/>
              <a:ahLst/>
              <a:cxnLst/>
              <a:rect l="l" t="t" r="r" b="b"/>
              <a:pathLst>
                <a:path w="571" h="730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539"/>
                    <a:pt x="64" y="666"/>
                    <a:pt x="127" y="729"/>
                  </a:cubicBezTo>
                  <a:lnTo>
                    <a:pt x="571" y="539"/>
                  </a:lnTo>
                  <a:cubicBezTo>
                    <a:pt x="571" y="507"/>
                    <a:pt x="571" y="44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3"/>
            <p:cNvSpPr/>
            <p:nvPr/>
          </p:nvSpPr>
          <p:spPr>
            <a:xfrm>
              <a:off x="6014269" y="2663389"/>
              <a:ext cx="19334" cy="16117"/>
            </a:xfrm>
            <a:custGeom>
              <a:avLst/>
              <a:gdLst/>
              <a:ahLst/>
              <a:cxnLst/>
              <a:rect l="l" t="t" r="r" b="b"/>
              <a:pathLst>
                <a:path w="571" h="476" extrusionOk="0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cubicBezTo>
                    <a:pt x="0" y="285"/>
                    <a:pt x="158" y="475"/>
                    <a:pt x="317" y="475"/>
                  </a:cubicBezTo>
                  <a:cubicBezTo>
                    <a:pt x="412" y="475"/>
                    <a:pt x="538" y="349"/>
                    <a:pt x="570" y="222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3"/>
            <p:cNvSpPr/>
            <p:nvPr/>
          </p:nvSpPr>
          <p:spPr>
            <a:xfrm>
              <a:off x="5993885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3"/>
            <p:cNvSpPr/>
            <p:nvPr/>
          </p:nvSpPr>
          <p:spPr>
            <a:xfrm>
              <a:off x="6035702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3"/>
            <p:cNvSpPr/>
            <p:nvPr/>
          </p:nvSpPr>
          <p:spPr>
            <a:xfrm>
              <a:off x="5973501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3"/>
            <p:cNvSpPr/>
            <p:nvPr/>
          </p:nvSpPr>
          <p:spPr>
            <a:xfrm>
              <a:off x="6014269" y="2706256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317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317" y="824"/>
                  </a:cubicBezTo>
                  <a:cubicBezTo>
                    <a:pt x="475" y="824"/>
                    <a:pt x="602" y="634"/>
                    <a:pt x="602" y="413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3"/>
            <p:cNvSpPr/>
            <p:nvPr/>
          </p:nvSpPr>
          <p:spPr>
            <a:xfrm>
              <a:off x="5993885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3"/>
            <p:cNvSpPr/>
            <p:nvPr/>
          </p:nvSpPr>
          <p:spPr>
            <a:xfrm>
              <a:off x="6035702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3"/>
            <p:cNvSpPr/>
            <p:nvPr/>
          </p:nvSpPr>
          <p:spPr>
            <a:xfrm>
              <a:off x="5973501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3"/>
            <p:cNvSpPr/>
            <p:nvPr/>
          </p:nvSpPr>
          <p:spPr>
            <a:xfrm>
              <a:off x="6014269" y="3199528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317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3"/>
            <p:cNvSpPr/>
            <p:nvPr/>
          </p:nvSpPr>
          <p:spPr>
            <a:xfrm>
              <a:off x="5993885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3"/>
            <p:cNvSpPr/>
            <p:nvPr/>
          </p:nvSpPr>
          <p:spPr>
            <a:xfrm>
              <a:off x="6035702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3"/>
            <p:cNvSpPr/>
            <p:nvPr/>
          </p:nvSpPr>
          <p:spPr>
            <a:xfrm>
              <a:off x="5974585" y="3254212"/>
              <a:ext cx="18251" cy="25767"/>
            </a:xfrm>
            <a:custGeom>
              <a:avLst/>
              <a:gdLst/>
              <a:ahLst/>
              <a:cxnLst/>
              <a:rect l="l" t="t" r="r" b="b"/>
              <a:pathLst>
                <a:path w="539" h="761" extrusionOk="0">
                  <a:moveTo>
                    <a:pt x="254" y="1"/>
                  </a:moveTo>
                  <a:cubicBezTo>
                    <a:pt x="127" y="1"/>
                    <a:pt x="32" y="96"/>
                    <a:pt x="0" y="222"/>
                  </a:cubicBezTo>
                  <a:cubicBezTo>
                    <a:pt x="159" y="412"/>
                    <a:pt x="285" y="571"/>
                    <a:pt x="412" y="761"/>
                  </a:cubicBezTo>
                  <a:cubicBezTo>
                    <a:pt x="475" y="666"/>
                    <a:pt x="539" y="539"/>
                    <a:pt x="539" y="412"/>
                  </a:cubicBezTo>
                  <a:cubicBezTo>
                    <a:pt x="539" y="191"/>
                    <a:pt x="412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3"/>
            <p:cNvSpPr/>
            <p:nvPr/>
          </p:nvSpPr>
          <p:spPr>
            <a:xfrm>
              <a:off x="6014269" y="3254212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3"/>
                    <a:pt x="317" y="793"/>
                  </a:cubicBezTo>
                  <a:cubicBezTo>
                    <a:pt x="475" y="793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3"/>
            <p:cNvSpPr/>
            <p:nvPr/>
          </p:nvSpPr>
          <p:spPr>
            <a:xfrm>
              <a:off x="5994935" y="3282113"/>
              <a:ext cx="18284" cy="19334"/>
            </a:xfrm>
            <a:custGeom>
              <a:avLst/>
              <a:gdLst/>
              <a:ahLst/>
              <a:cxnLst/>
              <a:rect l="l" t="t" r="r" b="b"/>
              <a:pathLst>
                <a:path w="540" h="571" extrusionOk="0">
                  <a:moveTo>
                    <a:pt x="254" y="0"/>
                  </a:moveTo>
                  <a:cubicBezTo>
                    <a:pt x="159" y="0"/>
                    <a:pt x="33" y="95"/>
                    <a:pt x="1" y="222"/>
                  </a:cubicBezTo>
                  <a:cubicBezTo>
                    <a:pt x="96" y="380"/>
                    <a:pt x="159" y="475"/>
                    <a:pt x="159" y="475"/>
                  </a:cubicBezTo>
                  <a:cubicBezTo>
                    <a:pt x="191" y="539"/>
                    <a:pt x="286" y="570"/>
                    <a:pt x="349" y="570"/>
                  </a:cubicBezTo>
                  <a:lnTo>
                    <a:pt x="539" y="475"/>
                  </a:lnTo>
                  <a:cubicBezTo>
                    <a:pt x="539" y="444"/>
                    <a:pt x="539" y="412"/>
                    <a:pt x="539" y="380"/>
                  </a:cubicBezTo>
                  <a:cubicBezTo>
                    <a:pt x="539" y="159"/>
                    <a:pt x="413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3"/>
            <p:cNvSpPr/>
            <p:nvPr/>
          </p:nvSpPr>
          <p:spPr>
            <a:xfrm>
              <a:off x="6036786" y="3282113"/>
              <a:ext cx="12901" cy="6467"/>
            </a:xfrm>
            <a:custGeom>
              <a:avLst/>
              <a:gdLst/>
              <a:ahLst/>
              <a:cxnLst/>
              <a:rect l="l" t="t" r="r" b="b"/>
              <a:pathLst>
                <a:path w="381" h="191" extrusionOk="0">
                  <a:moveTo>
                    <a:pt x="253" y="0"/>
                  </a:moveTo>
                  <a:cubicBezTo>
                    <a:pt x="158" y="0"/>
                    <a:pt x="63" y="64"/>
                    <a:pt x="0" y="190"/>
                  </a:cubicBezTo>
                  <a:lnTo>
                    <a:pt x="380" y="32"/>
                  </a:lnTo>
                  <a:cubicBezTo>
                    <a:pt x="348" y="0"/>
                    <a:pt x="285" y="0"/>
                    <a:pt x="25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5892000" y="2722373"/>
              <a:ext cx="16117" cy="11817"/>
            </a:xfrm>
            <a:custGeom>
              <a:avLst/>
              <a:gdLst/>
              <a:ahLst/>
              <a:cxnLst/>
              <a:rect l="l" t="t" r="r" b="b"/>
              <a:pathLst>
                <a:path w="476" h="349" extrusionOk="0">
                  <a:moveTo>
                    <a:pt x="1" y="0"/>
                  </a:moveTo>
                  <a:cubicBezTo>
                    <a:pt x="1" y="190"/>
                    <a:pt x="127" y="348"/>
                    <a:pt x="254" y="348"/>
                  </a:cubicBezTo>
                  <a:cubicBezTo>
                    <a:pt x="349" y="348"/>
                    <a:pt x="412" y="285"/>
                    <a:pt x="476" y="222"/>
                  </a:cubicBezTo>
                  <a:cubicBezTo>
                    <a:pt x="286" y="190"/>
                    <a:pt x="127" y="95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5934901" y="2719156"/>
              <a:ext cx="17201" cy="15034"/>
            </a:xfrm>
            <a:custGeom>
              <a:avLst/>
              <a:gdLst/>
              <a:ahLst/>
              <a:cxnLst/>
              <a:rect l="l" t="t" r="r" b="b"/>
              <a:pathLst>
                <a:path w="508" h="444" extrusionOk="0">
                  <a:moveTo>
                    <a:pt x="507" y="0"/>
                  </a:moveTo>
                  <a:cubicBezTo>
                    <a:pt x="349" y="127"/>
                    <a:pt x="191" y="222"/>
                    <a:pt x="1" y="285"/>
                  </a:cubicBezTo>
                  <a:cubicBezTo>
                    <a:pt x="64" y="380"/>
                    <a:pt x="127" y="443"/>
                    <a:pt x="222" y="443"/>
                  </a:cubicBezTo>
                  <a:cubicBezTo>
                    <a:pt x="381" y="443"/>
                    <a:pt x="507" y="253"/>
                    <a:pt x="507" y="32"/>
                  </a:cubicBezTo>
                  <a:lnTo>
                    <a:pt x="50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5912384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5953118" y="2734156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8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59" y="792"/>
                    <a:pt x="318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5890951" y="3199528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3"/>
            <p:cNvSpPr/>
            <p:nvPr/>
          </p:nvSpPr>
          <p:spPr>
            <a:xfrm>
              <a:off x="5932768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3"/>
            <p:cNvSpPr/>
            <p:nvPr/>
          </p:nvSpPr>
          <p:spPr>
            <a:xfrm>
              <a:off x="5916684" y="3226345"/>
              <a:ext cx="10734" cy="3251"/>
            </a:xfrm>
            <a:custGeom>
              <a:avLst/>
              <a:gdLst/>
              <a:ahLst/>
              <a:cxnLst/>
              <a:rect l="l" t="t" r="r" b="b"/>
              <a:pathLst>
                <a:path w="317" h="96" extrusionOk="0">
                  <a:moveTo>
                    <a:pt x="159" y="0"/>
                  </a:moveTo>
                  <a:cubicBezTo>
                    <a:pt x="95" y="0"/>
                    <a:pt x="63" y="32"/>
                    <a:pt x="0" y="64"/>
                  </a:cubicBezTo>
                  <a:lnTo>
                    <a:pt x="63" y="64"/>
                  </a:lnTo>
                  <a:cubicBezTo>
                    <a:pt x="159" y="64"/>
                    <a:pt x="254" y="64"/>
                    <a:pt x="317" y="95"/>
                  </a:cubicBezTo>
                  <a:cubicBezTo>
                    <a:pt x="285" y="32"/>
                    <a:pt x="222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3"/>
            <p:cNvSpPr/>
            <p:nvPr/>
          </p:nvSpPr>
          <p:spPr>
            <a:xfrm>
              <a:off x="5953118" y="3226345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8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444"/>
                    <a:pt x="33" y="444"/>
                    <a:pt x="33" y="475"/>
                  </a:cubicBezTo>
                  <a:cubicBezTo>
                    <a:pt x="159" y="570"/>
                    <a:pt x="286" y="697"/>
                    <a:pt x="381" y="792"/>
                  </a:cubicBezTo>
                  <a:cubicBezTo>
                    <a:pt x="508" y="760"/>
                    <a:pt x="603" y="602"/>
                    <a:pt x="603" y="412"/>
                  </a:cubicBezTo>
                  <a:cubicBezTo>
                    <a:pt x="603" y="190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3"/>
            <p:cNvSpPr/>
            <p:nvPr/>
          </p:nvSpPr>
          <p:spPr>
            <a:xfrm>
              <a:off x="5809450" y="2661222"/>
              <a:ext cx="19334" cy="18284"/>
            </a:xfrm>
            <a:custGeom>
              <a:avLst/>
              <a:gdLst/>
              <a:ahLst/>
              <a:cxnLst/>
              <a:rect l="l" t="t" r="r" b="b"/>
              <a:pathLst>
                <a:path w="571" h="540" extrusionOk="0">
                  <a:moveTo>
                    <a:pt x="570" y="1"/>
                  </a:moveTo>
                  <a:lnTo>
                    <a:pt x="0" y="223"/>
                  </a:lnTo>
                  <a:cubicBezTo>
                    <a:pt x="32" y="381"/>
                    <a:pt x="159" y="539"/>
                    <a:pt x="285" y="539"/>
                  </a:cubicBezTo>
                  <a:cubicBezTo>
                    <a:pt x="444" y="539"/>
                    <a:pt x="570" y="349"/>
                    <a:pt x="570" y="128"/>
                  </a:cubicBezTo>
                  <a:cubicBezTo>
                    <a:pt x="570" y="64"/>
                    <a:pt x="570" y="33"/>
                    <a:pt x="5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3"/>
            <p:cNvSpPr/>
            <p:nvPr/>
          </p:nvSpPr>
          <p:spPr>
            <a:xfrm>
              <a:off x="5829800" y="2679473"/>
              <a:ext cx="20418" cy="26817"/>
            </a:xfrm>
            <a:custGeom>
              <a:avLst/>
              <a:gdLst/>
              <a:ahLst/>
              <a:cxnLst/>
              <a:rect l="l" t="t" r="r" b="b"/>
              <a:pathLst>
                <a:path w="603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3"/>
            <p:cNvSpPr/>
            <p:nvPr/>
          </p:nvSpPr>
          <p:spPr>
            <a:xfrm>
              <a:off x="5809450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3"/>
            <p:cNvSpPr/>
            <p:nvPr/>
          </p:nvSpPr>
          <p:spPr>
            <a:xfrm>
              <a:off x="5851267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3"/>
            <p:cNvSpPr/>
            <p:nvPr/>
          </p:nvSpPr>
          <p:spPr>
            <a:xfrm>
              <a:off x="5829800" y="2734156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3"/>
            <p:cNvSpPr/>
            <p:nvPr/>
          </p:nvSpPr>
          <p:spPr>
            <a:xfrm>
              <a:off x="5871651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3" y="792"/>
                    <a:pt x="570" y="602"/>
                    <a:pt x="570" y="380"/>
                  </a:cubicBezTo>
                  <a:cubicBezTo>
                    <a:pt x="570" y="159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3"/>
            <p:cNvSpPr/>
            <p:nvPr/>
          </p:nvSpPr>
          <p:spPr>
            <a:xfrm>
              <a:off x="5809450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3"/>
            <p:cNvSpPr/>
            <p:nvPr/>
          </p:nvSpPr>
          <p:spPr>
            <a:xfrm>
              <a:off x="5851267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3"/>
            <p:cNvSpPr/>
            <p:nvPr/>
          </p:nvSpPr>
          <p:spPr>
            <a:xfrm>
              <a:off x="5829800" y="3226345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3"/>
            <p:cNvSpPr/>
            <p:nvPr/>
          </p:nvSpPr>
          <p:spPr>
            <a:xfrm>
              <a:off x="5871651" y="3226345"/>
              <a:ext cx="19334" cy="23634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539"/>
                    <a:pt x="32" y="634"/>
                    <a:pt x="95" y="697"/>
                  </a:cubicBezTo>
                  <a:cubicBezTo>
                    <a:pt x="222" y="570"/>
                    <a:pt x="412" y="444"/>
                    <a:pt x="570" y="317"/>
                  </a:cubicBezTo>
                  <a:cubicBezTo>
                    <a:pt x="538" y="159"/>
                    <a:pt x="412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3"/>
            <p:cNvSpPr/>
            <p:nvPr/>
          </p:nvSpPr>
          <p:spPr>
            <a:xfrm>
              <a:off x="5809450" y="3254212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3"/>
                    <a:pt x="285" y="793"/>
                  </a:cubicBezTo>
                  <a:cubicBezTo>
                    <a:pt x="444" y="793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3"/>
            <p:cNvSpPr/>
            <p:nvPr/>
          </p:nvSpPr>
          <p:spPr>
            <a:xfrm>
              <a:off x="5851267" y="3254212"/>
              <a:ext cx="16117" cy="21501"/>
            </a:xfrm>
            <a:custGeom>
              <a:avLst/>
              <a:gdLst/>
              <a:ahLst/>
              <a:cxnLst/>
              <a:rect l="l" t="t" r="r" b="b"/>
              <a:pathLst>
                <a:path w="476" h="635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476"/>
                    <a:pt x="0" y="571"/>
                    <a:pt x="32" y="634"/>
                  </a:cubicBezTo>
                  <a:cubicBezTo>
                    <a:pt x="159" y="444"/>
                    <a:pt x="317" y="286"/>
                    <a:pt x="475" y="96"/>
                  </a:cubicBezTo>
                  <a:cubicBezTo>
                    <a:pt x="412" y="32"/>
                    <a:pt x="349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3"/>
            <p:cNvSpPr/>
            <p:nvPr/>
          </p:nvSpPr>
          <p:spPr>
            <a:xfrm>
              <a:off x="5829800" y="3282113"/>
              <a:ext cx="16117" cy="18657"/>
            </a:xfrm>
            <a:custGeom>
              <a:avLst/>
              <a:gdLst/>
              <a:ahLst/>
              <a:cxnLst/>
              <a:rect l="l" t="t" r="r" b="b"/>
              <a:pathLst>
                <a:path w="476" h="551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444"/>
                    <a:pt x="1" y="507"/>
                    <a:pt x="33" y="539"/>
                  </a:cubicBezTo>
                  <a:cubicBezTo>
                    <a:pt x="50" y="547"/>
                    <a:pt x="69" y="551"/>
                    <a:pt x="89" y="551"/>
                  </a:cubicBezTo>
                  <a:cubicBezTo>
                    <a:pt x="142" y="551"/>
                    <a:pt x="199" y="522"/>
                    <a:pt x="223" y="475"/>
                  </a:cubicBezTo>
                  <a:cubicBezTo>
                    <a:pt x="223" y="475"/>
                    <a:pt x="318" y="317"/>
                    <a:pt x="476" y="64"/>
                  </a:cubicBezTo>
                  <a:cubicBezTo>
                    <a:pt x="444" y="32"/>
                    <a:pt x="381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3"/>
            <p:cNvSpPr/>
            <p:nvPr/>
          </p:nvSpPr>
          <p:spPr>
            <a:xfrm>
              <a:off x="5752599" y="2686956"/>
              <a:ext cx="15068" cy="19334"/>
            </a:xfrm>
            <a:custGeom>
              <a:avLst/>
              <a:gdLst/>
              <a:ahLst/>
              <a:cxnLst/>
              <a:rect l="l" t="t" r="r" b="b"/>
              <a:pathLst>
                <a:path w="445" h="571" extrusionOk="0">
                  <a:moveTo>
                    <a:pt x="412" y="1"/>
                  </a:moveTo>
                  <a:lnTo>
                    <a:pt x="96" y="128"/>
                  </a:lnTo>
                  <a:cubicBezTo>
                    <a:pt x="32" y="159"/>
                    <a:pt x="1" y="223"/>
                    <a:pt x="32" y="286"/>
                  </a:cubicBezTo>
                  <a:cubicBezTo>
                    <a:pt x="32" y="286"/>
                    <a:pt x="96" y="413"/>
                    <a:pt x="191" y="571"/>
                  </a:cubicBezTo>
                  <a:cubicBezTo>
                    <a:pt x="317" y="571"/>
                    <a:pt x="444" y="381"/>
                    <a:pt x="444" y="159"/>
                  </a:cubicBezTo>
                  <a:cubicBezTo>
                    <a:pt x="444" y="96"/>
                    <a:pt x="444" y="33"/>
                    <a:pt x="41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3"/>
            <p:cNvSpPr/>
            <p:nvPr/>
          </p:nvSpPr>
          <p:spPr>
            <a:xfrm>
              <a:off x="5790150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3"/>
            <p:cNvSpPr/>
            <p:nvPr/>
          </p:nvSpPr>
          <p:spPr>
            <a:xfrm>
              <a:off x="5768682" y="2706256"/>
              <a:ext cx="20418" cy="27935"/>
            </a:xfrm>
            <a:custGeom>
              <a:avLst/>
              <a:gdLst/>
              <a:ahLst/>
              <a:cxnLst/>
              <a:rect l="l" t="t" r="r" b="b"/>
              <a:pathLst>
                <a:path w="603" h="825" extrusionOk="0">
                  <a:moveTo>
                    <a:pt x="286" y="1"/>
                  </a:moveTo>
                  <a:cubicBezTo>
                    <a:pt x="128" y="1"/>
                    <a:pt x="1" y="191"/>
                    <a:pt x="1" y="413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3"/>
            <p:cNvSpPr/>
            <p:nvPr/>
          </p:nvSpPr>
          <p:spPr>
            <a:xfrm>
              <a:off x="5790150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3"/>
            <p:cNvSpPr/>
            <p:nvPr/>
          </p:nvSpPr>
          <p:spPr>
            <a:xfrm>
              <a:off x="5768682" y="3199528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3"/>
            <p:cNvSpPr/>
            <p:nvPr/>
          </p:nvSpPr>
          <p:spPr>
            <a:xfrm>
              <a:off x="5757983" y="3232779"/>
              <a:ext cx="9684" cy="21467"/>
            </a:xfrm>
            <a:custGeom>
              <a:avLst/>
              <a:gdLst/>
              <a:ahLst/>
              <a:cxnLst/>
              <a:rect l="l" t="t" r="r" b="b"/>
              <a:pathLst>
                <a:path w="286" h="634" extrusionOk="0">
                  <a:moveTo>
                    <a:pt x="222" y="0"/>
                  </a:moveTo>
                  <a:cubicBezTo>
                    <a:pt x="158" y="222"/>
                    <a:pt x="63" y="475"/>
                    <a:pt x="0" y="634"/>
                  </a:cubicBezTo>
                  <a:cubicBezTo>
                    <a:pt x="158" y="634"/>
                    <a:pt x="285" y="444"/>
                    <a:pt x="285" y="222"/>
                  </a:cubicBezTo>
                  <a:cubicBezTo>
                    <a:pt x="285" y="127"/>
                    <a:pt x="253" y="64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3"/>
            <p:cNvSpPr/>
            <p:nvPr/>
          </p:nvSpPr>
          <p:spPr>
            <a:xfrm>
              <a:off x="5790150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3"/>
            <p:cNvSpPr/>
            <p:nvPr/>
          </p:nvSpPr>
          <p:spPr>
            <a:xfrm>
              <a:off x="5768682" y="3254212"/>
              <a:ext cx="20418" cy="25767"/>
            </a:xfrm>
            <a:custGeom>
              <a:avLst/>
              <a:gdLst/>
              <a:ahLst/>
              <a:cxnLst/>
              <a:rect l="l" t="t" r="r" b="b"/>
              <a:pathLst>
                <a:path w="603" h="761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476"/>
                    <a:pt x="32" y="571"/>
                    <a:pt x="64" y="634"/>
                  </a:cubicBezTo>
                  <a:lnTo>
                    <a:pt x="413" y="761"/>
                  </a:lnTo>
                  <a:cubicBezTo>
                    <a:pt x="508" y="698"/>
                    <a:pt x="571" y="571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3"/>
            <p:cNvSpPr/>
            <p:nvPr/>
          </p:nvSpPr>
          <p:spPr>
            <a:xfrm>
              <a:off x="5793366" y="3282113"/>
              <a:ext cx="15034" cy="9684"/>
            </a:xfrm>
            <a:custGeom>
              <a:avLst/>
              <a:gdLst/>
              <a:ahLst/>
              <a:cxnLst/>
              <a:rect l="l" t="t" r="r" b="b"/>
              <a:pathLst>
                <a:path w="444" h="286" extrusionOk="0">
                  <a:moveTo>
                    <a:pt x="190" y="0"/>
                  </a:moveTo>
                  <a:cubicBezTo>
                    <a:pt x="95" y="0"/>
                    <a:pt x="32" y="32"/>
                    <a:pt x="0" y="95"/>
                  </a:cubicBezTo>
                  <a:lnTo>
                    <a:pt x="444" y="285"/>
                  </a:lnTo>
                  <a:cubicBezTo>
                    <a:pt x="412" y="95"/>
                    <a:pt x="317" y="0"/>
                    <a:pt x="1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3"/>
            <p:cNvSpPr/>
            <p:nvPr/>
          </p:nvSpPr>
          <p:spPr>
            <a:xfrm>
              <a:off x="5645364" y="281670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4" y="1"/>
                  </a:moveTo>
                  <a:cubicBezTo>
                    <a:pt x="96" y="33"/>
                    <a:pt x="1" y="191"/>
                    <a:pt x="1" y="381"/>
                  </a:cubicBezTo>
                  <a:cubicBezTo>
                    <a:pt x="1" y="603"/>
                    <a:pt x="128" y="793"/>
                    <a:pt x="286" y="793"/>
                  </a:cubicBezTo>
                  <a:cubicBezTo>
                    <a:pt x="444" y="793"/>
                    <a:pt x="571" y="603"/>
                    <a:pt x="571" y="381"/>
                  </a:cubicBezTo>
                  <a:cubicBezTo>
                    <a:pt x="571" y="223"/>
                    <a:pt x="508" y="96"/>
                    <a:pt x="413" y="33"/>
                  </a:cubicBezTo>
                  <a:cubicBezTo>
                    <a:pt x="349" y="1"/>
                    <a:pt x="286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3"/>
            <p:cNvSpPr/>
            <p:nvPr/>
          </p:nvSpPr>
          <p:spPr>
            <a:xfrm>
              <a:off x="5687181" y="2819924"/>
              <a:ext cx="19368" cy="23634"/>
            </a:xfrm>
            <a:custGeom>
              <a:avLst/>
              <a:gdLst/>
              <a:ahLst/>
              <a:cxnLst/>
              <a:rect l="l" t="t" r="r" b="b"/>
              <a:pathLst>
                <a:path w="572" h="698" extrusionOk="0">
                  <a:moveTo>
                    <a:pt x="64" y="1"/>
                  </a:moveTo>
                  <a:cubicBezTo>
                    <a:pt x="33" y="96"/>
                    <a:pt x="1" y="191"/>
                    <a:pt x="1" y="286"/>
                  </a:cubicBezTo>
                  <a:cubicBezTo>
                    <a:pt x="1" y="508"/>
                    <a:pt x="128" y="698"/>
                    <a:pt x="286" y="698"/>
                  </a:cubicBezTo>
                  <a:cubicBezTo>
                    <a:pt x="444" y="698"/>
                    <a:pt x="571" y="508"/>
                    <a:pt x="571" y="286"/>
                  </a:cubicBezTo>
                  <a:cubicBezTo>
                    <a:pt x="571" y="191"/>
                    <a:pt x="539" y="64"/>
                    <a:pt x="476" y="1"/>
                  </a:cubicBezTo>
                  <a:cubicBezTo>
                    <a:pt x="392" y="1"/>
                    <a:pt x="307" y="15"/>
                    <a:pt x="213" y="15"/>
                  </a:cubicBezTo>
                  <a:cubicBezTo>
                    <a:pt x="166" y="15"/>
                    <a:pt x="117" y="11"/>
                    <a:pt x="6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5665748" y="2843524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7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317" y="792"/>
                  </a:cubicBezTo>
                  <a:cubicBezTo>
                    <a:pt x="476" y="792"/>
                    <a:pt x="602" y="634"/>
                    <a:pt x="602" y="412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5707565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5645364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5687181" y="2870341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3"/>
            <p:cNvSpPr/>
            <p:nvPr/>
          </p:nvSpPr>
          <p:spPr>
            <a:xfrm>
              <a:off x="5665748" y="2898208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7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317" y="792"/>
                  </a:cubicBezTo>
                  <a:cubicBezTo>
                    <a:pt x="476" y="792"/>
                    <a:pt x="602" y="634"/>
                    <a:pt x="602" y="412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3"/>
            <p:cNvSpPr/>
            <p:nvPr/>
          </p:nvSpPr>
          <p:spPr>
            <a:xfrm>
              <a:off x="5707565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5647531" y="2925025"/>
              <a:ext cx="17167" cy="24684"/>
            </a:xfrm>
            <a:custGeom>
              <a:avLst/>
              <a:gdLst/>
              <a:ahLst/>
              <a:cxnLst/>
              <a:rect l="l" t="t" r="r" b="b"/>
              <a:pathLst>
                <a:path w="507" h="729" extrusionOk="0">
                  <a:moveTo>
                    <a:pt x="222" y="0"/>
                  </a:moveTo>
                  <a:cubicBezTo>
                    <a:pt x="127" y="0"/>
                    <a:pt x="32" y="95"/>
                    <a:pt x="0" y="190"/>
                  </a:cubicBezTo>
                  <a:cubicBezTo>
                    <a:pt x="159" y="349"/>
                    <a:pt x="285" y="539"/>
                    <a:pt x="412" y="729"/>
                  </a:cubicBezTo>
                  <a:cubicBezTo>
                    <a:pt x="475" y="634"/>
                    <a:pt x="507" y="539"/>
                    <a:pt x="507" y="412"/>
                  </a:cubicBezTo>
                  <a:cubicBezTo>
                    <a:pt x="507" y="190"/>
                    <a:pt x="380" y="0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5687181" y="2925025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5667881" y="2952892"/>
              <a:ext cx="18284" cy="27935"/>
            </a:xfrm>
            <a:custGeom>
              <a:avLst/>
              <a:gdLst/>
              <a:ahLst/>
              <a:cxnLst/>
              <a:rect l="l" t="t" r="r" b="b"/>
              <a:pathLst>
                <a:path w="540" h="825" extrusionOk="0">
                  <a:moveTo>
                    <a:pt x="254" y="1"/>
                  </a:moveTo>
                  <a:cubicBezTo>
                    <a:pt x="128" y="1"/>
                    <a:pt x="33" y="96"/>
                    <a:pt x="1" y="223"/>
                  </a:cubicBezTo>
                  <a:cubicBezTo>
                    <a:pt x="64" y="381"/>
                    <a:pt x="128" y="603"/>
                    <a:pt x="128" y="793"/>
                  </a:cubicBezTo>
                  <a:cubicBezTo>
                    <a:pt x="159" y="793"/>
                    <a:pt x="191" y="824"/>
                    <a:pt x="254" y="824"/>
                  </a:cubicBezTo>
                  <a:cubicBezTo>
                    <a:pt x="413" y="824"/>
                    <a:pt x="539" y="634"/>
                    <a:pt x="539" y="413"/>
                  </a:cubicBezTo>
                  <a:cubicBezTo>
                    <a:pt x="539" y="191"/>
                    <a:pt x="413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5707565" y="2952892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3"/>
            <p:cNvSpPr/>
            <p:nvPr/>
          </p:nvSpPr>
          <p:spPr>
            <a:xfrm>
              <a:off x="5687181" y="2980793"/>
              <a:ext cx="19368" cy="26817"/>
            </a:xfrm>
            <a:custGeom>
              <a:avLst/>
              <a:gdLst/>
              <a:ahLst/>
              <a:cxnLst/>
              <a:rect l="l" t="t" r="r" b="b"/>
              <a:pathLst>
                <a:path w="572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3"/>
            <p:cNvSpPr/>
            <p:nvPr/>
          </p:nvSpPr>
          <p:spPr>
            <a:xfrm>
              <a:off x="5665748" y="3007576"/>
              <a:ext cx="20418" cy="27935"/>
            </a:xfrm>
            <a:custGeom>
              <a:avLst/>
              <a:gdLst/>
              <a:ahLst/>
              <a:cxnLst/>
              <a:rect l="l" t="t" r="r" b="b"/>
              <a:pathLst>
                <a:path w="603" h="825" extrusionOk="0">
                  <a:moveTo>
                    <a:pt x="317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317" y="824"/>
                  </a:cubicBezTo>
                  <a:cubicBezTo>
                    <a:pt x="476" y="824"/>
                    <a:pt x="602" y="634"/>
                    <a:pt x="602" y="413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5707565" y="300757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5645364" y="303547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3"/>
            <p:cNvSpPr/>
            <p:nvPr/>
          </p:nvSpPr>
          <p:spPr>
            <a:xfrm>
              <a:off x="5687181" y="3035477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3"/>
            <p:cNvSpPr/>
            <p:nvPr/>
          </p:nvSpPr>
          <p:spPr>
            <a:xfrm>
              <a:off x="5665748" y="3062294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317" y="823"/>
                  </a:cubicBezTo>
                  <a:cubicBezTo>
                    <a:pt x="476" y="823"/>
                    <a:pt x="602" y="633"/>
                    <a:pt x="602" y="412"/>
                  </a:cubicBezTo>
                  <a:cubicBezTo>
                    <a:pt x="602" y="190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3"/>
            <p:cNvSpPr/>
            <p:nvPr/>
          </p:nvSpPr>
          <p:spPr>
            <a:xfrm>
              <a:off x="5707565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5645364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5687181" y="3090160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5665748" y="3116978"/>
              <a:ext cx="20418" cy="23600"/>
            </a:xfrm>
            <a:custGeom>
              <a:avLst/>
              <a:gdLst/>
              <a:ahLst/>
              <a:cxnLst/>
              <a:rect l="l" t="t" r="r" b="b"/>
              <a:pathLst>
                <a:path w="603" h="697" extrusionOk="0">
                  <a:moveTo>
                    <a:pt x="317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96" y="697"/>
                  </a:cubicBezTo>
                  <a:cubicBezTo>
                    <a:pt x="222" y="697"/>
                    <a:pt x="381" y="665"/>
                    <a:pt x="539" y="665"/>
                  </a:cubicBezTo>
                  <a:cubicBezTo>
                    <a:pt x="571" y="602"/>
                    <a:pt x="602" y="507"/>
                    <a:pt x="602" y="412"/>
                  </a:cubicBezTo>
                  <a:cubicBezTo>
                    <a:pt x="602" y="190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5707565" y="3116978"/>
              <a:ext cx="20418" cy="25767"/>
            </a:xfrm>
            <a:custGeom>
              <a:avLst/>
              <a:gdLst/>
              <a:ahLst/>
              <a:cxnLst/>
              <a:rect l="l" t="t" r="r" b="b"/>
              <a:pathLst>
                <a:path w="603" h="761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96" y="697"/>
                  </a:cubicBezTo>
                  <a:cubicBezTo>
                    <a:pt x="222" y="729"/>
                    <a:pt x="317" y="729"/>
                    <a:pt x="444" y="760"/>
                  </a:cubicBezTo>
                  <a:cubicBezTo>
                    <a:pt x="539" y="697"/>
                    <a:pt x="602" y="570"/>
                    <a:pt x="602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3"/>
            <p:cNvSpPr/>
            <p:nvPr/>
          </p:nvSpPr>
          <p:spPr>
            <a:xfrm>
              <a:off x="5632497" y="2812441"/>
              <a:ext cx="8634" cy="3251"/>
            </a:xfrm>
            <a:custGeom>
              <a:avLst/>
              <a:gdLst/>
              <a:ahLst/>
              <a:cxnLst/>
              <a:rect l="l" t="t" r="r" b="b"/>
              <a:pathLst>
                <a:path w="255" h="96" extrusionOk="0">
                  <a:moveTo>
                    <a:pt x="159" y="0"/>
                  </a:moveTo>
                  <a:cubicBezTo>
                    <a:pt x="96" y="0"/>
                    <a:pt x="33" y="32"/>
                    <a:pt x="1" y="64"/>
                  </a:cubicBezTo>
                  <a:cubicBezTo>
                    <a:pt x="33" y="95"/>
                    <a:pt x="64" y="95"/>
                    <a:pt x="96" y="95"/>
                  </a:cubicBezTo>
                  <a:cubicBezTo>
                    <a:pt x="159" y="95"/>
                    <a:pt x="223" y="64"/>
                    <a:pt x="254" y="32"/>
                  </a:cubicBezTo>
                  <a:cubicBezTo>
                    <a:pt x="191" y="0"/>
                    <a:pt x="159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3"/>
            <p:cNvSpPr/>
            <p:nvPr/>
          </p:nvSpPr>
          <p:spPr>
            <a:xfrm>
              <a:off x="5622847" y="2836007"/>
              <a:ext cx="1117" cy="1117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" y="33"/>
                  </a:moveTo>
                  <a:cubicBezTo>
                    <a:pt x="1" y="33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5626064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5604631" y="287034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59" y="824"/>
                    <a:pt x="317" y="824"/>
                  </a:cubicBezTo>
                  <a:cubicBezTo>
                    <a:pt x="475" y="824"/>
                    <a:pt x="602" y="634"/>
                    <a:pt x="602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5626064" y="2898208"/>
              <a:ext cx="19334" cy="25767"/>
            </a:xfrm>
            <a:custGeom>
              <a:avLst/>
              <a:gdLst/>
              <a:ahLst/>
              <a:cxnLst/>
              <a:rect l="l" t="t" r="r" b="b"/>
              <a:pathLst>
                <a:path w="571" h="761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412"/>
                    <a:pt x="1" y="444"/>
                    <a:pt x="1" y="444"/>
                  </a:cubicBezTo>
                  <a:cubicBezTo>
                    <a:pt x="128" y="539"/>
                    <a:pt x="254" y="666"/>
                    <a:pt x="381" y="761"/>
                  </a:cubicBezTo>
                  <a:cubicBezTo>
                    <a:pt x="508" y="697"/>
                    <a:pt x="571" y="571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5607847" y="3047260"/>
              <a:ext cx="17201" cy="15068"/>
            </a:xfrm>
            <a:custGeom>
              <a:avLst/>
              <a:gdLst/>
              <a:ahLst/>
              <a:cxnLst/>
              <a:rect l="l" t="t" r="r" b="b"/>
              <a:pathLst>
                <a:path w="508" h="445" extrusionOk="0">
                  <a:moveTo>
                    <a:pt x="507" y="1"/>
                  </a:moveTo>
                  <a:cubicBezTo>
                    <a:pt x="285" y="159"/>
                    <a:pt x="127" y="254"/>
                    <a:pt x="0" y="317"/>
                  </a:cubicBezTo>
                  <a:cubicBezTo>
                    <a:pt x="64" y="412"/>
                    <a:pt x="127" y="444"/>
                    <a:pt x="222" y="444"/>
                  </a:cubicBezTo>
                  <a:cubicBezTo>
                    <a:pt x="380" y="444"/>
                    <a:pt x="507" y="254"/>
                    <a:pt x="507" y="32"/>
                  </a:cubicBezTo>
                  <a:cubicBezTo>
                    <a:pt x="507" y="32"/>
                    <a:pt x="507" y="1"/>
                    <a:pt x="50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5600330" y="3065510"/>
              <a:ext cx="3251" cy="10734"/>
            </a:xfrm>
            <a:custGeom>
              <a:avLst/>
              <a:gdLst/>
              <a:ahLst/>
              <a:cxnLst/>
              <a:rect l="l" t="t" r="r" b="b"/>
              <a:pathLst>
                <a:path w="96" h="317" extrusionOk="0">
                  <a:moveTo>
                    <a:pt x="1" y="0"/>
                  </a:moveTo>
                  <a:cubicBezTo>
                    <a:pt x="1" y="32"/>
                    <a:pt x="1" y="32"/>
                    <a:pt x="1" y="63"/>
                  </a:cubicBezTo>
                  <a:lnTo>
                    <a:pt x="96" y="317"/>
                  </a:lnTo>
                  <a:cubicBezTo>
                    <a:pt x="96" y="190"/>
                    <a:pt x="64" y="63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5626064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3"/>
                    <a:pt x="128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5609980" y="3090160"/>
              <a:ext cx="15068" cy="25767"/>
            </a:xfrm>
            <a:custGeom>
              <a:avLst/>
              <a:gdLst/>
              <a:ahLst/>
              <a:cxnLst/>
              <a:rect l="l" t="t" r="r" b="b"/>
              <a:pathLst>
                <a:path w="445" h="761" extrusionOk="0">
                  <a:moveTo>
                    <a:pt x="159" y="0"/>
                  </a:moveTo>
                  <a:cubicBezTo>
                    <a:pt x="96" y="0"/>
                    <a:pt x="32" y="0"/>
                    <a:pt x="1" y="32"/>
                  </a:cubicBezTo>
                  <a:lnTo>
                    <a:pt x="286" y="761"/>
                  </a:lnTo>
                  <a:cubicBezTo>
                    <a:pt x="381" y="666"/>
                    <a:pt x="444" y="539"/>
                    <a:pt x="444" y="412"/>
                  </a:cubicBezTo>
                  <a:cubicBezTo>
                    <a:pt x="444" y="159"/>
                    <a:pt x="317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5626064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380"/>
                  </a:cubicBezTo>
                  <a:lnTo>
                    <a:pt x="159" y="760"/>
                  </a:lnTo>
                  <a:cubicBezTo>
                    <a:pt x="191" y="792"/>
                    <a:pt x="223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6055002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6075386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4" y="0"/>
                  </a:moveTo>
                  <a:cubicBezTo>
                    <a:pt x="127" y="32"/>
                    <a:pt x="0" y="191"/>
                    <a:pt x="0" y="412"/>
                  </a:cubicBezTo>
                  <a:cubicBezTo>
                    <a:pt x="0" y="634"/>
                    <a:pt x="159" y="792"/>
                    <a:pt x="317" y="792"/>
                  </a:cubicBezTo>
                  <a:cubicBezTo>
                    <a:pt x="444" y="792"/>
                    <a:pt x="539" y="666"/>
                    <a:pt x="570" y="507"/>
                  </a:cubicBezTo>
                  <a:cubicBezTo>
                    <a:pt x="570" y="507"/>
                    <a:pt x="539" y="476"/>
                    <a:pt x="539" y="476"/>
                  </a:cubicBezTo>
                  <a:cubicBezTo>
                    <a:pt x="412" y="349"/>
                    <a:pt x="317" y="191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6055002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6096820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6076436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3"/>
            <p:cNvSpPr/>
            <p:nvPr/>
          </p:nvSpPr>
          <p:spPr>
            <a:xfrm>
              <a:off x="6117203" y="2843524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3"/>
            <p:cNvSpPr/>
            <p:nvPr/>
          </p:nvSpPr>
          <p:spPr>
            <a:xfrm>
              <a:off x="6096820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3"/>
            <p:cNvSpPr/>
            <p:nvPr/>
          </p:nvSpPr>
          <p:spPr>
            <a:xfrm>
              <a:off x="6088253" y="2899292"/>
              <a:ext cx="7517" cy="15034"/>
            </a:xfrm>
            <a:custGeom>
              <a:avLst/>
              <a:gdLst/>
              <a:ahLst/>
              <a:cxnLst/>
              <a:rect l="l" t="t" r="r" b="b"/>
              <a:pathLst>
                <a:path w="222" h="444" extrusionOk="0">
                  <a:moveTo>
                    <a:pt x="0" y="0"/>
                  </a:moveTo>
                  <a:lnTo>
                    <a:pt x="0" y="0"/>
                  </a:lnTo>
                  <a:cubicBezTo>
                    <a:pt x="95" y="127"/>
                    <a:pt x="159" y="285"/>
                    <a:pt x="222" y="444"/>
                  </a:cubicBezTo>
                  <a:cubicBezTo>
                    <a:pt x="222" y="444"/>
                    <a:pt x="222" y="412"/>
                    <a:pt x="222" y="380"/>
                  </a:cubicBezTo>
                  <a:cubicBezTo>
                    <a:pt x="222" y="190"/>
                    <a:pt x="127" y="32"/>
                    <a:pt x="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3"/>
            <p:cNvSpPr/>
            <p:nvPr/>
          </p:nvSpPr>
          <p:spPr>
            <a:xfrm>
              <a:off x="6117203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3"/>
            <p:cNvSpPr/>
            <p:nvPr/>
          </p:nvSpPr>
          <p:spPr>
            <a:xfrm>
              <a:off x="6100036" y="2925025"/>
              <a:ext cx="16117" cy="27901"/>
            </a:xfrm>
            <a:custGeom>
              <a:avLst/>
              <a:gdLst/>
              <a:ahLst/>
              <a:cxnLst/>
              <a:rect l="l" t="t" r="r" b="b"/>
              <a:pathLst>
                <a:path w="476" h="824" extrusionOk="0">
                  <a:moveTo>
                    <a:pt x="191" y="0"/>
                  </a:moveTo>
                  <a:cubicBezTo>
                    <a:pt x="127" y="0"/>
                    <a:pt x="32" y="64"/>
                    <a:pt x="1" y="127"/>
                  </a:cubicBezTo>
                  <a:cubicBezTo>
                    <a:pt x="64" y="349"/>
                    <a:pt x="96" y="570"/>
                    <a:pt x="127" y="824"/>
                  </a:cubicBezTo>
                  <a:lnTo>
                    <a:pt x="191" y="824"/>
                  </a:lnTo>
                  <a:cubicBezTo>
                    <a:pt x="349" y="824"/>
                    <a:pt x="476" y="634"/>
                    <a:pt x="476" y="412"/>
                  </a:cubicBezTo>
                  <a:cubicBezTo>
                    <a:pt x="476" y="190"/>
                    <a:pt x="349" y="0"/>
                    <a:pt x="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3"/>
            <p:cNvSpPr/>
            <p:nvPr/>
          </p:nvSpPr>
          <p:spPr>
            <a:xfrm>
              <a:off x="6117203" y="2952892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3"/>
            <p:cNvSpPr/>
            <p:nvPr/>
          </p:nvSpPr>
          <p:spPr>
            <a:xfrm>
              <a:off x="6104336" y="2980793"/>
              <a:ext cx="11817" cy="26817"/>
            </a:xfrm>
            <a:custGeom>
              <a:avLst/>
              <a:gdLst/>
              <a:ahLst/>
              <a:cxnLst/>
              <a:rect l="l" t="t" r="r" b="b"/>
              <a:pathLst>
                <a:path w="349" h="792" extrusionOk="0">
                  <a:moveTo>
                    <a:pt x="64" y="0"/>
                  </a:moveTo>
                  <a:cubicBezTo>
                    <a:pt x="64" y="254"/>
                    <a:pt x="64" y="539"/>
                    <a:pt x="0" y="792"/>
                  </a:cubicBezTo>
                  <a:lnTo>
                    <a:pt x="64" y="792"/>
                  </a:lnTo>
                  <a:cubicBezTo>
                    <a:pt x="222" y="792"/>
                    <a:pt x="349" y="602"/>
                    <a:pt x="349" y="380"/>
                  </a:cubicBezTo>
                  <a:cubicBezTo>
                    <a:pt x="349" y="159"/>
                    <a:pt x="222" y="0"/>
                    <a:pt x="6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3"/>
            <p:cNvSpPr/>
            <p:nvPr/>
          </p:nvSpPr>
          <p:spPr>
            <a:xfrm>
              <a:off x="6117203" y="3007576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3"/>
            <p:cNvSpPr/>
            <p:nvPr/>
          </p:nvSpPr>
          <p:spPr>
            <a:xfrm>
              <a:off x="6096820" y="303547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1" y="159"/>
                    <a:pt x="1" y="380"/>
                  </a:cubicBezTo>
                  <a:cubicBezTo>
                    <a:pt x="1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3"/>
            <p:cNvSpPr/>
            <p:nvPr/>
          </p:nvSpPr>
          <p:spPr>
            <a:xfrm>
              <a:off x="6076436" y="3063343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349" y="1"/>
                  </a:moveTo>
                  <a:cubicBezTo>
                    <a:pt x="254" y="191"/>
                    <a:pt x="128" y="381"/>
                    <a:pt x="1" y="571"/>
                  </a:cubicBezTo>
                  <a:cubicBezTo>
                    <a:pt x="64" y="697"/>
                    <a:pt x="159" y="792"/>
                    <a:pt x="286" y="792"/>
                  </a:cubicBezTo>
                  <a:cubicBezTo>
                    <a:pt x="444" y="792"/>
                    <a:pt x="571" y="602"/>
                    <a:pt x="571" y="381"/>
                  </a:cubicBezTo>
                  <a:cubicBezTo>
                    <a:pt x="571" y="191"/>
                    <a:pt x="476" y="32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3"/>
            <p:cNvSpPr/>
            <p:nvPr/>
          </p:nvSpPr>
          <p:spPr>
            <a:xfrm>
              <a:off x="6117203" y="306229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3"/>
            <p:cNvSpPr/>
            <p:nvPr/>
          </p:nvSpPr>
          <p:spPr>
            <a:xfrm>
              <a:off x="6056086" y="3092294"/>
              <a:ext cx="18251" cy="24718"/>
            </a:xfrm>
            <a:custGeom>
              <a:avLst/>
              <a:gdLst/>
              <a:ahLst/>
              <a:cxnLst/>
              <a:rect l="l" t="t" r="r" b="b"/>
              <a:pathLst>
                <a:path w="539" h="730" extrusionOk="0">
                  <a:moveTo>
                    <a:pt x="412" y="1"/>
                  </a:moveTo>
                  <a:cubicBezTo>
                    <a:pt x="285" y="159"/>
                    <a:pt x="158" y="349"/>
                    <a:pt x="0" y="507"/>
                  </a:cubicBezTo>
                  <a:cubicBezTo>
                    <a:pt x="32" y="634"/>
                    <a:pt x="158" y="729"/>
                    <a:pt x="253" y="729"/>
                  </a:cubicBezTo>
                  <a:cubicBezTo>
                    <a:pt x="412" y="729"/>
                    <a:pt x="539" y="571"/>
                    <a:pt x="539" y="349"/>
                  </a:cubicBezTo>
                  <a:cubicBezTo>
                    <a:pt x="539" y="191"/>
                    <a:pt x="507" y="64"/>
                    <a:pt x="41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3"/>
            <p:cNvSpPr/>
            <p:nvPr/>
          </p:nvSpPr>
          <p:spPr>
            <a:xfrm>
              <a:off x="6096820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1" y="159"/>
                    <a:pt x="1" y="380"/>
                  </a:cubicBezTo>
                  <a:cubicBezTo>
                    <a:pt x="1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3"/>
            <p:cNvSpPr/>
            <p:nvPr/>
          </p:nvSpPr>
          <p:spPr>
            <a:xfrm>
              <a:off x="6076436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3"/>
            <p:cNvSpPr/>
            <p:nvPr/>
          </p:nvSpPr>
          <p:spPr>
            <a:xfrm>
              <a:off x="6117203" y="3116978"/>
              <a:ext cx="20384" cy="24684"/>
            </a:xfrm>
            <a:custGeom>
              <a:avLst/>
              <a:gdLst/>
              <a:ahLst/>
              <a:cxnLst/>
              <a:rect l="l" t="t" r="r" b="b"/>
              <a:pathLst>
                <a:path w="602" h="729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539"/>
                    <a:pt x="64" y="665"/>
                    <a:pt x="127" y="729"/>
                  </a:cubicBezTo>
                  <a:cubicBezTo>
                    <a:pt x="254" y="697"/>
                    <a:pt x="380" y="697"/>
                    <a:pt x="507" y="697"/>
                  </a:cubicBezTo>
                  <a:cubicBezTo>
                    <a:pt x="570" y="602"/>
                    <a:pt x="602" y="507"/>
                    <a:pt x="602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3"/>
            <p:cNvSpPr/>
            <p:nvPr/>
          </p:nvSpPr>
          <p:spPr>
            <a:xfrm>
              <a:off x="6055002" y="314484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3"/>
            <p:cNvSpPr/>
            <p:nvPr/>
          </p:nvSpPr>
          <p:spPr>
            <a:xfrm>
              <a:off x="6097903" y="3144844"/>
              <a:ext cx="11817" cy="7551"/>
            </a:xfrm>
            <a:custGeom>
              <a:avLst/>
              <a:gdLst/>
              <a:ahLst/>
              <a:cxnLst/>
              <a:rect l="l" t="t" r="r" b="b"/>
              <a:pathLst>
                <a:path w="349" h="223" extrusionOk="0">
                  <a:moveTo>
                    <a:pt x="254" y="1"/>
                  </a:moveTo>
                  <a:cubicBezTo>
                    <a:pt x="127" y="1"/>
                    <a:pt x="32" y="96"/>
                    <a:pt x="0" y="222"/>
                  </a:cubicBezTo>
                  <a:cubicBezTo>
                    <a:pt x="95" y="127"/>
                    <a:pt x="222" y="64"/>
                    <a:pt x="349" y="32"/>
                  </a:cubicBezTo>
                  <a:cubicBezTo>
                    <a:pt x="317" y="1"/>
                    <a:pt x="285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3"/>
            <p:cNvSpPr/>
            <p:nvPr/>
          </p:nvSpPr>
          <p:spPr>
            <a:xfrm>
              <a:off x="6075386" y="3172711"/>
              <a:ext cx="7517" cy="21501"/>
            </a:xfrm>
            <a:custGeom>
              <a:avLst/>
              <a:gdLst/>
              <a:ahLst/>
              <a:cxnLst/>
              <a:rect l="l" t="t" r="r" b="b"/>
              <a:pathLst>
                <a:path w="222" h="635" extrusionOk="0">
                  <a:moveTo>
                    <a:pt x="222" y="1"/>
                  </a:moveTo>
                  <a:lnTo>
                    <a:pt x="222" y="1"/>
                  </a:lnTo>
                  <a:cubicBezTo>
                    <a:pt x="95" y="33"/>
                    <a:pt x="0" y="191"/>
                    <a:pt x="0" y="381"/>
                  </a:cubicBezTo>
                  <a:cubicBezTo>
                    <a:pt x="0" y="476"/>
                    <a:pt x="32" y="571"/>
                    <a:pt x="95" y="634"/>
                  </a:cubicBezTo>
                  <a:cubicBezTo>
                    <a:pt x="95" y="413"/>
                    <a:pt x="159" y="191"/>
                    <a:pt x="22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3"/>
            <p:cNvSpPr/>
            <p:nvPr/>
          </p:nvSpPr>
          <p:spPr>
            <a:xfrm>
              <a:off x="5973501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3"/>
            <p:cNvSpPr/>
            <p:nvPr/>
          </p:nvSpPr>
          <p:spPr>
            <a:xfrm>
              <a:off x="6014269" y="276097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317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317" y="823"/>
                  </a:cubicBezTo>
                  <a:cubicBezTo>
                    <a:pt x="475" y="823"/>
                    <a:pt x="602" y="633"/>
                    <a:pt x="602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3"/>
            <p:cNvSpPr/>
            <p:nvPr/>
          </p:nvSpPr>
          <p:spPr>
            <a:xfrm>
              <a:off x="5993885" y="2788840"/>
              <a:ext cx="19334" cy="25767"/>
            </a:xfrm>
            <a:custGeom>
              <a:avLst/>
              <a:gdLst/>
              <a:ahLst/>
              <a:cxnLst/>
              <a:rect l="l" t="t" r="r" b="b"/>
              <a:pathLst>
                <a:path w="571" h="761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444"/>
                    <a:pt x="0" y="507"/>
                    <a:pt x="32" y="539"/>
                  </a:cubicBezTo>
                  <a:cubicBezTo>
                    <a:pt x="159" y="602"/>
                    <a:pt x="317" y="666"/>
                    <a:pt x="444" y="761"/>
                  </a:cubicBezTo>
                  <a:cubicBezTo>
                    <a:pt x="539" y="666"/>
                    <a:pt x="570" y="539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3"/>
            <p:cNvSpPr/>
            <p:nvPr/>
          </p:nvSpPr>
          <p:spPr>
            <a:xfrm>
              <a:off x="6035702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3"/>
            <p:cNvSpPr/>
            <p:nvPr/>
          </p:nvSpPr>
          <p:spPr>
            <a:xfrm>
              <a:off x="6017486" y="2815657"/>
              <a:ext cx="17167" cy="15034"/>
            </a:xfrm>
            <a:custGeom>
              <a:avLst/>
              <a:gdLst/>
              <a:ahLst/>
              <a:cxnLst/>
              <a:rect l="l" t="t" r="r" b="b"/>
              <a:pathLst>
                <a:path w="507" h="444" extrusionOk="0">
                  <a:moveTo>
                    <a:pt x="222" y="0"/>
                  </a:moveTo>
                  <a:cubicBezTo>
                    <a:pt x="127" y="0"/>
                    <a:pt x="63" y="64"/>
                    <a:pt x="0" y="127"/>
                  </a:cubicBezTo>
                  <a:cubicBezTo>
                    <a:pt x="190" y="222"/>
                    <a:pt x="348" y="349"/>
                    <a:pt x="507" y="444"/>
                  </a:cubicBezTo>
                  <a:cubicBezTo>
                    <a:pt x="507" y="444"/>
                    <a:pt x="507" y="444"/>
                    <a:pt x="507" y="412"/>
                  </a:cubicBezTo>
                  <a:cubicBezTo>
                    <a:pt x="507" y="190"/>
                    <a:pt x="380" y="0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3"/>
            <p:cNvSpPr/>
            <p:nvPr/>
          </p:nvSpPr>
          <p:spPr>
            <a:xfrm>
              <a:off x="6035702" y="311802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349" y="1"/>
                  </a:moveTo>
                  <a:cubicBezTo>
                    <a:pt x="254" y="96"/>
                    <a:pt x="127" y="191"/>
                    <a:pt x="0" y="318"/>
                  </a:cubicBezTo>
                  <a:cubicBezTo>
                    <a:pt x="0" y="318"/>
                    <a:pt x="0" y="349"/>
                    <a:pt x="0" y="381"/>
                  </a:cubicBezTo>
                  <a:cubicBezTo>
                    <a:pt x="0" y="603"/>
                    <a:pt x="127" y="793"/>
                    <a:pt x="285" y="793"/>
                  </a:cubicBezTo>
                  <a:cubicBezTo>
                    <a:pt x="444" y="793"/>
                    <a:pt x="570" y="603"/>
                    <a:pt x="570" y="381"/>
                  </a:cubicBezTo>
                  <a:cubicBezTo>
                    <a:pt x="570" y="191"/>
                    <a:pt x="475" y="33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3"/>
            <p:cNvSpPr/>
            <p:nvPr/>
          </p:nvSpPr>
          <p:spPr>
            <a:xfrm>
              <a:off x="5973501" y="3154494"/>
              <a:ext cx="19334" cy="17201"/>
            </a:xfrm>
            <a:custGeom>
              <a:avLst/>
              <a:gdLst/>
              <a:ahLst/>
              <a:cxnLst/>
              <a:rect l="l" t="t" r="r" b="b"/>
              <a:pathLst>
                <a:path w="571" h="508" extrusionOk="0">
                  <a:moveTo>
                    <a:pt x="571" y="1"/>
                  </a:moveTo>
                  <a:cubicBezTo>
                    <a:pt x="381" y="64"/>
                    <a:pt x="191" y="127"/>
                    <a:pt x="1" y="191"/>
                  </a:cubicBezTo>
                  <a:cubicBezTo>
                    <a:pt x="32" y="381"/>
                    <a:pt x="127" y="507"/>
                    <a:pt x="286" y="507"/>
                  </a:cubicBezTo>
                  <a:cubicBezTo>
                    <a:pt x="444" y="507"/>
                    <a:pt x="571" y="349"/>
                    <a:pt x="571" y="127"/>
                  </a:cubicBezTo>
                  <a:cubicBezTo>
                    <a:pt x="571" y="64"/>
                    <a:pt x="571" y="32"/>
                    <a:pt x="5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3"/>
            <p:cNvSpPr/>
            <p:nvPr/>
          </p:nvSpPr>
          <p:spPr>
            <a:xfrm>
              <a:off x="6014269" y="3144844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317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3"/>
            <p:cNvSpPr/>
            <p:nvPr/>
          </p:nvSpPr>
          <p:spPr>
            <a:xfrm>
              <a:off x="5993885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3"/>
            <p:cNvSpPr/>
            <p:nvPr/>
          </p:nvSpPr>
          <p:spPr>
            <a:xfrm>
              <a:off x="6035702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3"/>
            <p:cNvSpPr/>
            <p:nvPr/>
          </p:nvSpPr>
          <p:spPr>
            <a:xfrm>
              <a:off x="5890951" y="276097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75" y="823"/>
                    <a:pt x="602" y="633"/>
                    <a:pt x="602" y="412"/>
                  </a:cubicBezTo>
                  <a:cubicBezTo>
                    <a:pt x="602" y="190"/>
                    <a:pt x="475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3"/>
            <p:cNvSpPr/>
            <p:nvPr/>
          </p:nvSpPr>
          <p:spPr>
            <a:xfrm>
              <a:off x="5932768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3"/>
            <p:cNvSpPr/>
            <p:nvPr/>
          </p:nvSpPr>
          <p:spPr>
            <a:xfrm>
              <a:off x="5915601" y="2788840"/>
              <a:ext cx="11817" cy="2167"/>
            </a:xfrm>
            <a:custGeom>
              <a:avLst/>
              <a:gdLst/>
              <a:ahLst/>
              <a:cxnLst/>
              <a:rect l="l" t="t" r="r" b="b"/>
              <a:pathLst>
                <a:path w="349" h="64" extrusionOk="0">
                  <a:moveTo>
                    <a:pt x="191" y="0"/>
                  </a:moveTo>
                  <a:cubicBezTo>
                    <a:pt x="127" y="0"/>
                    <a:pt x="64" y="32"/>
                    <a:pt x="0" y="64"/>
                  </a:cubicBezTo>
                  <a:lnTo>
                    <a:pt x="349" y="64"/>
                  </a:lnTo>
                  <a:cubicBezTo>
                    <a:pt x="317" y="32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3"/>
            <p:cNvSpPr/>
            <p:nvPr/>
          </p:nvSpPr>
          <p:spPr>
            <a:xfrm>
              <a:off x="5955285" y="2788840"/>
              <a:ext cx="18251" cy="10767"/>
            </a:xfrm>
            <a:custGeom>
              <a:avLst/>
              <a:gdLst/>
              <a:ahLst/>
              <a:cxnLst/>
              <a:rect l="l" t="t" r="r" b="b"/>
              <a:pathLst>
                <a:path w="539" h="318" extrusionOk="0">
                  <a:moveTo>
                    <a:pt x="254" y="0"/>
                  </a:moveTo>
                  <a:cubicBezTo>
                    <a:pt x="127" y="0"/>
                    <a:pt x="64" y="64"/>
                    <a:pt x="0" y="191"/>
                  </a:cubicBezTo>
                  <a:cubicBezTo>
                    <a:pt x="190" y="222"/>
                    <a:pt x="349" y="254"/>
                    <a:pt x="539" y="317"/>
                  </a:cubicBezTo>
                  <a:cubicBezTo>
                    <a:pt x="475" y="127"/>
                    <a:pt x="380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3"/>
            <p:cNvSpPr/>
            <p:nvPr/>
          </p:nvSpPr>
          <p:spPr>
            <a:xfrm>
              <a:off x="5894167" y="3167361"/>
              <a:ext cx="12901" cy="4334"/>
            </a:xfrm>
            <a:custGeom>
              <a:avLst/>
              <a:gdLst/>
              <a:ahLst/>
              <a:cxnLst/>
              <a:rect l="l" t="t" r="r" b="b"/>
              <a:pathLst>
                <a:path w="381" h="128" extrusionOk="0">
                  <a:moveTo>
                    <a:pt x="0" y="1"/>
                  </a:moveTo>
                  <a:cubicBezTo>
                    <a:pt x="32" y="96"/>
                    <a:pt x="127" y="127"/>
                    <a:pt x="190" y="127"/>
                  </a:cubicBezTo>
                  <a:cubicBezTo>
                    <a:pt x="285" y="127"/>
                    <a:pt x="348" y="96"/>
                    <a:pt x="380" y="32"/>
                  </a:cubicBezTo>
                  <a:cubicBezTo>
                    <a:pt x="253" y="32"/>
                    <a:pt x="127" y="1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3"/>
            <p:cNvSpPr/>
            <p:nvPr/>
          </p:nvSpPr>
          <p:spPr>
            <a:xfrm>
              <a:off x="5935985" y="3166278"/>
              <a:ext cx="15034" cy="5418"/>
            </a:xfrm>
            <a:custGeom>
              <a:avLst/>
              <a:gdLst/>
              <a:ahLst/>
              <a:cxnLst/>
              <a:rect l="l" t="t" r="r" b="b"/>
              <a:pathLst>
                <a:path w="444" h="160" extrusionOk="0">
                  <a:moveTo>
                    <a:pt x="444" y="1"/>
                  </a:moveTo>
                  <a:cubicBezTo>
                    <a:pt x="285" y="33"/>
                    <a:pt x="159" y="64"/>
                    <a:pt x="0" y="64"/>
                  </a:cubicBezTo>
                  <a:cubicBezTo>
                    <a:pt x="64" y="128"/>
                    <a:pt x="127" y="159"/>
                    <a:pt x="190" y="159"/>
                  </a:cubicBezTo>
                  <a:cubicBezTo>
                    <a:pt x="285" y="159"/>
                    <a:pt x="380" y="96"/>
                    <a:pt x="44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3"/>
            <p:cNvSpPr/>
            <p:nvPr/>
          </p:nvSpPr>
          <p:spPr>
            <a:xfrm>
              <a:off x="5912384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3"/>
            <p:cNvSpPr/>
            <p:nvPr/>
          </p:nvSpPr>
          <p:spPr>
            <a:xfrm>
              <a:off x="5953118" y="317166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8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59" y="824"/>
                    <a:pt x="318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3"/>
            <p:cNvSpPr/>
            <p:nvPr/>
          </p:nvSpPr>
          <p:spPr>
            <a:xfrm>
              <a:off x="5809450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3"/>
            <p:cNvSpPr/>
            <p:nvPr/>
          </p:nvSpPr>
          <p:spPr>
            <a:xfrm>
              <a:off x="5851267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3"/>
            <p:cNvSpPr/>
            <p:nvPr/>
          </p:nvSpPr>
          <p:spPr>
            <a:xfrm>
              <a:off x="5829800" y="2788840"/>
              <a:ext cx="20418" cy="23634"/>
            </a:xfrm>
            <a:custGeom>
              <a:avLst/>
              <a:gdLst/>
              <a:ahLst/>
              <a:cxnLst/>
              <a:rect l="l" t="t" r="r" b="b"/>
              <a:pathLst>
                <a:path w="603" h="698" extrusionOk="0">
                  <a:moveTo>
                    <a:pt x="286" y="0"/>
                  </a:moveTo>
                  <a:cubicBezTo>
                    <a:pt x="128" y="0"/>
                    <a:pt x="1" y="191"/>
                    <a:pt x="1" y="412"/>
                  </a:cubicBezTo>
                  <a:cubicBezTo>
                    <a:pt x="1" y="507"/>
                    <a:pt x="33" y="602"/>
                    <a:pt x="96" y="697"/>
                  </a:cubicBezTo>
                  <a:cubicBezTo>
                    <a:pt x="254" y="602"/>
                    <a:pt x="413" y="539"/>
                    <a:pt x="571" y="476"/>
                  </a:cubicBezTo>
                  <a:cubicBezTo>
                    <a:pt x="603" y="444"/>
                    <a:pt x="603" y="412"/>
                    <a:pt x="603" y="412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3"/>
            <p:cNvSpPr/>
            <p:nvPr/>
          </p:nvSpPr>
          <p:spPr>
            <a:xfrm>
              <a:off x="5872700" y="2788840"/>
              <a:ext cx="16117" cy="8600"/>
            </a:xfrm>
            <a:custGeom>
              <a:avLst/>
              <a:gdLst/>
              <a:ahLst/>
              <a:cxnLst/>
              <a:rect l="l" t="t" r="r" b="b"/>
              <a:pathLst>
                <a:path w="476" h="254" extrusionOk="0">
                  <a:moveTo>
                    <a:pt x="254" y="0"/>
                  </a:moveTo>
                  <a:cubicBezTo>
                    <a:pt x="127" y="0"/>
                    <a:pt x="32" y="96"/>
                    <a:pt x="1" y="254"/>
                  </a:cubicBezTo>
                  <a:cubicBezTo>
                    <a:pt x="159" y="191"/>
                    <a:pt x="317" y="159"/>
                    <a:pt x="476" y="159"/>
                  </a:cubicBezTo>
                  <a:cubicBezTo>
                    <a:pt x="444" y="64"/>
                    <a:pt x="349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3"/>
            <p:cNvSpPr/>
            <p:nvPr/>
          </p:nvSpPr>
          <p:spPr>
            <a:xfrm>
              <a:off x="5809450" y="2815657"/>
              <a:ext cx="13950" cy="10734"/>
            </a:xfrm>
            <a:custGeom>
              <a:avLst/>
              <a:gdLst/>
              <a:ahLst/>
              <a:cxnLst/>
              <a:rect l="l" t="t" r="r" b="b"/>
              <a:pathLst>
                <a:path w="412" h="317" extrusionOk="0">
                  <a:moveTo>
                    <a:pt x="285" y="0"/>
                  </a:moveTo>
                  <a:cubicBezTo>
                    <a:pt x="159" y="0"/>
                    <a:pt x="32" y="159"/>
                    <a:pt x="0" y="317"/>
                  </a:cubicBezTo>
                  <a:cubicBezTo>
                    <a:pt x="127" y="222"/>
                    <a:pt x="285" y="127"/>
                    <a:pt x="412" y="64"/>
                  </a:cubicBezTo>
                  <a:cubicBezTo>
                    <a:pt x="380" y="32"/>
                    <a:pt x="349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3"/>
            <p:cNvSpPr/>
            <p:nvPr/>
          </p:nvSpPr>
          <p:spPr>
            <a:xfrm>
              <a:off x="5809450" y="314484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3"/>
            <p:cNvSpPr/>
            <p:nvPr/>
          </p:nvSpPr>
          <p:spPr>
            <a:xfrm>
              <a:off x="5851267" y="3156628"/>
              <a:ext cx="18251" cy="15068"/>
            </a:xfrm>
            <a:custGeom>
              <a:avLst/>
              <a:gdLst/>
              <a:ahLst/>
              <a:cxnLst/>
              <a:rect l="l" t="t" r="r" b="b"/>
              <a:pathLst>
                <a:path w="539" h="445" extrusionOk="0">
                  <a:moveTo>
                    <a:pt x="0" y="1"/>
                  </a:moveTo>
                  <a:cubicBezTo>
                    <a:pt x="0" y="1"/>
                    <a:pt x="0" y="33"/>
                    <a:pt x="0" y="64"/>
                  </a:cubicBezTo>
                  <a:cubicBezTo>
                    <a:pt x="0" y="286"/>
                    <a:pt x="127" y="444"/>
                    <a:pt x="285" y="444"/>
                  </a:cubicBezTo>
                  <a:cubicBezTo>
                    <a:pt x="412" y="444"/>
                    <a:pt x="507" y="349"/>
                    <a:pt x="539" y="191"/>
                  </a:cubicBezTo>
                  <a:cubicBezTo>
                    <a:pt x="349" y="128"/>
                    <a:pt x="159" y="64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3"/>
            <p:cNvSpPr/>
            <p:nvPr/>
          </p:nvSpPr>
          <p:spPr>
            <a:xfrm>
              <a:off x="5829800" y="317166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3"/>
            <p:cNvSpPr/>
            <p:nvPr/>
          </p:nvSpPr>
          <p:spPr>
            <a:xfrm>
              <a:off x="5871651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3" y="824"/>
                    <a:pt x="570" y="634"/>
                    <a:pt x="570" y="412"/>
                  </a:cubicBezTo>
                  <a:cubicBezTo>
                    <a:pt x="570" y="190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3"/>
            <p:cNvSpPr/>
            <p:nvPr/>
          </p:nvSpPr>
          <p:spPr>
            <a:xfrm>
              <a:off x="5768682" y="2760974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3"/>
                    <a:pt x="128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3"/>
            <p:cNvSpPr/>
            <p:nvPr/>
          </p:nvSpPr>
          <p:spPr>
            <a:xfrm>
              <a:off x="5748332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3" y="0"/>
                  </a:moveTo>
                  <a:cubicBezTo>
                    <a:pt x="190" y="127"/>
                    <a:pt x="95" y="254"/>
                    <a:pt x="0" y="349"/>
                  </a:cubicBezTo>
                  <a:cubicBezTo>
                    <a:pt x="0" y="349"/>
                    <a:pt x="0" y="381"/>
                    <a:pt x="0" y="381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3" y="792"/>
                    <a:pt x="570" y="602"/>
                    <a:pt x="570" y="381"/>
                  </a:cubicBezTo>
                  <a:cubicBezTo>
                    <a:pt x="570" y="159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3"/>
            <p:cNvSpPr/>
            <p:nvPr/>
          </p:nvSpPr>
          <p:spPr>
            <a:xfrm>
              <a:off x="5790150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3"/>
            <p:cNvSpPr/>
            <p:nvPr/>
          </p:nvSpPr>
          <p:spPr>
            <a:xfrm>
              <a:off x="5727949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3"/>
            <p:cNvSpPr/>
            <p:nvPr/>
          </p:nvSpPr>
          <p:spPr>
            <a:xfrm>
              <a:off x="5768682" y="2815657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3"/>
            <p:cNvSpPr/>
            <p:nvPr/>
          </p:nvSpPr>
          <p:spPr>
            <a:xfrm>
              <a:off x="5748332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3" y="792"/>
                    <a:pt x="570" y="634"/>
                    <a:pt x="570" y="412"/>
                  </a:cubicBezTo>
                  <a:cubicBezTo>
                    <a:pt x="570" y="191"/>
                    <a:pt x="443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3"/>
            <p:cNvSpPr/>
            <p:nvPr/>
          </p:nvSpPr>
          <p:spPr>
            <a:xfrm>
              <a:off x="5727949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3"/>
            <p:cNvSpPr/>
            <p:nvPr/>
          </p:nvSpPr>
          <p:spPr>
            <a:xfrm>
              <a:off x="5726865" y="2925025"/>
              <a:ext cx="11851" cy="26851"/>
            </a:xfrm>
            <a:custGeom>
              <a:avLst/>
              <a:gdLst/>
              <a:ahLst/>
              <a:cxnLst/>
              <a:rect l="l" t="t" r="r" b="b"/>
              <a:pathLst>
                <a:path w="350" h="793" extrusionOk="0">
                  <a:moveTo>
                    <a:pt x="317" y="0"/>
                  </a:moveTo>
                  <a:cubicBezTo>
                    <a:pt x="159" y="0"/>
                    <a:pt x="1" y="190"/>
                    <a:pt x="1" y="412"/>
                  </a:cubicBezTo>
                  <a:cubicBezTo>
                    <a:pt x="1" y="570"/>
                    <a:pt x="96" y="729"/>
                    <a:pt x="191" y="792"/>
                  </a:cubicBezTo>
                  <a:cubicBezTo>
                    <a:pt x="222" y="539"/>
                    <a:pt x="286" y="285"/>
                    <a:pt x="349" y="32"/>
                  </a:cubicBezTo>
                  <a:cubicBezTo>
                    <a:pt x="349" y="32"/>
                    <a:pt x="317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3"/>
            <p:cNvSpPr/>
            <p:nvPr/>
          </p:nvSpPr>
          <p:spPr>
            <a:xfrm>
              <a:off x="5726865" y="2982926"/>
              <a:ext cx="6467" cy="23634"/>
            </a:xfrm>
            <a:custGeom>
              <a:avLst/>
              <a:gdLst/>
              <a:ahLst/>
              <a:cxnLst/>
              <a:rect l="l" t="t" r="r" b="b"/>
              <a:pathLst>
                <a:path w="191" h="698" extrusionOk="0">
                  <a:moveTo>
                    <a:pt x="127" y="1"/>
                  </a:moveTo>
                  <a:cubicBezTo>
                    <a:pt x="64" y="64"/>
                    <a:pt x="1" y="191"/>
                    <a:pt x="1" y="317"/>
                  </a:cubicBezTo>
                  <a:cubicBezTo>
                    <a:pt x="1" y="476"/>
                    <a:pt x="96" y="634"/>
                    <a:pt x="191" y="697"/>
                  </a:cubicBezTo>
                  <a:cubicBezTo>
                    <a:pt x="159" y="476"/>
                    <a:pt x="127" y="254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3"/>
            <p:cNvSpPr/>
            <p:nvPr/>
          </p:nvSpPr>
          <p:spPr>
            <a:xfrm>
              <a:off x="5727949" y="3035477"/>
              <a:ext cx="18251" cy="26851"/>
            </a:xfrm>
            <a:custGeom>
              <a:avLst/>
              <a:gdLst/>
              <a:ahLst/>
              <a:cxnLst/>
              <a:rect l="l" t="t" r="r" b="b"/>
              <a:pathLst>
                <a:path w="539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380" y="792"/>
                    <a:pt x="507" y="697"/>
                    <a:pt x="539" y="539"/>
                  </a:cubicBezTo>
                  <a:cubicBezTo>
                    <a:pt x="475" y="380"/>
                    <a:pt x="412" y="190"/>
                    <a:pt x="34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3"/>
            <p:cNvSpPr/>
            <p:nvPr/>
          </p:nvSpPr>
          <p:spPr>
            <a:xfrm>
              <a:off x="5748332" y="3065510"/>
              <a:ext cx="16117" cy="24684"/>
            </a:xfrm>
            <a:custGeom>
              <a:avLst/>
              <a:gdLst/>
              <a:ahLst/>
              <a:cxnLst/>
              <a:rect l="l" t="t" r="r" b="b"/>
              <a:pathLst>
                <a:path w="476" h="729" extrusionOk="0">
                  <a:moveTo>
                    <a:pt x="95" y="0"/>
                  </a:moveTo>
                  <a:cubicBezTo>
                    <a:pt x="32" y="95"/>
                    <a:pt x="0" y="190"/>
                    <a:pt x="0" y="317"/>
                  </a:cubicBezTo>
                  <a:cubicBezTo>
                    <a:pt x="0" y="538"/>
                    <a:pt x="127" y="728"/>
                    <a:pt x="285" y="728"/>
                  </a:cubicBezTo>
                  <a:cubicBezTo>
                    <a:pt x="348" y="728"/>
                    <a:pt x="412" y="697"/>
                    <a:pt x="475" y="633"/>
                  </a:cubicBezTo>
                  <a:cubicBezTo>
                    <a:pt x="317" y="443"/>
                    <a:pt x="190" y="222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3"/>
            <p:cNvSpPr/>
            <p:nvPr/>
          </p:nvSpPr>
          <p:spPr>
            <a:xfrm>
              <a:off x="5727949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3"/>
            <p:cNvSpPr/>
            <p:nvPr/>
          </p:nvSpPr>
          <p:spPr>
            <a:xfrm>
              <a:off x="5768682" y="3095510"/>
              <a:ext cx="17201" cy="21501"/>
            </a:xfrm>
            <a:custGeom>
              <a:avLst/>
              <a:gdLst/>
              <a:ahLst/>
              <a:cxnLst/>
              <a:rect l="l" t="t" r="r" b="b"/>
              <a:pathLst>
                <a:path w="508" h="635" extrusionOk="0">
                  <a:moveTo>
                    <a:pt x="64" y="1"/>
                  </a:moveTo>
                  <a:cubicBezTo>
                    <a:pt x="32" y="64"/>
                    <a:pt x="1" y="159"/>
                    <a:pt x="1" y="254"/>
                  </a:cubicBezTo>
                  <a:cubicBezTo>
                    <a:pt x="1" y="476"/>
                    <a:pt x="128" y="634"/>
                    <a:pt x="286" y="634"/>
                  </a:cubicBezTo>
                  <a:cubicBezTo>
                    <a:pt x="381" y="634"/>
                    <a:pt x="444" y="603"/>
                    <a:pt x="508" y="539"/>
                  </a:cubicBezTo>
                  <a:cubicBezTo>
                    <a:pt x="349" y="349"/>
                    <a:pt x="191" y="191"/>
                    <a:pt x="6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3"/>
            <p:cNvSpPr/>
            <p:nvPr/>
          </p:nvSpPr>
          <p:spPr>
            <a:xfrm>
              <a:off x="5748332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3" y="824"/>
                    <a:pt x="570" y="634"/>
                    <a:pt x="570" y="412"/>
                  </a:cubicBezTo>
                  <a:cubicBezTo>
                    <a:pt x="570" y="190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3"/>
            <p:cNvSpPr/>
            <p:nvPr/>
          </p:nvSpPr>
          <p:spPr>
            <a:xfrm>
              <a:off x="5790150" y="3120194"/>
              <a:ext cx="19334" cy="24684"/>
            </a:xfrm>
            <a:custGeom>
              <a:avLst/>
              <a:gdLst/>
              <a:ahLst/>
              <a:cxnLst/>
              <a:rect l="l" t="t" r="r" b="b"/>
              <a:pathLst>
                <a:path w="571" h="729" extrusionOk="0">
                  <a:moveTo>
                    <a:pt x="95" y="0"/>
                  </a:moveTo>
                  <a:cubicBezTo>
                    <a:pt x="32" y="95"/>
                    <a:pt x="0" y="190"/>
                    <a:pt x="0" y="317"/>
                  </a:cubicBezTo>
                  <a:cubicBezTo>
                    <a:pt x="0" y="539"/>
                    <a:pt x="127" y="729"/>
                    <a:pt x="285" y="729"/>
                  </a:cubicBezTo>
                  <a:cubicBezTo>
                    <a:pt x="412" y="729"/>
                    <a:pt x="539" y="570"/>
                    <a:pt x="570" y="380"/>
                  </a:cubicBezTo>
                  <a:cubicBezTo>
                    <a:pt x="412" y="285"/>
                    <a:pt x="254" y="159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3"/>
            <p:cNvSpPr/>
            <p:nvPr/>
          </p:nvSpPr>
          <p:spPr>
            <a:xfrm>
              <a:off x="5732249" y="3144844"/>
              <a:ext cx="15034" cy="13984"/>
            </a:xfrm>
            <a:custGeom>
              <a:avLst/>
              <a:gdLst/>
              <a:ahLst/>
              <a:cxnLst/>
              <a:rect l="l" t="t" r="r" b="b"/>
              <a:pathLst>
                <a:path w="444" h="413" extrusionOk="0">
                  <a:moveTo>
                    <a:pt x="158" y="1"/>
                  </a:moveTo>
                  <a:cubicBezTo>
                    <a:pt x="95" y="1"/>
                    <a:pt x="32" y="32"/>
                    <a:pt x="0" y="64"/>
                  </a:cubicBezTo>
                  <a:cubicBezTo>
                    <a:pt x="127" y="127"/>
                    <a:pt x="253" y="222"/>
                    <a:pt x="348" y="317"/>
                  </a:cubicBezTo>
                  <a:cubicBezTo>
                    <a:pt x="380" y="349"/>
                    <a:pt x="412" y="381"/>
                    <a:pt x="443" y="412"/>
                  </a:cubicBezTo>
                  <a:cubicBezTo>
                    <a:pt x="443" y="191"/>
                    <a:pt x="317" y="1"/>
                    <a:pt x="15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3"/>
            <p:cNvSpPr/>
            <p:nvPr/>
          </p:nvSpPr>
          <p:spPr>
            <a:xfrm>
              <a:off x="5768682" y="3144844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3"/>
            <p:cNvSpPr/>
            <p:nvPr/>
          </p:nvSpPr>
          <p:spPr>
            <a:xfrm>
              <a:off x="5756899" y="3171661"/>
              <a:ext cx="10767" cy="21467"/>
            </a:xfrm>
            <a:custGeom>
              <a:avLst/>
              <a:gdLst/>
              <a:ahLst/>
              <a:cxnLst/>
              <a:rect l="l" t="t" r="r" b="b"/>
              <a:pathLst>
                <a:path w="318" h="634" extrusionOk="0">
                  <a:moveTo>
                    <a:pt x="0" y="0"/>
                  </a:moveTo>
                  <a:cubicBezTo>
                    <a:pt x="127" y="222"/>
                    <a:pt x="222" y="412"/>
                    <a:pt x="285" y="634"/>
                  </a:cubicBezTo>
                  <a:cubicBezTo>
                    <a:pt x="317" y="570"/>
                    <a:pt x="317" y="507"/>
                    <a:pt x="317" y="412"/>
                  </a:cubicBezTo>
                  <a:cubicBezTo>
                    <a:pt x="317" y="190"/>
                    <a:pt x="190" y="0"/>
                    <a:pt x="3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3"/>
            <p:cNvSpPr/>
            <p:nvPr/>
          </p:nvSpPr>
          <p:spPr>
            <a:xfrm>
              <a:off x="5790150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3"/>
            <p:cNvSpPr/>
            <p:nvPr/>
          </p:nvSpPr>
          <p:spPr>
            <a:xfrm>
              <a:off x="3487873" y="2949675"/>
              <a:ext cx="2469579" cy="1707153"/>
            </a:xfrm>
            <a:custGeom>
              <a:avLst/>
              <a:gdLst/>
              <a:ahLst/>
              <a:cxnLst/>
              <a:rect l="l" t="t" r="r" b="b"/>
              <a:pathLst>
                <a:path w="72935" h="50418" extrusionOk="0">
                  <a:moveTo>
                    <a:pt x="824" y="1"/>
                  </a:moveTo>
                  <a:cubicBezTo>
                    <a:pt x="349" y="1"/>
                    <a:pt x="1" y="381"/>
                    <a:pt x="1" y="793"/>
                  </a:cubicBezTo>
                  <a:lnTo>
                    <a:pt x="1" y="46174"/>
                  </a:lnTo>
                  <a:cubicBezTo>
                    <a:pt x="1" y="46617"/>
                    <a:pt x="349" y="46966"/>
                    <a:pt x="824" y="46966"/>
                  </a:cubicBezTo>
                  <a:lnTo>
                    <a:pt x="34615" y="46966"/>
                  </a:lnTo>
                  <a:lnTo>
                    <a:pt x="34615" y="50418"/>
                  </a:lnTo>
                  <a:lnTo>
                    <a:pt x="38637" y="50418"/>
                  </a:lnTo>
                  <a:lnTo>
                    <a:pt x="38637" y="46966"/>
                  </a:lnTo>
                  <a:lnTo>
                    <a:pt x="72111" y="46966"/>
                  </a:lnTo>
                  <a:cubicBezTo>
                    <a:pt x="72555" y="46966"/>
                    <a:pt x="72935" y="46617"/>
                    <a:pt x="72935" y="46174"/>
                  </a:cubicBezTo>
                  <a:lnTo>
                    <a:pt x="72935" y="793"/>
                  </a:lnTo>
                  <a:cubicBezTo>
                    <a:pt x="72935" y="381"/>
                    <a:pt x="72555" y="1"/>
                    <a:pt x="72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3"/>
            <p:cNvSpPr/>
            <p:nvPr/>
          </p:nvSpPr>
          <p:spPr>
            <a:xfrm>
              <a:off x="3483606" y="2945409"/>
              <a:ext cx="2478146" cy="1714637"/>
            </a:xfrm>
            <a:custGeom>
              <a:avLst/>
              <a:gdLst/>
              <a:ahLst/>
              <a:cxnLst/>
              <a:rect l="l" t="t" r="r" b="b"/>
              <a:pathLst>
                <a:path w="73188" h="50639" extrusionOk="0">
                  <a:moveTo>
                    <a:pt x="72237" y="254"/>
                  </a:moveTo>
                  <a:cubicBezTo>
                    <a:pt x="72617" y="254"/>
                    <a:pt x="72934" y="570"/>
                    <a:pt x="72934" y="919"/>
                  </a:cubicBezTo>
                  <a:lnTo>
                    <a:pt x="72934" y="46300"/>
                  </a:lnTo>
                  <a:cubicBezTo>
                    <a:pt x="72934" y="46680"/>
                    <a:pt x="72617" y="46965"/>
                    <a:pt x="72237" y="46965"/>
                  </a:cubicBezTo>
                  <a:lnTo>
                    <a:pt x="38636" y="46965"/>
                  </a:lnTo>
                  <a:lnTo>
                    <a:pt x="38636" y="50417"/>
                  </a:lnTo>
                  <a:lnTo>
                    <a:pt x="34868" y="50417"/>
                  </a:lnTo>
                  <a:lnTo>
                    <a:pt x="34868" y="46965"/>
                  </a:lnTo>
                  <a:lnTo>
                    <a:pt x="950" y="46965"/>
                  </a:lnTo>
                  <a:cubicBezTo>
                    <a:pt x="538" y="46965"/>
                    <a:pt x="222" y="46680"/>
                    <a:pt x="222" y="46300"/>
                  </a:cubicBezTo>
                  <a:lnTo>
                    <a:pt x="222" y="919"/>
                  </a:lnTo>
                  <a:cubicBezTo>
                    <a:pt x="222" y="570"/>
                    <a:pt x="538" y="254"/>
                    <a:pt x="950" y="254"/>
                  </a:cubicBezTo>
                  <a:close/>
                  <a:moveTo>
                    <a:pt x="950" y="0"/>
                  </a:moveTo>
                  <a:cubicBezTo>
                    <a:pt x="412" y="0"/>
                    <a:pt x="0" y="412"/>
                    <a:pt x="0" y="919"/>
                  </a:cubicBezTo>
                  <a:lnTo>
                    <a:pt x="0" y="46300"/>
                  </a:lnTo>
                  <a:cubicBezTo>
                    <a:pt x="0" y="46807"/>
                    <a:pt x="412" y="47218"/>
                    <a:pt x="950" y="47218"/>
                  </a:cubicBezTo>
                  <a:lnTo>
                    <a:pt x="34646" y="47218"/>
                  </a:lnTo>
                  <a:lnTo>
                    <a:pt x="34646" y="50639"/>
                  </a:lnTo>
                  <a:lnTo>
                    <a:pt x="38890" y="50639"/>
                  </a:lnTo>
                  <a:lnTo>
                    <a:pt x="38890" y="47218"/>
                  </a:lnTo>
                  <a:lnTo>
                    <a:pt x="72237" y="47218"/>
                  </a:lnTo>
                  <a:cubicBezTo>
                    <a:pt x="72744" y="47218"/>
                    <a:pt x="73187" y="46807"/>
                    <a:pt x="73187" y="46300"/>
                  </a:cubicBezTo>
                  <a:lnTo>
                    <a:pt x="73187" y="919"/>
                  </a:lnTo>
                  <a:cubicBezTo>
                    <a:pt x="73187" y="412"/>
                    <a:pt x="72744" y="0"/>
                    <a:pt x="722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3"/>
            <p:cNvSpPr/>
            <p:nvPr/>
          </p:nvSpPr>
          <p:spPr>
            <a:xfrm>
              <a:off x="3562940" y="3017226"/>
              <a:ext cx="2304444" cy="1446601"/>
            </a:xfrm>
            <a:custGeom>
              <a:avLst/>
              <a:gdLst/>
              <a:ahLst/>
              <a:cxnLst/>
              <a:rect l="l" t="t" r="r" b="b"/>
              <a:pathLst>
                <a:path w="68058" h="42723" extrusionOk="0">
                  <a:moveTo>
                    <a:pt x="1" y="1"/>
                  </a:moveTo>
                  <a:lnTo>
                    <a:pt x="1" y="42722"/>
                  </a:lnTo>
                  <a:lnTo>
                    <a:pt x="68057" y="42722"/>
                  </a:lnTo>
                  <a:lnTo>
                    <a:pt x="6805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3"/>
            <p:cNvSpPr/>
            <p:nvPr/>
          </p:nvSpPr>
          <p:spPr>
            <a:xfrm>
              <a:off x="4046563" y="4602111"/>
              <a:ext cx="1362933" cy="60101"/>
            </a:xfrm>
            <a:custGeom>
              <a:avLst/>
              <a:gdLst/>
              <a:ahLst/>
              <a:cxnLst/>
              <a:rect l="l" t="t" r="r" b="b"/>
              <a:pathLst>
                <a:path w="40252" h="1775" extrusionOk="0">
                  <a:moveTo>
                    <a:pt x="760" y="1"/>
                  </a:moveTo>
                  <a:cubicBezTo>
                    <a:pt x="349" y="1"/>
                    <a:pt x="0" y="412"/>
                    <a:pt x="0" y="887"/>
                  </a:cubicBezTo>
                  <a:cubicBezTo>
                    <a:pt x="0" y="1362"/>
                    <a:pt x="349" y="1774"/>
                    <a:pt x="760" y="1774"/>
                  </a:cubicBezTo>
                  <a:lnTo>
                    <a:pt x="39492" y="1774"/>
                  </a:lnTo>
                  <a:cubicBezTo>
                    <a:pt x="39903" y="1774"/>
                    <a:pt x="40252" y="1362"/>
                    <a:pt x="40252" y="887"/>
                  </a:cubicBezTo>
                  <a:cubicBezTo>
                    <a:pt x="40252" y="412"/>
                    <a:pt x="39903" y="1"/>
                    <a:pt x="394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3"/>
            <p:cNvSpPr/>
            <p:nvPr/>
          </p:nvSpPr>
          <p:spPr>
            <a:xfrm>
              <a:off x="4043346" y="4598894"/>
              <a:ext cx="1370450" cy="66535"/>
            </a:xfrm>
            <a:custGeom>
              <a:avLst/>
              <a:gdLst/>
              <a:ahLst/>
              <a:cxnLst/>
              <a:rect l="l" t="t" r="r" b="b"/>
              <a:pathLst>
                <a:path w="40474" h="1965" extrusionOk="0">
                  <a:moveTo>
                    <a:pt x="39587" y="222"/>
                  </a:moveTo>
                  <a:cubicBezTo>
                    <a:pt x="39935" y="222"/>
                    <a:pt x="40220" y="571"/>
                    <a:pt x="40220" y="982"/>
                  </a:cubicBezTo>
                  <a:cubicBezTo>
                    <a:pt x="40220" y="1394"/>
                    <a:pt x="39935" y="1742"/>
                    <a:pt x="39587" y="1742"/>
                  </a:cubicBezTo>
                  <a:lnTo>
                    <a:pt x="855" y="1742"/>
                  </a:lnTo>
                  <a:cubicBezTo>
                    <a:pt x="507" y="1742"/>
                    <a:pt x="222" y="1394"/>
                    <a:pt x="222" y="982"/>
                  </a:cubicBezTo>
                  <a:cubicBezTo>
                    <a:pt x="222" y="571"/>
                    <a:pt x="507" y="222"/>
                    <a:pt x="855" y="222"/>
                  </a:cubicBezTo>
                  <a:close/>
                  <a:moveTo>
                    <a:pt x="855" y="1"/>
                  </a:moveTo>
                  <a:cubicBezTo>
                    <a:pt x="380" y="1"/>
                    <a:pt x="0" y="444"/>
                    <a:pt x="0" y="982"/>
                  </a:cubicBezTo>
                  <a:cubicBezTo>
                    <a:pt x="0" y="1521"/>
                    <a:pt x="380" y="1964"/>
                    <a:pt x="855" y="1964"/>
                  </a:cubicBezTo>
                  <a:lnTo>
                    <a:pt x="39587" y="1964"/>
                  </a:lnTo>
                  <a:cubicBezTo>
                    <a:pt x="40062" y="1964"/>
                    <a:pt x="40473" y="1521"/>
                    <a:pt x="40473" y="982"/>
                  </a:cubicBezTo>
                  <a:cubicBezTo>
                    <a:pt x="40473" y="444"/>
                    <a:pt x="40062" y="1"/>
                    <a:pt x="395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3"/>
            <p:cNvSpPr/>
            <p:nvPr/>
          </p:nvSpPr>
          <p:spPr>
            <a:xfrm>
              <a:off x="3990795" y="2422103"/>
              <a:ext cx="1493768" cy="1051962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3"/>
            <p:cNvSpPr/>
            <p:nvPr/>
          </p:nvSpPr>
          <p:spPr>
            <a:xfrm>
              <a:off x="4067996" y="3308896"/>
              <a:ext cx="408589" cy="16117"/>
            </a:xfrm>
            <a:custGeom>
              <a:avLst/>
              <a:gdLst/>
              <a:ahLst/>
              <a:cxnLst/>
              <a:rect l="l" t="t" r="r" b="b"/>
              <a:pathLst>
                <a:path w="12067" h="476" extrusionOk="0">
                  <a:moveTo>
                    <a:pt x="1" y="1"/>
                  </a:moveTo>
                  <a:lnTo>
                    <a:pt x="1" y="476"/>
                  </a:lnTo>
                  <a:lnTo>
                    <a:pt x="12067" y="476"/>
                  </a:lnTo>
                  <a:lnTo>
                    <a:pt x="1206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3"/>
            <p:cNvSpPr/>
            <p:nvPr/>
          </p:nvSpPr>
          <p:spPr>
            <a:xfrm>
              <a:off x="4067996" y="3346447"/>
              <a:ext cx="395722" cy="16117"/>
            </a:xfrm>
            <a:custGeom>
              <a:avLst/>
              <a:gdLst/>
              <a:ahLst/>
              <a:cxnLst/>
              <a:rect l="l" t="t" r="r" b="b"/>
              <a:pathLst>
                <a:path w="1168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1687" y="475"/>
                  </a:lnTo>
                  <a:lnTo>
                    <a:pt x="1168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3"/>
            <p:cNvSpPr/>
            <p:nvPr/>
          </p:nvSpPr>
          <p:spPr>
            <a:xfrm>
              <a:off x="4067996" y="3383964"/>
              <a:ext cx="361422" cy="17201"/>
            </a:xfrm>
            <a:custGeom>
              <a:avLst/>
              <a:gdLst/>
              <a:ahLst/>
              <a:cxnLst/>
              <a:rect l="l" t="t" r="r" b="b"/>
              <a:pathLst>
                <a:path w="10674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673" y="507"/>
                  </a:lnTo>
                  <a:lnTo>
                    <a:pt x="1067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3"/>
            <p:cNvSpPr/>
            <p:nvPr/>
          </p:nvSpPr>
          <p:spPr>
            <a:xfrm>
              <a:off x="4929056" y="2871425"/>
              <a:ext cx="408589" cy="16117"/>
            </a:xfrm>
            <a:custGeom>
              <a:avLst/>
              <a:gdLst/>
              <a:ahLst/>
              <a:cxnLst/>
              <a:rect l="l" t="t" r="r" b="b"/>
              <a:pathLst>
                <a:path w="1206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2067" y="475"/>
                  </a:lnTo>
                  <a:lnTo>
                    <a:pt x="1206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3"/>
            <p:cNvSpPr/>
            <p:nvPr/>
          </p:nvSpPr>
          <p:spPr>
            <a:xfrm>
              <a:off x="4929056" y="2908942"/>
              <a:ext cx="395722" cy="16117"/>
            </a:xfrm>
            <a:custGeom>
              <a:avLst/>
              <a:gdLst/>
              <a:ahLst/>
              <a:cxnLst/>
              <a:rect l="l" t="t" r="r" b="b"/>
              <a:pathLst>
                <a:path w="1168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1687" y="475"/>
                  </a:lnTo>
                  <a:lnTo>
                    <a:pt x="1168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3"/>
            <p:cNvSpPr/>
            <p:nvPr/>
          </p:nvSpPr>
          <p:spPr>
            <a:xfrm>
              <a:off x="4929056" y="2946459"/>
              <a:ext cx="361422" cy="17201"/>
            </a:xfrm>
            <a:custGeom>
              <a:avLst/>
              <a:gdLst/>
              <a:ahLst/>
              <a:cxnLst/>
              <a:rect l="l" t="t" r="r" b="b"/>
              <a:pathLst>
                <a:path w="10674" h="508" extrusionOk="0">
                  <a:moveTo>
                    <a:pt x="1" y="1"/>
                  </a:moveTo>
                  <a:lnTo>
                    <a:pt x="1" y="508"/>
                  </a:lnTo>
                  <a:lnTo>
                    <a:pt x="10673" y="508"/>
                  </a:lnTo>
                  <a:lnTo>
                    <a:pt x="1067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3"/>
            <p:cNvSpPr/>
            <p:nvPr/>
          </p:nvSpPr>
          <p:spPr>
            <a:xfrm>
              <a:off x="5052374" y="3203828"/>
              <a:ext cx="330304" cy="12901"/>
            </a:xfrm>
            <a:custGeom>
              <a:avLst/>
              <a:gdLst/>
              <a:ahLst/>
              <a:cxnLst/>
              <a:rect l="l" t="t" r="r" b="b"/>
              <a:pathLst>
                <a:path w="9755" h="381" extrusionOk="0">
                  <a:moveTo>
                    <a:pt x="1" y="0"/>
                  </a:moveTo>
                  <a:lnTo>
                    <a:pt x="1" y="380"/>
                  </a:lnTo>
                  <a:lnTo>
                    <a:pt x="9755" y="380"/>
                  </a:lnTo>
                  <a:lnTo>
                    <a:pt x="975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3"/>
            <p:cNvSpPr/>
            <p:nvPr/>
          </p:nvSpPr>
          <p:spPr>
            <a:xfrm>
              <a:off x="5052374" y="3233862"/>
              <a:ext cx="319605" cy="13950"/>
            </a:xfrm>
            <a:custGeom>
              <a:avLst/>
              <a:gdLst/>
              <a:ahLst/>
              <a:cxnLst/>
              <a:rect l="l" t="t" r="r" b="b"/>
              <a:pathLst>
                <a:path w="9439" h="412" extrusionOk="0">
                  <a:moveTo>
                    <a:pt x="1" y="0"/>
                  </a:moveTo>
                  <a:lnTo>
                    <a:pt x="1" y="412"/>
                  </a:lnTo>
                  <a:lnTo>
                    <a:pt x="9438" y="412"/>
                  </a:lnTo>
                  <a:lnTo>
                    <a:pt x="943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3"/>
            <p:cNvSpPr/>
            <p:nvPr/>
          </p:nvSpPr>
          <p:spPr>
            <a:xfrm>
              <a:off x="5052374" y="3264946"/>
              <a:ext cx="291704" cy="12901"/>
            </a:xfrm>
            <a:custGeom>
              <a:avLst/>
              <a:gdLst/>
              <a:ahLst/>
              <a:cxnLst/>
              <a:rect l="l" t="t" r="r" b="b"/>
              <a:pathLst>
                <a:path w="8615" h="381" extrusionOk="0">
                  <a:moveTo>
                    <a:pt x="1" y="0"/>
                  </a:moveTo>
                  <a:lnTo>
                    <a:pt x="1" y="381"/>
                  </a:lnTo>
                  <a:lnTo>
                    <a:pt x="8615" y="381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3"/>
            <p:cNvSpPr/>
            <p:nvPr/>
          </p:nvSpPr>
          <p:spPr>
            <a:xfrm>
              <a:off x="5052374" y="3294980"/>
              <a:ext cx="273487" cy="13950"/>
            </a:xfrm>
            <a:custGeom>
              <a:avLst/>
              <a:gdLst/>
              <a:ahLst/>
              <a:cxnLst/>
              <a:rect l="l" t="t" r="r" b="b"/>
              <a:pathLst>
                <a:path w="8077" h="412" extrusionOk="0">
                  <a:moveTo>
                    <a:pt x="1" y="0"/>
                  </a:moveTo>
                  <a:lnTo>
                    <a:pt x="1" y="412"/>
                  </a:lnTo>
                  <a:lnTo>
                    <a:pt x="8076" y="412"/>
                  </a:lnTo>
                  <a:lnTo>
                    <a:pt x="807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3"/>
            <p:cNvSpPr/>
            <p:nvPr/>
          </p:nvSpPr>
          <p:spPr>
            <a:xfrm>
              <a:off x="5052374" y="3326063"/>
              <a:ext cx="256320" cy="12901"/>
            </a:xfrm>
            <a:custGeom>
              <a:avLst/>
              <a:gdLst/>
              <a:ahLst/>
              <a:cxnLst/>
              <a:rect l="l" t="t" r="r" b="b"/>
              <a:pathLst>
                <a:path w="7570" h="381" extrusionOk="0">
                  <a:moveTo>
                    <a:pt x="1" y="1"/>
                  </a:moveTo>
                  <a:lnTo>
                    <a:pt x="1" y="381"/>
                  </a:lnTo>
                  <a:lnTo>
                    <a:pt x="7570" y="381"/>
                  </a:lnTo>
                  <a:lnTo>
                    <a:pt x="7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3"/>
            <p:cNvSpPr/>
            <p:nvPr/>
          </p:nvSpPr>
          <p:spPr>
            <a:xfrm>
              <a:off x="5052374" y="3356097"/>
              <a:ext cx="235970" cy="13984"/>
            </a:xfrm>
            <a:custGeom>
              <a:avLst/>
              <a:gdLst/>
              <a:ahLst/>
              <a:cxnLst/>
              <a:rect l="l" t="t" r="r" b="b"/>
              <a:pathLst>
                <a:path w="6969" h="413" extrusionOk="0">
                  <a:moveTo>
                    <a:pt x="1" y="0"/>
                  </a:moveTo>
                  <a:lnTo>
                    <a:pt x="1" y="412"/>
                  </a:lnTo>
                  <a:lnTo>
                    <a:pt x="6968" y="412"/>
                  </a:lnTo>
                  <a:lnTo>
                    <a:pt x="696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3"/>
            <p:cNvSpPr/>
            <p:nvPr/>
          </p:nvSpPr>
          <p:spPr>
            <a:xfrm>
              <a:off x="4721054" y="3118027"/>
              <a:ext cx="279887" cy="264921"/>
            </a:xfrm>
            <a:custGeom>
              <a:avLst/>
              <a:gdLst/>
              <a:ahLst/>
              <a:cxnLst/>
              <a:rect l="l" t="t" r="r" b="b"/>
              <a:pathLst>
                <a:path w="8266" h="7824" extrusionOk="0">
                  <a:moveTo>
                    <a:pt x="855" y="1"/>
                  </a:moveTo>
                  <a:cubicBezTo>
                    <a:pt x="380" y="1"/>
                    <a:pt x="0" y="413"/>
                    <a:pt x="0" y="951"/>
                  </a:cubicBezTo>
                  <a:lnTo>
                    <a:pt x="0" y="6873"/>
                  </a:lnTo>
                  <a:cubicBezTo>
                    <a:pt x="0" y="7411"/>
                    <a:pt x="380" y="7823"/>
                    <a:pt x="855" y="7823"/>
                  </a:cubicBezTo>
                  <a:lnTo>
                    <a:pt x="7411" y="7823"/>
                  </a:lnTo>
                  <a:cubicBezTo>
                    <a:pt x="7886" y="7823"/>
                    <a:pt x="8266" y="7411"/>
                    <a:pt x="8266" y="6873"/>
                  </a:cubicBezTo>
                  <a:lnTo>
                    <a:pt x="8266" y="5606"/>
                  </a:lnTo>
                  <a:lnTo>
                    <a:pt x="8266" y="951"/>
                  </a:lnTo>
                  <a:cubicBezTo>
                    <a:pt x="8266" y="413"/>
                    <a:pt x="7886" y="1"/>
                    <a:pt x="7411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3"/>
            <p:cNvSpPr/>
            <p:nvPr/>
          </p:nvSpPr>
          <p:spPr>
            <a:xfrm>
              <a:off x="4722104" y="3118027"/>
              <a:ext cx="278837" cy="65451"/>
            </a:xfrm>
            <a:custGeom>
              <a:avLst/>
              <a:gdLst/>
              <a:ahLst/>
              <a:cxnLst/>
              <a:rect l="l" t="t" r="r" b="b"/>
              <a:pathLst>
                <a:path w="8235" h="1933" extrusionOk="0">
                  <a:moveTo>
                    <a:pt x="729" y="1"/>
                  </a:moveTo>
                  <a:cubicBezTo>
                    <a:pt x="318" y="1"/>
                    <a:pt x="1" y="318"/>
                    <a:pt x="1" y="729"/>
                  </a:cubicBezTo>
                  <a:lnTo>
                    <a:pt x="1" y="1933"/>
                  </a:lnTo>
                  <a:lnTo>
                    <a:pt x="8235" y="1933"/>
                  </a:lnTo>
                  <a:lnTo>
                    <a:pt x="8235" y="729"/>
                  </a:lnTo>
                  <a:cubicBezTo>
                    <a:pt x="8235" y="318"/>
                    <a:pt x="7886" y="1"/>
                    <a:pt x="75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3"/>
            <p:cNvSpPr/>
            <p:nvPr/>
          </p:nvSpPr>
          <p:spPr>
            <a:xfrm>
              <a:off x="4756438" y="3099811"/>
              <a:ext cx="12901" cy="57934"/>
            </a:xfrm>
            <a:custGeom>
              <a:avLst/>
              <a:gdLst/>
              <a:ahLst/>
              <a:cxnLst/>
              <a:rect l="l" t="t" r="r" b="b"/>
              <a:pathLst>
                <a:path w="381" h="171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1521"/>
                  </a:lnTo>
                  <a:cubicBezTo>
                    <a:pt x="0" y="1616"/>
                    <a:pt x="64" y="1711"/>
                    <a:pt x="190" y="1711"/>
                  </a:cubicBezTo>
                  <a:cubicBezTo>
                    <a:pt x="285" y="1711"/>
                    <a:pt x="380" y="1616"/>
                    <a:pt x="380" y="1521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3"/>
            <p:cNvSpPr/>
            <p:nvPr/>
          </p:nvSpPr>
          <p:spPr>
            <a:xfrm>
              <a:off x="4952656" y="3099811"/>
              <a:ext cx="13984" cy="57934"/>
            </a:xfrm>
            <a:custGeom>
              <a:avLst/>
              <a:gdLst/>
              <a:ahLst/>
              <a:cxnLst/>
              <a:rect l="l" t="t" r="r" b="b"/>
              <a:pathLst>
                <a:path w="413" h="171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1521"/>
                  </a:lnTo>
                  <a:cubicBezTo>
                    <a:pt x="1" y="1616"/>
                    <a:pt x="96" y="1711"/>
                    <a:pt x="191" y="1711"/>
                  </a:cubicBezTo>
                  <a:cubicBezTo>
                    <a:pt x="317" y="1711"/>
                    <a:pt x="412" y="1616"/>
                    <a:pt x="412" y="1521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3"/>
            <p:cNvSpPr/>
            <p:nvPr/>
          </p:nvSpPr>
          <p:spPr>
            <a:xfrm>
              <a:off x="4751054" y="3225262"/>
              <a:ext cx="31151" cy="30068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66"/>
                    <a:pt x="223" y="887"/>
                    <a:pt x="444" y="887"/>
                  </a:cubicBezTo>
                  <a:cubicBezTo>
                    <a:pt x="698" y="887"/>
                    <a:pt x="888" y="666"/>
                    <a:pt x="888" y="444"/>
                  </a:cubicBezTo>
                  <a:cubicBezTo>
                    <a:pt x="919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3"/>
            <p:cNvSpPr/>
            <p:nvPr/>
          </p:nvSpPr>
          <p:spPr>
            <a:xfrm>
              <a:off x="4796088" y="3225262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66"/>
                    <a:pt x="223" y="887"/>
                    <a:pt x="444" y="887"/>
                  </a:cubicBezTo>
                  <a:cubicBezTo>
                    <a:pt x="698" y="887"/>
                    <a:pt x="888" y="666"/>
                    <a:pt x="888" y="444"/>
                  </a:cubicBez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3"/>
            <p:cNvSpPr/>
            <p:nvPr/>
          </p:nvSpPr>
          <p:spPr>
            <a:xfrm>
              <a:off x="4841155" y="3225262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3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3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3"/>
            <p:cNvSpPr/>
            <p:nvPr/>
          </p:nvSpPr>
          <p:spPr>
            <a:xfrm>
              <a:off x="4886189" y="3225262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4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3"/>
            <p:cNvSpPr/>
            <p:nvPr/>
          </p:nvSpPr>
          <p:spPr>
            <a:xfrm>
              <a:off x="4931223" y="3225262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4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3"/>
            <p:cNvSpPr/>
            <p:nvPr/>
          </p:nvSpPr>
          <p:spPr>
            <a:xfrm>
              <a:off x="4751054" y="3269246"/>
              <a:ext cx="31151" cy="30034"/>
            </a:xfrm>
            <a:custGeom>
              <a:avLst/>
              <a:gdLst/>
              <a:ahLst/>
              <a:cxnLst/>
              <a:rect l="l" t="t" r="r" b="b"/>
              <a:pathLst>
                <a:path w="920" h="887" extrusionOk="0">
                  <a:moveTo>
                    <a:pt x="444" y="0"/>
                  </a:moveTo>
                  <a:cubicBezTo>
                    <a:pt x="223" y="0"/>
                    <a:pt x="1" y="190"/>
                    <a:pt x="1" y="444"/>
                  </a:cubicBezTo>
                  <a:cubicBezTo>
                    <a:pt x="1" y="665"/>
                    <a:pt x="223" y="887"/>
                    <a:pt x="444" y="887"/>
                  </a:cubicBezTo>
                  <a:cubicBezTo>
                    <a:pt x="698" y="887"/>
                    <a:pt x="888" y="665"/>
                    <a:pt x="888" y="444"/>
                  </a:cubicBezTo>
                  <a:cubicBezTo>
                    <a:pt x="919" y="190"/>
                    <a:pt x="698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3"/>
            <p:cNvSpPr/>
            <p:nvPr/>
          </p:nvSpPr>
          <p:spPr>
            <a:xfrm>
              <a:off x="4796088" y="3269246"/>
              <a:ext cx="30068" cy="30034"/>
            </a:xfrm>
            <a:custGeom>
              <a:avLst/>
              <a:gdLst/>
              <a:ahLst/>
              <a:cxnLst/>
              <a:rect l="l" t="t" r="r" b="b"/>
              <a:pathLst>
                <a:path w="888" h="887" extrusionOk="0">
                  <a:moveTo>
                    <a:pt x="444" y="0"/>
                  </a:moveTo>
                  <a:cubicBezTo>
                    <a:pt x="223" y="0"/>
                    <a:pt x="1" y="190"/>
                    <a:pt x="1" y="444"/>
                  </a:cubicBezTo>
                  <a:cubicBezTo>
                    <a:pt x="1" y="665"/>
                    <a:pt x="223" y="887"/>
                    <a:pt x="444" y="887"/>
                  </a:cubicBezTo>
                  <a:cubicBezTo>
                    <a:pt x="698" y="887"/>
                    <a:pt x="888" y="665"/>
                    <a:pt x="888" y="444"/>
                  </a:cubicBezTo>
                  <a:cubicBezTo>
                    <a:pt x="888" y="190"/>
                    <a:pt x="698" y="0"/>
                    <a:pt x="44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3"/>
            <p:cNvSpPr/>
            <p:nvPr/>
          </p:nvSpPr>
          <p:spPr>
            <a:xfrm>
              <a:off x="4841155" y="3269246"/>
              <a:ext cx="30034" cy="30034"/>
            </a:xfrm>
            <a:custGeom>
              <a:avLst/>
              <a:gdLst/>
              <a:ahLst/>
              <a:cxnLst/>
              <a:rect l="l" t="t" r="r" b="b"/>
              <a:pathLst>
                <a:path w="887" h="887" extrusionOk="0">
                  <a:moveTo>
                    <a:pt x="443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3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3"/>
            <p:cNvSpPr/>
            <p:nvPr/>
          </p:nvSpPr>
          <p:spPr>
            <a:xfrm>
              <a:off x="4886189" y="3269246"/>
              <a:ext cx="30034" cy="30034"/>
            </a:xfrm>
            <a:custGeom>
              <a:avLst/>
              <a:gdLst/>
              <a:ahLst/>
              <a:cxnLst/>
              <a:rect l="l" t="t" r="r" b="b"/>
              <a:pathLst>
                <a:path w="887" h="887" extrusionOk="0">
                  <a:moveTo>
                    <a:pt x="444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4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3"/>
            <p:cNvSpPr/>
            <p:nvPr/>
          </p:nvSpPr>
          <p:spPr>
            <a:xfrm>
              <a:off x="4931223" y="3269246"/>
              <a:ext cx="30068" cy="30034"/>
            </a:xfrm>
            <a:custGeom>
              <a:avLst/>
              <a:gdLst/>
              <a:ahLst/>
              <a:cxnLst/>
              <a:rect l="l" t="t" r="r" b="b"/>
              <a:pathLst>
                <a:path w="888" h="887" extrusionOk="0">
                  <a:moveTo>
                    <a:pt x="444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4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3"/>
            <p:cNvSpPr/>
            <p:nvPr/>
          </p:nvSpPr>
          <p:spPr>
            <a:xfrm>
              <a:off x="4751054" y="3313196"/>
              <a:ext cx="31151" cy="30068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97"/>
                    <a:pt x="223" y="887"/>
                    <a:pt x="444" y="887"/>
                  </a:cubicBezTo>
                  <a:cubicBezTo>
                    <a:pt x="698" y="887"/>
                    <a:pt x="888" y="697"/>
                    <a:pt x="888" y="444"/>
                  </a:cubicBezTo>
                  <a:cubicBezTo>
                    <a:pt x="919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3"/>
            <p:cNvSpPr/>
            <p:nvPr/>
          </p:nvSpPr>
          <p:spPr>
            <a:xfrm>
              <a:off x="4796088" y="3313196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97"/>
                    <a:pt x="223" y="887"/>
                    <a:pt x="444" y="887"/>
                  </a:cubicBezTo>
                  <a:cubicBezTo>
                    <a:pt x="698" y="887"/>
                    <a:pt x="888" y="697"/>
                    <a:pt x="888" y="444"/>
                  </a:cubicBez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3"/>
            <p:cNvSpPr/>
            <p:nvPr/>
          </p:nvSpPr>
          <p:spPr>
            <a:xfrm>
              <a:off x="4841155" y="3313196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3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3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3"/>
            <p:cNvSpPr/>
            <p:nvPr/>
          </p:nvSpPr>
          <p:spPr>
            <a:xfrm>
              <a:off x="4886189" y="3313196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3"/>
            <p:cNvSpPr/>
            <p:nvPr/>
          </p:nvSpPr>
          <p:spPr>
            <a:xfrm>
              <a:off x="4931223" y="3313196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3"/>
            <p:cNvSpPr/>
            <p:nvPr/>
          </p:nvSpPr>
          <p:spPr>
            <a:xfrm>
              <a:off x="4069080" y="2549721"/>
              <a:ext cx="692742" cy="664875"/>
            </a:xfrm>
            <a:custGeom>
              <a:avLst/>
              <a:gdLst/>
              <a:ahLst/>
              <a:cxnLst/>
              <a:rect l="l" t="t" r="r" b="b"/>
              <a:pathLst>
                <a:path w="20459" h="19636" extrusionOk="0">
                  <a:moveTo>
                    <a:pt x="15106" y="0"/>
                  </a:moveTo>
                  <a:cubicBezTo>
                    <a:pt x="14093" y="0"/>
                    <a:pt x="13238" y="824"/>
                    <a:pt x="13238" y="1869"/>
                  </a:cubicBezTo>
                  <a:cubicBezTo>
                    <a:pt x="13238" y="2344"/>
                    <a:pt x="13428" y="2756"/>
                    <a:pt x="13713" y="3104"/>
                  </a:cubicBezTo>
                  <a:lnTo>
                    <a:pt x="10831" y="7728"/>
                  </a:lnTo>
                  <a:lnTo>
                    <a:pt x="10609" y="9628"/>
                  </a:lnTo>
                  <a:lnTo>
                    <a:pt x="8266" y="9818"/>
                  </a:lnTo>
                  <a:lnTo>
                    <a:pt x="3389" y="11496"/>
                  </a:lnTo>
                  <a:cubicBezTo>
                    <a:pt x="3072" y="10989"/>
                    <a:pt x="2502" y="10641"/>
                    <a:pt x="1869" y="10641"/>
                  </a:cubicBezTo>
                  <a:cubicBezTo>
                    <a:pt x="824" y="10641"/>
                    <a:pt x="0" y="11464"/>
                    <a:pt x="0" y="12478"/>
                  </a:cubicBezTo>
                  <a:cubicBezTo>
                    <a:pt x="0" y="13491"/>
                    <a:pt x="824" y="14346"/>
                    <a:pt x="1869" y="14346"/>
                  </a:cubicBezTo>
                  <a:cubicBezTo>
                    <a:pt x="2882" y="14346"/>
                    <a:pt x="3706" y="13491"/>
                    <a:pt x="3706" y="12478"/>
                  </a:cubicBezTo>
                  <a:cubicBezTo>
                    <a:pt x="3706" y="12478"/>
                    <a:pt x="3706" y="12446"/>
                    <a:pt x="3706" y="12446"/>
                  </a:cubicBezTo>
                  <a:lnTo>
                    <a:pt x="8488" y="10799"/>
                  </a:lnTo>
                  <a:lnTo>
                    <a:pt x="10514" y="10641"/>
                  </a:lnTo>
                  <a:lnTo>
                    <a:pt x="10356" y="11971"/>
                  </a:lnTo>
                  <a:lnTo>
                    <a:pt x="11243" y="16215"/>
                  </a:lnTo>
                  <a:cubicBezTo>
                    <a:pt x="10704" y="16563"/>
                    <a:pt x="10356" y="17133"/>
                    <a:pt x="10356" y="17798"/>
                  </a:cubicBezTo>
                  <a:cubicBezTo>
                    <a:pt x="10356" y="18812"/>
                    <a:pt x="11211" y="19635"/>
                    <a:pt x="12225" y="19635"/>
                  </a:cubicBezTo>
                  <a:cubicBezTo>
                    <a:pt x="13238" y="19635"/>
                    <a:pt x="14061" y="18812"/>
                    <a:pt x="14061" y="17798"/>
                  </a:cubicBezTo>
                  <a:cubicBezTo>
                    <a:pt x="14061" y="16785"/>
                    <a:pt x="13238" y="15930"/>
                    <a:pt x="12225" y="15930"/>
                  </a:cubicBezTo>
                  <a:cubicBezTo>
                    <a:pt x="12193" y="15930"/>
                    <a:pt x="11370" y="11940"/>
                    <a:pt x="11370" y="11940"/>
                  </a:cubicBezTo>
                  <a:lnTo>
                    <a:pt x="11528" y="10546"/>
                  </a:lnTo>
                  <a:lnTo>
                    <a:pt x="13238" y="10419"/>
                  </a:lnTo>
                  <a:lnTo>
                    <a:pt x="16785" y="10799"/>
                  </a:lnTo>
                  <a:cubicBezTo>
                    <a:pt x="16975" y="11623"/>
                    <a:pt x="17703" y="12256"/>
                    <a:pt x="18590" y="12256"/>
                  </a:cubicBezTo>
                  <a:cubicBezTo>
                    <a:pt x="19604" y="12256"/>
                    <a:pt x="20459" y="11433"/>
                    <a:pt x="20459" y="10419"/>
                  </a:cubicBezTo>
                  <a:cubicBezTo>
                    <a:pt x="20459" y="9406"/>
                    <a:pt x="19604" y="8583"/>
                    <a:pt x="18590" y="8583"/>
                  </a:cubicBezTo>
                  <a:cubicBezTo>
                    <a:pt x="17798" y="8583"/>
                    <a:pt x="17102" y="9089"/>
                    <a:pt x="16848" y="9818"/>
                  </a:cubicBezTo>
                  <a:lnTo>
                    <a:pt x="13270" y="9406"/>
                  </a:lnTo>
                  <a:lnTo>
                    <a:pt x="11623" y="9533"/>
                  </a:lnTo>
                  <a:lnTo>
                    <a:pt x="11813" y="8044"/>
                  </a:lnTo>
                  <a:lnTo>
                    <a:pt x="14568" y="3611"/>
                  </a:lnTo>
                  <a:cubicBezTo>
                    <a:pt x="14726" y="3674"/>
                    <a:pt x="14916" y="3706"/>
                    <a:pt x="15106" y="3706"/>
                  </a:cubicBezTo>
                  <a:cubicBezTo>
                    <a:pt x="16120" y="3706"/>
                    <a:pt x="16943" y="2882"/>
                    <a:pt x="16943" y="1869"/>
                  </a:cubicBezTo>
                  <a:cubicBezTo>
                    <a:pt x="16943" y="824"/>
                    <a:pt x="16120" y="0"/>
                    <a:pt x="1510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3"/>
            <p:cNvSpPr/>
            <p:nvPr/>
          </p:nvSpPr>
          <p:spPr>
            <a:xfrm>
              <a:off x="4169881" y="2634439"/>
              <a:ext cx="206986" cy="201602"/>
            </a:xfrm>
            <a:custGeom>
              <a:avLst/>
              <a:gdLst/>
              <a:ahLst/>
              <a:cxnLst/>
              <a:rect l="l" t="t" r="r" b="b"/>
              <a:pathLst>
                <a:path w="6113" h="5954" extrusionOk="0">
                  <a:moveTo>
                    <a:pt x="1837" y="0"/>
                  </a:moveTo>
                  <a:cubicBezTo>
                    <a:pt x="824" y="0"/>
                    <a:pt x="0" y="824"/>
                    <a:pt x="0" y="1837"/>
                  </a:cubicBezTo>
                  <a:cubicBezTo>
                    <a:pt x="0" y="2850"/>
                    <a:pt x="824" y="3674"/>
                    <a:pt x="1837" y="3674"/>
                  </a:cubicBezTo>
                  <a:cubicBezTo>
                    <a:pt x="2185" y="3674"/>
                    <a:pt x="2502" y="3579"/>
                    <a:pt x="2787" y="3420"/>
                  </a:cubicBezTo>
                  <a:lnTo>
                    <a:pt x="5416" y="5954"/>
                  </a:lnTo>
                  <a:lnTo>
                    <a:pt x="6112" y="5226"/>
                  </a:lnTo>
                  <a:lnTo>
                    <a:pt x="3452" y="2692"/>
                  </a:lnTo>
                  <a:cubicBezTo>
                    <a:pt x="3611" y="2439"/>
                    <a:pt x="3674" y="2154"/>
                    <a:pt x="3674" y="1837"/>
                  </a:cubicBezTo>
                  <a:cubicBezTo>
                    <a:pt x="3674" y="824"/>
                    <a:pt x="2850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3"/>
            <p:cNvSpPr/>
            <p:nvPr/>
          </p:nvSpPr>
          <p:spPr>
            <a:xfrm>
              <a:off x="4314632" y="2769540"/>
              <a:ext cx="211286" cy="210203"/>
            </a:xfrm>
            <a:custGeom>
              <a:avLst/>
              <a:gdLst/>
              <a:ahLst/>
              <a:cxnLst/>
              <a:rect l="l" t="t" r="r" b="b"/>
              <a:pathLst>
                <a:path w="6240" h="6208" extrusionOk="0">
                  <a:moveTo>
                    <a:pt x="3104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4846"/>
                    <a:pt x="1394" y="6208"/>
                    <a:pt x="3104" y="6208"/>
                  </a:cubicBezTo>
                  <a:cubicBezTo>
                    <a:pt x="4846" y="6208"/>
                    <a:pt x="6239" y="4846"/>
                    <a:pt x="6239" y="3104"/>
                  </a:cubicBezTo>
                  <a:cubicBezTo>
                    <a:pt x="6239" y="1394"/>
                    <a:pt x="4846" y="0"/>
                    <a:pt x="310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3"/>
            <p:cNvSpPr/>
            <p:nvPr/>
          </p:nvSpPr>
          <p:spPr>
            <a:xfrm>
              <a:off x="4931223" y="2645646"/>
              <a:ext cx="449322" cy="99278"/>
            </a:xfrm>
            <a:custGeom>
              <a:avLst/>
              <a:gdLst/>
              <a:ahLst/>
              <a:cxnLst/>
              <a:rect l="l" t="t" r="r" b="b"/>
              <a:pathLst>
                <a:path w="13270" h="2932" extrusionOk="0">
                  <a:moveTo>
                    <a:pt x="9462" y="0"/>
                  </a:moveTo>
                  <a:cubicBezTo>
                    <a:pt x="9347" y="0"/>
                    <a:pt x="9223" y="16"/>
                    <a:pt x="9089" y="49"/>
                  </a:cubicBezTo>
                  <a:cubicBezTo>
                    <a:pt x="8298" y="271"/>
                    <a:pt x="7886" y="841"/>
                    <a:pt x="7506" y="1379"/>
                  </a:cubicBezTo>
                  <a:cubicBezTo>
                    <a:pt x="7041" y="2092"/>
                    <a:pt x="6577" y="2774"/>
                    <a:pt x="5401" y="2774"/>
                  </a:cubicBezTo>
                  <a:cubicBezTo>
                    <a:pt x="5375" y="2774"/>
                    <a:pt x="5348" y="2773"/>
                    <a:pt x="5321" y="2773"/>
                  </a:cubicBezTo>
                  <a:cubicBezTo>
                    <a:pt x="4117" y="2741"/>
                    <a:pt x="3262" y="2266"/>
                    <a:pt x="2439" y="1791"/>
                  </a:cubicBezTo>
                  <a:cubicBezTo>
                    <a:pt x="1679" y="1348"/>
                    <a:pt x="950" y="936"/>
                    <a:pt x="0" y="936"/>
                  </a:cubicBezTo>
                  <a:lnTo>
                    <a:pt x="0" y="1094"/>
                  </a:lnTo>
                  <a:cubicBezTo>
                    <a:pt x="887" y="1094"/>
                    <a:pt x="1615" y="1506"/>
                    <a:pt x="2375" y="1949"/>
                  </a:cubicBezTo>
                  <a:cubicBezTo>
                    <a:pt x="3199" y="2424"/>
                    <a:pt x="4086" y="2931"/>
                    <a:pt x="5289" y="2931"/>
                  </a:cubicBezTo>
                  <a:lnTo>
                    <a:pt x="5352" y="2931"/>
                  </a:lnTo>
                  <a:cubicBezTo>
                    <a:pt x="6682" y="2931"/>
                    <a:pt x="7157" y="2203"/>
                    <a:pt x="7664" y="1474"/>
                  </a:cubicBezTo>
                  <a:cubicBezTo>
                    <a:pt x="8013" y="936"/>
                    <a:pt x="8393" y="398"/>
                    <a:pt x="9121" y="208"/>
                  </a:cubicBezTo>
                  <a:cubicBezTo>
                    <a:pt x="9237" y="179"/>
                    <a:pt x="9344" y="165"/>
                    <a:pt x="9445" y="165"/>
                  </a:cubicBezTo>
                  <a:cubicBezTo>
                    <a:pt x="10008" y="165"/>
                    <a:pt x="10365" y="584"/>
                    <a:pt x="10768" y="1094"/>
                  </a:cubicBezTo>
                  <a:cubicBezTo>
                    <a:pt x="11338" y="1759"/>
                    <a:pt x="11940" y="2519"/>
                    <a:pt x="13270" y="2551"/>
                  </a:cubicBezTo>
                  <a:lnTo>
                    <a:pt x="13270" y="2393"/>
                  </a:lnTo>
                  <a:cubicBezTo>
                    <a:pt x="12035" y="2361"/>
                    <a:pt x="11433" y="1633"/>
                    <a:pt x="10926" y="999"/>
                  </a:cubicBezTo>
                  <a:cubicBezTo>
                    <a:pt x="10496" y="488"/>
                    <a:pt x="10111" y="0"/>
                    <a:pt x="946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3"/>
            <p:cNvSpPr/>
            <p:nvPr/>
          </p:nvSpPr>
          <p:spPr>
            <a:xfrm>
              <a:off x="4931223" y="2589405"/>
              <a:ext cx="450406" cy="160869"/>
            </a:xfrm>
            <a:custGeom>
              <a:avLst/>
              <a:gdLst/>
              <a:ahLst/>
              <a:cxnLst/>
              <a:rect l="l" t="t" r="r" b="b"/>
              <a:pathLst>
                <a:path w="13302" h="4751" extrusionOk="0">
                  <a:moveTo>
                    <a:pt x="4972" y="0"/>
                  </a:moveTo>
                  <a:cubicBezTo>
                    <a:pt x="3547" y="0"/>
                    <a:pt x="2660" y="1235"/>
                    <a:pt x="1900" y="2344"/>
                  </a:cubicBezTo>
                  <a:cubicBezTo>
                    <a:pt x="1299" y="3230"/>
                    <a:pt x="729" y="4054"/>
                    <a:pt x="0" y="4054"/>
                  </a:cubicBezTo>
                  <a:lnTo>
                    <a:pt x="0" y="4212"/>
                  </a:lnTo>
                  <a:cubicBezTo>
                    <a:pt x="824" y="4212"/>
                    <a:pt x="1425" y="3357"/>
                    <a:pt x="2059" y="2439"/>
                  </a:cubicBezTo>
                  <a:cubicBezTo>
                    <a:pt x="2787" y="1362"/>
                    <a:pt x="3642" y="158"/>
                    <a:pt x="4972" y="158"/>
                  </a:cubicBezTo>
                  <a:cubicBezTo>
                    <a:pt x="6271" y="158"/>
                    <a:pt x="6809" y="1394"/>
                    <a:pt x="7348" y="2597"/>
                  </a:cubicBezTo>
                  <a:cubicBezTo>
                    <a:pt x="7854" y="3705"/>
                    <a:pt x="8298" y="4750"/>
                    <a:pt x="9343" y="4750"/>
                  </a:cubicBezTo>
                  <a:cubicBezTo>
                    <a:pt x="10388" y="4750"/>
                    <a:pt x="10863" y="4275"/>
                    <a:pt x="11306" y="3800"/>
                  </a:cubicBezTo>
                  <a:cubicBezTo>
                    <a:pt x="11781" y="3294"/>
                    <a:pt x="12225" y="2819"/>
                    <a:pt x="13301" y="2819"/>
                  </a:cubicBezTo>
                  <a:lnTo>
                    <a:pt x="13301" y="2660"/>
                  </a:lnTo>
                  <a:cubicBezTo>
                    <a:pt x="12130" y="2660"/>
                    <a:pt x="11654" y="3167"/>
                    <a:pt x="11179" y="3674"/>
                  </a:cubicBezTo>
                  <a:cubicBezTo>
                    <a:pt x="10736" y="4149"/>
                    <a:pt x="10324" y="4592"/>
                    <a:pt x="9343" y="4592"/>
                  </a:cubicBezTo>
                  <a:cubicBezTo>
                    <a:pt x="8424" y="4592"/>
                    <a:pt x="7981" y="3579"/>
                    <a:pt x="7506" y="2534"/>
                  </a:cubicBezTo>
                  <a:cubicBezTo>
                    <a:pt x="6936" y="1299"/>
                    <a:pt x="6366" y="0"/>
                    <a:pt x="49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3"/>
            <p:cNvSpPr/>
            <p:nvPr/>
          </p:nvSpPr>
          <p:spPr>
            <a:xfrm>
              <a:off x="4928006" y="2564721"/>
              <a:ext cx="3251" cy="229503"/>
            </a:xfrm>
            <a:custGeom>
              <a:avLst/>
              <a:gdLst/>
              <a:ahLst/>
              <a:cxnLst/>
              <a:rect l="l" t="t" r="r" b="b"/>
              <a:pathLst>
                <a:path w="96" h="6778" extrusionOk="0">
                  <a:moveTo>
                    <a:pt x="0" y="1"/>
                  </a:moveTo>
                  <a:lnTo>
                    <a:pt x="0" y="6778"/>
                  </a:lnTo>
                  <a:lnTo>
                    <a:pt x="95" y="6778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3"/>
            <p:cNvSpPr/>
            <p:nvPr/>
          </p:nvSpPr>
          <p:spPr>
            <a:xfrm>
              <a:off x="5379428" y="2564721"/>
              <a:ext cx="3251" cy="229503"/>
            </a:xfrm>
            <a:custGeom>
              <a:avLst/>
              <a:gdLst/>
              <a:ahLst/>
              <a:cxnLst/>
              <a:rect l="l" t="t" r="r" b="b"/>
              <a:pathLst>
                <a:path w="96" h="6778" extrusionOk="0">
                  <a:moveTo>
                    <a:pt x="1" y="1"/>
                  </a:moveTo>
                  <a:lnTo>
                    <a:pt x="1" y="6778"/>
                  </a:lnTo>
                  <a:lnTo>
                    <a:pt x="96" y="677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3"/>
            <p:cNvSpPr/>
            <p:nvPr/>
          </p:nvSpPr>
          <p:spPr>
            <a:xfrm>
              <a:off x="4928006" y="2792057"/>
              <a:ext cx="454672" cy="3251"/>
            </a:xfrm>
            <a:custGeom>
              <a:avLst/>
              <a:gdLst/>
              <a:ahLst/>
              <a:cxnLst/>
              <a:rect l="l" t="t" r="r" b="b"/>
              <a:pathLst>
                <a:path w="13428" h="96" extrusionOk="0">
                  <a:moveTo>
                    <a:pt x="0" y="1"/>
                  </a:moveTo>
                  <a:lnTo>
                    <a:pt x="0" y="96"/>
                  </a:lnTo>
                  <a:lnTo>
                    <a:pt x="13428" y="9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3"/>
            <p:cNvSpPr/>
            <p:nvPr/>
          </p:nvSpPr>
          <p:spPr>
            <a:xfrm>
              <a:off x="3990795" y="2422103"/>
              <a:ext cx="1493768" cy="1051962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41392" y="222"/>
                  </a:moveTo>
                  <a:cubicBezTo>
                    <a:pt x="42057" y="222"/>
                    <a:pt x="42690" y="476"/>
                    <a:pt x="43165" y="951"/>
                  </a:cubicBezTo>
                  <a:cubicBezTo>
                    <a:pt x="43640" y="1458"/>
                    <a:pt x="43894" y="2091"/>
                    <a:pt x="43894" y="2756"/>
                  </a:cubicBezTo>
                  <a:lnTo>
                    <a:pt x="43799" y="28851"/>
                  </a:lnTo>
                  <a:cubicBezTo>
                    <a:pt x="43799" y="29389"/>
                    <a:pt x="43640" y="29928"/>
                    <a:pt x="43292" y="30371"/>
                  </a:cubicBezTo>
                  <a:cubicBezTo>
                    <a:pt x="42849" y="30688"/>
                    <a:pt x="42342" y="30878"/>
                    <a:pt x="41804" y="30878"/>
                  </a:cubicBezTo>
                  <a:lnTo>
                    <a:pt x="2724" y="30878"/>
                  </a:lnTo>
                  <a:cubicBezTo>
                    <a:pt x="2059" y="30878"/>
                    <a:pt x="1426" y="30593"/>
                    <a:pt x="951" y="30118"/>
                  </a:cubicBezTo>
                  <a:cubicBezTo>
                    <a:pt x="476" y="29643"/>
                    <a:pt x="222" y="29009"/>
                    <a:pt x="222" y="28344"/>
                  </a:cubicBezTo>
                  <a:lnTo>
                    <a:pt x="317" y="2249"/>
                  </a:lnTo>
                  <a:cubicBezTo>
                    <a:pt x="317" y="1711"/>
                    <a:pt x="476" y="1172"/>
                    <a:pt x="792" y="729"/>
                  </a:cubicBezTo>
                  <a:cubicBezTo>
                    <a:pt x="1236" y="412"/>
                    <a:pt x="1774" y="222"/>
                    <a:pt x="2312" y="222"/>
                  </a:cubicBezTo>
                  <a:close/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3"/>
            <p:cNvSpPr/>
            <p:nvPr/>
          </p:nvSpPr>
          <p:spPr>
            <a:xfrm>
              <a:off x="4889406" y="3318546"/>
              <a:ext cx="1345766" cy="995145"/>
            </a:xfrm>
            <a:custGeom>
              <a:avLst/>
              <a:gdLst/>
              <a:ahLst/>
              <a:cxnLst/>
              <a:rect l="l" t="t" r="r" b="b"/>
              <a:pathLst>
                <a:path w="39745" h="29390" extrusionOk="0">
                  <a:moveTo>
                    <a:pt x="2090" y="1"/>
                  </a:moveTo>
                  <a:cubicBezTo>
                    <a:pt x="1520" y="1"/>
                    <a:pt x="1014" y="191"/>
                    <a:pt x="602" y="539"/>
                  </a:cubicBezTo>
                  <a:cubicBezTo>
                    <a:pt x="285" y="983"/>
                    <a:pt x="95" y="1521"/>
                    <a:pt x="95" y="2123"/>
                  </a:cubicBezTo>
                  <a:lnTo>
                    <a:pt x="32" y="26793"/>
                  </a:lnTo>
                  <a:cubicBezTo>
                    <a:pt x="0" y="28250"/>
                    <a:pt x="1109" y="29390"/>
                    <a:pt x="2470" y="29390"/>
                  </a:cubicBezTo>
                  <a:lnTo>
                    <a:pt x="37623" y="29390"/>
                  </a:lnTo>
                  <a:cubicBezTo>
                    <a:pt x="38193" y="29390"/>
                    <a:pt x="38731" y="29200"/>
                    <a:pt x="39143" y="28851"/>
                  </a:cubicBezTo>
                  <a:cubicBezTo>
                    <a:pt x="39460" y="28408"/>
                    <a:pt x="39650" y="27870"/>
                    <a:pt x="39650" y="27300"/>
                  </a:cubicBezTo>
                  <a:lnTo>
                    <a:pt x="39713" y="2598"/>
                  </a:lnTo>
                  <a:cubicBezTo>
                    <a:pt x="39745" y="1173"/>
                    <a:pt x="38636" y="1"/>
                    <a:pt x="37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3"/>
            <p:cNvSpPr/>
            <p:nvPr/>
          </p:nvSpPr>
          <p:spPr>
            <a:xfrm>
              <a:off x="5010557" y="3750634"/>
              <a:ext cx="1086297" cy="377539"/>
            </a:xfrm>
            <a:custGeom>
              <a:avLst/>
              <a:gdLst/>
              <a:ahLst/>
              <a:cxnLst/>
              <a:rect l="l" t="t" r="r" b="b"/>
              <a:pathLst>
                <a:path w="32082" h="11150" extrusionOk="0">
                  <a:moveTo>
                    <a:pt x="9222" y="1"/>
                  </a:moveTo>
                  <a:cubicBezTo>
                    <a:pt x="7670" y="1"/>
                    <a:pt x="6724" y="1219"/>
                    <a:pt x="5733" y="2504"/>
                  </a:cubicBezTo>
                  <a:cubicBezTo>
                    <a:pt x="4466" y="4119"/>
                    <a:pt x="3009" y="5956"/>
                    <a:pt x="1" y="6020"/>
                  </a:cubicBezTo>
                  <a:lnTo>
                    <a:pt x="32" y="11150"/>
                  </a:lnTo>
                  <a:cubicBezTo>
                    <a:pt x="32" y="11150"/>
                    <a:pt x="29865" y="11087"/>
                    <a:pt x="32082" y="11087"/>
                  </a:cubicBezTo>
                  <a:lnTo>
                    <a:pt x="32082" y="2346"/>
                  </a:lnTo>
                  <a:cubicBezTo>
                    <a:pt x="29770" y="2346"/>
                    <a:pt x="27996" y="3423"/>
                    <a:pt x="26128" y="4531"/>
                  </a:cubicBezTo>
                  <a:cubicBezTo>
                    <a:pt x="24164" y="5735"/>
                    <a:pt x="22106" y="6970"/>
                    <a:pt x="19256" y="7001"/>
                  </a:cubicBezTo>
                  <a:cubicBezTo>
                    <a:pt x="19200" y="7002"/>
                    <a:pt x="19146" y="7003"/>
                    <a:pt x="19092" y="7003"/>
                  </a:cubicBezTo>
                  <a:cubicBezTo>
                    <a:pt x="16145" y="7003"/>
                    <a:pt x="15085" y="5321"/>
                    <a:pt x="13904" y="3518"/>
                  </a:cubicBezTo>
                  <a:cubicBezTo>
                    <a:pt x="13017" y="2093"/>
                    <a:pt x="12067" y="604"/>
                    <a:pt x="10135" y="129"/>
                  </a:cubicBezTo>
                  <a:cubicBezTo>
                    <a:pt x="9808" y="41"/>
                    <a:pt x="9505" y="1"/>
                    <a:pt x="92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3"/>
            <p:cNvSpPr/>
            <p:nvPr/>
          </p:nvSpPr>
          <p:spPr>
            <a:xfrm>
              <a:off x="5011640" y="3606999"/>
              <a:ext cx="1085213" cy="408589"/>
            </a:xfrm>
            <a:custGeom>
              <a:avLst/>
              <a:gdLst/>
              <a:ahLst/>
              <a:cxnLst/>
              <a:rect l="l" t="t" r="r" b="b"/>
              <a:pathLst>
                <a:path w="32050" h="12067" extrusionOk="0">
                  <a:moveTo>
                    <a:pt x="20015" y="1"/>
                  </a:moveTo>
                  <a:cubicBezTo>
                    <a:pt x="16658" y="1"/>
                    <a:pt x="15265" y="3263"/>
                    <a:pt x="13935" y="6398"/>
                  </a:cubicBezTo>
                  <a:cubicBezTo>
                    <a:pt x="12795" y="9122"/>
                    <a:pt x="11718" y="11655"/>
                    <a:pt x="9501" y="11655"/>
                  </a:cubicBezTo>
                  <a:cubicBezTo>
                    <a:pt x="7126" y="11655"/>
                    <a:pt x="6113" y="10515"/>
                    <a:pt x="5036" y="9312"/>
                  </a:cubicBezTo>
                  <a:cubicBezTo>
                    <a:pt x="3896" y="8045"/>
                    <a:pt x="2724" y="6746"/>
                    <a:pt x="0" y="6746"/>
                  </a:cubicBezTo>
                  <a:lnTo>
                    <a:pt x="0" y="7158"/>
                  </a:lnTo>
                  <a:cubicBezTo>
                    <a:pt x="2566" y="7158"/>
                    <a:pt x="3611" y="8361"/>
                    <a:pt x="4751" y="9597"/>
                  </a:cubicBezTo>
                  <a:cubicBezTo>
                    <a:pt x="5828" y="10832"/>
                    <a:pt x="6936" y="12067"/>
                    <a:pt x="9501" y="12067"/>
                  </a:cubicBezTo>
                  <a:cubicBezTo>
                    <a:pt x="11971" y="12067"/>
                    <a:pt x="13111" y="9407"/>
                    <a:pt x="14315" y="6588"/>
                  </a:cubicBezTo>
                  <a:cubicBezTo>
                    <a:pt x="15582" y="3548"/>
                    <a:pt x="16912" y="413"/>
                    <a:pt x="20015" y="413"/>
                  </a:cubicBezTo>
                  <a:cubicBezTo>
                    <a:pt x="23246" y="413"/>
                    <a:pt x="25272" y="3484"/>
                    <a:pt x="27078" y="6176"/>
                  </a:cubicBezTo>
                  <a:cubicBezTo>
                    <a:pt x="28598" y="8488"/>
                    <a:pt x="30054" y="10673"/>
                    <a:pt x="32050" y="10673"/>
                  </a:cubicBezTo>
                  <a:lnTo>
                    <a:pt x="32050" y="10262"/>
                  </a:lnTo>
                  <a:cubicBezTo>
                    <a:pt x="30244" y="10262"/>
                    <a:pt x="28883" y="8171"/>
                    <a:pt x="27394" y="5955"/>
                  </a:cubicBezTo>
                  <a:cubicBezTo>
                    <a:pt x="25557" y="3168"/>
                    <a:pt x="23467" y="1"/>
                    <a:pt x="2001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3"/>
            <p:cNvSpPr/>
            <p:nvPr/>
          </p:nvSpPr>
          <p:spPr>
            <a:xfrm>
              <a:off x="6096820" y="3543749"/>
              <a:ext cx="7551" cy="582290"/>
            </a:xfrm>
            <a:custGeom>
              <a:avLst/>
              <a:gdLst/>
              <a:ahLst/>
              <a:cxnLst/>
              <a:rect l="l" t="t" r="r" b="b"/>
              <a:pathLst>
                <a:path w="223" h="17197" extrusionOk="0">
                  <a:moveTo>
                    <a:pt x="1" y="0"/>
                  </a:moveTo>
                  <a:lnTo>
                    <a:pt x="1" y="17197"/>
                  </a:lnTo>
                  <a:lnTo>
                    <a:pt x="222" y="1719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3"/>
            <p:cNvSpPr/>
            <p:nvPr/>
          </p:nvSpPr>
          <p:spPr>
            <a:xfrm>
              <a:off x="5007340" y="3543749"/>
              <a:ext cx="7551" cy="582290"/>
            </a:xfrm>
            <a:custGeom>
              <a:avLst/>
              <a:gdLst/>
              <a:ahLst/>
              <a:cxnLst/>
              <a:rect l="l" t="t" r="r" b="b"/>
              <a:pathLst>
                <a:path w="223" h="17197" extrusionOk="0">
                  <a:moveTo>
                    <a:pt x="1" y="0"/>
                  </a:moveTo>
                  <a:lnTo>
                    <a:pt x="1" y="17197"/>
                  </a:lnTo>
                  <a:lnTo>
                    <a:pt x="222" y="1719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3"/>
            <p:cNvSpPr/>
            <p:nvPr/>
          </p:nvSpPr>
          <p:spPr>
            <a:xfrm>
              <a:off x="5007340" y="4121705"/>
              <a:ext cx="1097030" cy="8634"/>
            </a:xfrm>
            <a:custGeom>
              <a:avLst/>
              <a:gdLst/>
              <a:ahLst/>
              <a:cxnLst/>
              <a:rect l="l" t="t" r="r" b="b"/>
              <a:pathLst>
                <a:path w="32399" h="255" extrusionOk="0">
                  <a:moveTo>
                    <a:pt x="1" y="1"/>
                  </a:moveTo>
                  <a:lnTo>
                    <a:pt x="1" y="254"/>
                  </a:lnTo>
                  <a:lnTo>
                    <a:pt x="32398" y="254"/>
                  </a:lnTo>
                  <a:lnTo>
                    <a:pt x="3239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3"/>
            <p:cNvSpPr/>
            <p:nvPr/>
          </p:nvSpPr>
          <p:spPr>
            <a:xfrm>
              <a:off x="4887239" y="3315329"/>
              <a:ext cx="1350100" cy="1001579"/>
            </a:xfrm>
            <a:custGeom>
              <a:avLst/>
              <a:gdLst/>
              <a:ahLst/>
              <a:cxnLst/>
              <a:rect l="l" t="t" r="r" b="b"/>
              <a:pathLst>
                <a:path w="39873" h="29580" extrusionOk="0">
                  <a:moveTo>
                    <a:pt x="37402" y="191"/>
                  </a:moveTo>
                  <a:cubicBezTo>
                    <a:pt x="38669" y="191"/>
                    <a:pt x="39714" y="1268"/>
                    <a:pt x="39714" y="2598"/>
                  </a:cubicBezTo>
                  <a:lnTo>
                    <a:pt x="39714" y="27521"/>
                  </a:lnTo>
                  <a:cubicBezTo>
                    <a:pt x="39714" y="28566"/>
                    <a:pt x="38890" y="29390"/>
                    <a:pt x="37909" y="29390"/>
                  </a:cubicBezTo>
                  <a:lnTo>
                    <a:pt x="2503" y="29390"/>
                  </a:lnTo>
                  <a:cubicBezTo>
                    <a:pt x="1236" y="29390"/>
                    <a:pt x="159" y="28281"/>
                    <a:pt x="159" y="26919"/>
                  </a:cubicBezTo>
                  <a:lnTo>
                    <a:pt x="159" y="2059"/>
                  </a:lnTo>
                  <a:cubicBezTo>
                    <a:pt x="159" y="1014"/>
                    <a:pt x="983" y="191"/>
                    <a:pt x="1964" y="191"/>
                  </a:cubicBezTo>
                  <a:close/>
                  <a:moveTo>
                    <a:pt x="1964" y="1"/>
                  </a:moveTo>
                  <a:cubicBezTo>
                    <a:pt x="888" y="1"/>
                    <a:pt x="1" y="919"/>
                    <a:pt x="1" y="2059"/>
                  </a:cubicBezTo>
                  <a:lnTo>
                    <a:pt x="1" y="26919"/>
                  </a:lnTo>
                  <a:cubicBezTo>
                    <a:pt x="1" y="28376"/>
                    <a:pt x="1109" y="29580"/>
                    <a:pt x="2503" y="29580"/>
                  </a:cubicBezTo>
                  <a:lnTo>
                    <a:pt x="37909" y="29580"/>
                  </a:lnTo>
                  <a:cubicBezTo>
                    <a:pt x="38985" y="29580"/>
                    <a:pt x="39872" y="28661"/>
                    <a:pt x="39872" y="27521"/>
                  </a:cubicBezTo>
                  <a:lnTo>
                    <a:pt x="39872" y="2598"/>
                  </a:lnTo>
                  <a:cubicBezTo>
                    <a:pt x="39872" y="1173"/>
                    <a:pt x="38764" y="1"/>
                    <a:pt x="3740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3"/>
            <p:cNvSpPr/>
            <p:nvPr/>
          </p:nvSpPr>
          <p:spPr>
            <a:xfrm>
              <a:off x="2626813" y="3076210"/>
              <a:ext cx="1828338" cy="1317899"/>
            </a:xfrm>
            <a:custGeom>
              <a:avLst/>
              <a:gdLst/>
              <a:ahLst/>
              <a:cxnLst/>
              <a:rect l="l" t="t" r="r" b="b"/>
              <a:pathLst>
                <a:path w="53997" h="38922" extrusionOk="0">
                  <a:moveTo>
                    <a:pt x="2851" y="1"/>
                  </a:moveTo>
                  <a:cubicBezTo>
                    <a:pt x="2091" y="1"/>
                    <a:pt x="1394" y="254"/>
                    <a:pt x="824" y="697"/>
                  </a:cubicBezTo>
                  <a:cubicBezTo>
                    <a:pt x="380" y="1299"/>
                    <a:pt x="127" y="1996"/>
                    <a:pt x="127" y="2788"/>
                  </a:cubicBezTo>
                  <a:lnTo>
                    <a:pt x="32" y="35470"/>
                  </a:lnTo>
                  <a:cubicBezTo>
                    <a:pt x="0" y="37370"/>
                    <a:pt x="1521" y="38922"/>
                    <a:pt x="3357" y="38922"/>
                  </a:cubicBezTo>
                  <a:lnTo>
                    <a:pt x="51178" y="38922"/>
                  </a:lnTo>
                  <a:cubicBezTo>
                    <a:pt x="51938" y="38922"/>
                    <a:pt x="52634" y="38637"/>
                    <a:pt x="53204" y="38193"/>
                  </a:cubicBezTo>
                  <a:cubicBezTo>
                    <a:pt x="53648" y="37623"/>
                    <a:pt x="53901" y="36895"/>
                    <a:pt x="53901" y="36135"/>
                  </a:cubicBezTo>
                  <a:lnTo>
                    <a:pt x="53996" y="3421"/>
                  </a:lnTo>
                  <a:cubicBezTo>
                    <a:pt x="53996" y="1521"/>
                    <a:pt x="52508" y="1"/>
                    <a:pt x="50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3"/>
            <p:cNvSpPr/>
            <p:nvPr/>
          </p:nvSpPr>
          <p:spPr>
            <a:xfrm>
              <a:off x="2796248" y="3257429"/>
              <a:ext cx="856793" cy="876128"/>
            </a:xfrm>
            <a:custGeom>
              <a:avLst/>
              <a:gdLst/>
              <a:ahLst/>
              <a:cxnLst/>
              <a:rect l="l" t="t" r="r" b="b"/>
              <a:pathLst>
                <a:path w="25304" h="25875" extrusionOk="0">
                  <a:moveTo>
                    <a:pt x="12636" y="4783"/>
                  </a:moveTo>
                  <a:cubicBezTo>
                    <a:pt x="17038" y="4783"/>
                    <a:pt x="20617" y="8456"/>
                    <a:pt x="20617" y="12922"/>
                  </a:cubicBezTo>
                  <a:cubicBezTo>
                    <a:pt x="20617" y="17419"/>
                    <a:pt x="17038" y="21092"/>
                    <a:pt x="12636" y="21092"/>
                  </a:cubicBezTo>
                  <a:cubicBezTo>
                    <a:pt x="8266" y="21092"/>
                    <a:pt x="4687" y="17419"/>
                    <a:pt x="4687" y="12922"/>
                  </a:cubicBezTo>
                  <a:cubicBezTo>
                    <a:pt x="4687" y="8456"/>
                    <a:pt x="8266" y="4783"/>
                    <a:pt x="12636" y="4783"/>
                  </a:cubicBezTo>
                  <a:close/>
                  <a:moveTo>
                    <a:pt x="12636" y="1"/>
                  </a:moveTo>
                  <a:cubicBezTo>
                    <a:pt x="5669" y="1"/>
                    <a:pt x="0" y="5796"/>
                    <a:pt x="0" y="12922"/>
                  </a:cubicBezTo>
                  <a:cubicBezTo>
                    <a:pt x="0" y="20079"/>
                    <a:pt x="5669" y="25874"/>
                    <a:pt x="12636" y="25874"/>
                  </a:cubicBezTo>
                  <a:cubicBezTo>
                    <a:pt x="19635" y="25874"/>
                    <a:pt x="25304" y="20079"/>
                    <a:pt x="25304" y="12922"/>
                  </a:cubicBezTo>
                  <a:cubicBezTo>
                    <a:pt x="25304" y="5796"/>
                    <a:pt x="19635" y="1"/>
                    <a:pt x="1263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3"/>
            <p:cNvSpPr/>
            <p:nvPr/>
          </p:nvSpPr>
          <p:spPr>
            <a:xfrm>
              <a:off x="2796248" y="3257429"/>
              <a:ext cx="856793" cy="876128"/>
            </a:xfrm>
            <a:custGeom>
              <a:avLst/>
              <a:gdLst/>
              <a:ahLst/>
              <a:cxnLst/>
              <a:rect l="l" t="t" r="r" b="b"/>
              <a:pathLst>
                <a:path w="25304" h="25875" extrusionOk="0">
                  <a:moveTo>
                    <a:pt x="12636" y="1"/>
                  </a:moveTo>
                  <a:lnTo>
                    <a:pt x="12636" y="4783"/>
                  </a:lnTo>
                  <a:cubicBezTo>
                    <a:pt x="17038" y="4783"/>
                    <a:pt x="20617" y="8456"/>
                    <a:pt x="20617" y="12922"/>
                  </a:cubicBezTo>
                  <a:cubicBezTo>
                    <a:pt x="20617" y="17419"/>
                    <a:pt x="17038" y="21092"/>
                    <a:pt x="12636" y="21092"/>
                  </a:cubicBezTo>
                  <a:cubicBezTo>
                    <a:pt x="8266" y="21092"/>
                    <a:pt x="4687" y="17419"/>
                    <a:pt x="4687" y="12922"/>
                  </a:cubicBezTo>
                  <a:cubicBezTo>
                    <a:pt x="4687" y="12130"/>
                    <a:pt x="4782" y="11338"/>
                    <a:pt x="5004" y="10578"/>
                  </a:cubicBezTo>
                  <a:lnTo>
                    <a:pt x="539" y="9216"/>
                  </a:lnTo>
                  <a:cubicBezTo>
                    <a:pt x="159" y="10420"/>
                    <a:pt x="0" y="11655"/>
                    <a:pt x="0" y="12922"/>
                  </a:cubicBezTo>
                  <a:cubicBezTo>
                    <a:pt x="0" y="20079"/>
                    <a:pt x="5669" y="25874"/>
                    <a:pt x="12636" y="25874"/>
                  </a:cubicBezTo>
                  <a:cubicBezTo>
                    <a:pt x="19635" y="25874"/>
                    <a:pt x="25304" y="20079"/>
                    <a:pt x="25304" y="12922"/>
                  </a:cubicBezTo>
                  <a:cubicBezTo>
                    <a:pt x="25304" y="5796"/>
                    <a:pt x="19635" y="1"/>
                    <a:pt x="126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3"/>
            <p:cNvSpPr/>
            <p:nvPr/>
          </p:nvSpPr>
          <p:spPr>
            <a:xfrm>
              <a:off x="2796248" y="3314280"/>
              <a:ext cx="856793" cy="819277"/>
            </a:xfrm>
            <a:custGeom>
              <a:avLst/>
              <a:gdLst/>
              <a:ahLst/>
              <a:cxnLst/>
              <a:rect l="l" t="t" r="r" b="b"/>
              <a:pathLst>
                <a:path w="25304" h="24196" extrusionOk="0">
                  <a:moveTo>
                    <a:pt x="18907" y="0"/>
                  </a:moveTo>
                  <a:lnTo>
                    <a:pt x="16595" y="4181"/>
                  </a:lnTo>
                  <a:cubicBezTo>
                    <a:pt x="19065" y="5637"/>
                    <a:pt x="20617" y="8329"/>
                    <a:pt x="20617" y="11243"/>
                  </a:cubicBezTo>
                  <a:cubicBezTo>
                    <a:pt x="20617" y="15740"/>
                    <a:pt x="17038" y="19382"/>
                    <a:pt x="12636" y="19382"/>
                  </a:cubicBezTo>
                  <a:cubicBezTo>
                    <a:pt x="10514" y="19382"/>
                    <a:pt x="8487" y="18527"/>
                    <a:pt x="6967" y="16975"/>
                  </a:cubicBezTo>
                  <a:cubicBezTo>
                    <a:pt x="5511" y="15423"/>
                    <a:pt x="4687" y="13396"/>
                    <a:pt x="4687" y="11243"/>
                  </a:cubicBezTo>
                  <a:lnTo>
                    <a:pt x="0" y="11243"/>
                  </a:lnTo>
                  <a:cubicBezTo>
                    <a:pt x="0" y="14695"/>
                    <a:pt x="1299" y="17925"/>
                    <a:pt x="3642" y="20363"/>
                  </a:cubicBezTo>
                  <a:cubicBezTo>
                    <a:pt x="6049" y="22834"/>
                    <a:pt x="9248" y="24195"/>
                    <a:pt x="12636" y="24195"/>
                  </a:cubicBezTo>
                  <a:cubicBezTo>
                    <a:pt x="19635" y="24195"/>
                    <a:pt x="25304" y="18400"/>
                    <a:pt x="25304" y="11243"/>
                  </a:cubicBezTo>
                  <a:cubicBezTo>
                    <a:pt x="25304" y="6619"/>
                    <a:pt x="22865" y="2312"/>
                    <a:pt x="189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3"/>
            <p:cNvSpPr/>
            <p:nvPr/>
          </p:nvSpPr>
          <p:spPr>
            <a:xfrm>
              <a:off x="3853527" y="3390397"/>
              <a:ext cx="413972" cy="17201"/>
            </a:xfrm>
            <a:custGeom>
              <a:avLst/>
              <a:gdLst/>
              <a:ahLst/>
              <a:cxnLst/>
              <a:rect l="l" t="t" r="r" b="b"/>
              <a:pathLst>
                <a:path w="1222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2225" y="507"/>
                  </a:lnTo>
                  <a:lnTo>
                    <a:pt x="1222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3"/>
            <p:cNvSpPr/>
            <p:nvPr/>
          </p:nvSpPr>
          <p:spPr>
            <a:xfrm>
              <a:off x="3853527" y="3430081"/>
              <a:ext cx="401106" cy="17201"/>
            </a:xfrm>
            <a:custGeom>
              <a:avLst/>
              <a:gdLst/>
              <a:ahLst/>
              <a:cxnLst/>
              <a:rect l="l" t="t" r="r" b="b"/>
              <a:pathLst>
                <a:path w="11846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1845" y="507"/>
                  </a:lnTo>
                  <a:lnTo>
                    <a:pt x="1184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3"/>
            <p:cNvSpPr/>
            <p:nvPr/>
          </p:nvSpPr>
          <p:spPr>
            <a:xfrm>
              <a:off x="3853527" y="3468681"/>
              <a:ext cx="365722" cy="17201"/>
            </a:xfrm>
            <a:custGeom>
              <a:avLst/>
              <a:gdLst/>
              <a:ahLst/>
              <a:cxnLst/>
              <a:rect l="l" t="t" r="r" b="b"/>
              <a:pathLst>
                <a:path w="10801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800" y="507"/>
                  </a:lnTo>
                  <a:lnTo>
                    <a:pt x="1080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3"/>
            <p:cNvSpPr/>
            <p:nvPr/>
          </p:nvSpPr>
          <p:spPr>
            <a:xfrm>
              <a:off x="3853527" y="3508365"/>
              <a:ext cx="342121" cy="17201"/>
            </a:xfrm>
            <a:custGeom>
              <a:avLst/>
              <a:gdLst/>
              <a:ahLst/>
              <a:cxnLst/>
              <a:rect l="l" t="t" r="r" b="b"/>
              <a:pathLst>
                <a:path w="10104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0103" y="507"/>
                  </a:lnTo>
                  <a:lnTo>
                    <a:pt x="101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3"/>
            <p:cNvSpPr/>
            <p:nvPr/>
          </p:nvSpPr>
          <p:spPr>
            <a:xfrm>
              <a:off x="3853527" y="3548049"/>
              <a:ext cx="321738" cy="16117"/>
            </a:xfrm>
            <a:custGeom>
              <a:avLst/>
              <a:gdLst/>
              <a:ahLst/>
              <a:cxnLst/>
              <a:rect l="l" t="t" r="r" b="b"/>
              <a:pathLst>
                <a:path w="9502" h="476" extrusionOk="0">
                  <a:moveTo>
                    <a:pt x="1" y="0"/>
                  </a:moveTo>
                  <a:lnTo>
                    <a:pt x="1" y="475"/>
                  </a:lnTo>
                  <a:lnTo>
                    <a:pt x="9502" y="475"/>
                  </a:lnTo>
                  <a:lnTo>
                    <a:pt x="95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3"/>
            <p:cNvSpPr/>
            <p:nvPr/>
          </p:nvSpPr>
          <p:spPr>
            <a:xfrm>
              <a:off x="3853527" y="3586650"/>
              <a:ext cx="296004" cy="17167"/>
            </a:xfrm>
            <a:custGeom>
              <a:avLst/>
              <a:gdLst/>
              <a:ahLst/>
              <a:cxnLst/>
              <a:rect l="l" t="t" r="r" b="b"/>
              <a:pathLst>
                <a:path w="8742" h="507" extrusionOk="0">
                  <a:moveTo>
                    <a:pt x="1" y="0"/>
                  </a:moveTo>
                  <a:lnTo>
                    <a:pt x="1" y="507"/>
                  </a:lnTo>
                  <a:lnTo>
                    <a:pt x="8742" y="507"/>
                  </a:lnTo>
                  <a:lnTo>
                    <a:pt x="8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3"/>
            <p:cNvSpPr/>
            <p:nvPr/>
          </p:nvSpPr>
          <p:spPr>
            <a:xfrm>
              <a:off x="3853527" y="3879369"/>
              <a:ext cx="413972" cy="17201"/>
            </a:xfrm>
            <a:custGeom>
              <a:avLst/>
              <a:gdLst/>
              <a:ahLst/>
              <a:cxnLst/>
              <a:rect l="l" t="t" r="r" b="b"/>
              <a:pathLst>
                <a:path w="1222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2225" y="507"/>
                  </a:lnTo>
                  <a:lnTo>
                    <a:pt x="1222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3"/>
            <p:cNvSpPr/>
            <p:nvPr/>
          </p:nvSpPr>
          <p:spPr>
            <a:xfrm>
              <a:off x="3853527" y="3919053"/>
              <a:ext cx="401106" cy="17201"/>
            </a:xfrm>
            <a:custGeom>
              <a:avLst/>
              <a:gdLst/>
              <a:ahLst/>
              <a:cxnLst/>
              <a:rect l="l" t="t" r="r" b="b"/>
              <a:pathLst>
                <a:path w="1184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1845" y="507"/>
                  </a:lnTo>
                  <a:lnTo>
                    <a:pt x="1184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3"/>
            <p:cNvSpPr/>
            <p:nvPr/>
          </p:nvSpPr>
          <p:spPr>
            <a:xfrm>
              <a:off x="3853527" y="3957654"/>
              <a:ext cx="365722" cy="17201"/>
            </a:xfrm>
            <a:custGeom>
              <a:avLst/>
              <a:gdLst/>
              <a:ahLst/>
              <a:cxnLst/>
              <a:rect l="l" t="t" r="r" b="b"/>
              <a:pathLst>
                <a:path w="10801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800" y="507"/>
                  </a:lnTo>
                  <a:lnTo>
                    <a:pt x="1080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3"/>
            <p:cNvSpPr/>
            <p:nvPr/>
          </p:nvSpPr>
          <p:spPr>
            <a:xfrm>
              <a:off x="3853527" y="3997338"/>
              <a:ext cx="342121" cy="17201"/>
            </a:xfrm>
            <a:custGeom>
              <a:avLst/>
              <a:gdLst/>
              <a:ahLst/>
              <a:cxnLst/>
              <a:rect l="l" t="t" r="r" b="b"/>
              <a:pathLst>
                <a:path w="10104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0103" y="507"/>
                  </a:lnTo>
                  <a:lnTo>
                    <a:pt x="101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3"/>
            <p:cNvSpPr/>
            <p:nvPr/>
          </p:nvSpPr>
          <p:spPr>
            <a:xfrm>
              <a:off x="3853527" y="4035938"/>
              <a:ext cx="321738" cy="17201"/>
            </a:xfrm>
            <a:custGeom>
              <a:avLst/>
              <a:gdLst/>
              <a:ahLst/>
              <a:cxnLst/>
              <a:rect l="l" t="t" r="r" b="b"/>
              <a:pathLst>
                <a:path w="9502" h="508" extrusionOk="0">
                  <a:moveTo>
                    <a:pt x="1" y="0"/>
                  </a:moveTo>
                  <a:lnTo>
                    <a:pt x="1" y="507"/>
                  </a:lnTo>
                  <a:lnTo>
                    <a:pt x="9502" y="507"/>
                  </a:lnTo>
                  <a:lnTo>
                    <a:pt x="95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3"/>
            <p:cNvSpPr/>
            <p:nvPr/>
          </p:nvSpPr>
          <p:spPr>
            <a:xfrm>
              <a:off x="3853527" y="4075622"/>
              <a:ext cx="296004" cy="17167"/>
            </a:xfrm>
            <a:custGeom>
              <a:avLst/>
              <a:gdLst/>
              <a:ahLst/>
              <a:cxnLst/>
              <a:rect l="l" t="t" r="r" b="b"/>
              <a:pathLst>
                <a:path w="8742" h="507" extrusionOk="0">
                  <a:moveTo>
                    <a:pt x="1" y="0"/>
                  </a:moveTo>
                  <a:lnTo>
                    <a:pt x="1" y="507"/>
                  </a:lnTo>
                  <a:lnTo>
                    <a:pt x="8742" y="507"/>
                  </a:lnTo>
                  <a:lnTo>
                    <a:pt x="8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3"/>
            <p:cNvSpPr/>
            <p:nvPr/>
          </p:nvSpPr>
          <p:spPr>
            <a:xfrm>
              <a:off x="6125770" y="2472080"/>
              <a:ext cx="305654" cy="306061"/>
            </a:xfrm>
            <a:custGeom>
              <a:avLst/>
              <a:gdLst/>
              <a:ahLst/>
              <a:cxnLst/>
              <a:rect l="l" t="t" r="r" b="b"/>
              <a:pathLst>
                <a:path w="9027" h="9039" extrusionOk="0">
                  <a:moveTo>
                    <a:pt x="4494" y="3326"/>
                  </a:moveTo>
                  <a:cubicBezTo>
                    <a:pt x="4547" y="3326"/>
                    <a:pt x="4602" y="3330"/>
                    <a:pt x="4656" y="3338"/>
                  </a:cubicBezTo>
                  <a:cubicBezTo>
                    <a:pt x="5321" y="3433"/>
                    <a:pt x="5796" y="4035"/>
                    <a:pt x="5701" y="4669"/>
                  </a:cubicBezTo>
                  <a:cubicBezTo>
                    <a:pt x="5612" y="5291"/>
                    <a:pt x="5079" y="5720"/>
                    <a:pt x="4491" y="5720"/>
                  </a:cubicBezTo>
                  <a:cubicBezTo>
                    <a:pt x="4451" y="5720"/>
                    <a:pt x="4411" y="5718"/>
                    <a:pt x="4371" y="5714"/>
                  </a:cubicBezTo>
                  <a:cubicBezTo>
                    <a:pt x="3706" y="5619"/>
                    <a:pt x="3231" y="5017"/>
                    <a:pt x="3326" y="4352"/>
                  </a:cubicBezTo>
                  <a:cubicBezTo>
                    <a:pt x="3413" y="3773"/>
                    <a:pt x="3923" y="3326"/>
                    <a:pt x="4494" y="3326"/>
                  </a:cubicBezTo>
                  <a:close/>
                  <a:moveTo>
                    <a:pt x="3923" y="0"/>
                  </a:moveTo>
                  <a:cubicBezTo>
                    <a:pt x="3914" y="0"/>
                    <a:pt x="3905" y="4"/>
                    <a:pt x="3896" y="13"/>
                  </a:cubicBezTo>
                  <a:lnTo>
                    <a:pt x="2788" y="298"/>
                  </a:lnTo>
                  <a:cubicBezTo>
                    <a:pt x="2756" y="298"/>
                    <a:pt x="2756" y="330"/>
                    <a:pt x="2756" y="362"/>
                  </a:cubicBezTo>
                  <a:cubicBezTo>
                    <a:pt x="2756" y="362"/>
                    <a:pt x="2914" y="1470"/>
                    <a:pt x="2439" y="1818"/>
                  </a:cubicBezTo>
                  <a:cubicBezTo>
                    <a:pt x="2239" y="1969"/>
                    <a:pt x="1999" y="2060"/>
                    <a:pt x="1766" y="2060"/>
                  </a:cubicBezTo>
                  <a:cubicBezTo>
                    <a:pt x="1704" y="2060"/>
                    <a:pt x="1644" y="2053"/>
                    <a:pt x="1584" y="2040"/>
                  </a:cubicBezTo>
                  <a:cubicBezTo>
                    <a:pt x="1331" y="2008"/>
                    <a:pt x="951" y="1755"/>
                    <a:pt x="951" y="1755"/>
                  </a:cubicBezTo>
                  <a:cubicBezTo>
                    <a:pt x="940" y="1744"/>
                    <a:pt x="930" y="1741"/>
                    <a:pt x="920" y="1741"/>
                  </a:cubicBezTo>
                  <a:cubicBezTo>
                    <a:pt x="901" y="1741"/>
                    <a:pt x="887" y="1755"/>
                    <a:pt x="887" y="1755"/>
                  </a:cubicBezTo>
                  <a:lnTo>
                    <a:pt x="317" y="2737"/>
                  </a:lnTo>
                  <a:cubicBezTo>
                    <a:pt x="286" y="2768"/>
                    <a:pt x="317" y="2832"/>
                    <a:pt x="317" y="2832"/>
                  </a:cubicBezTo>
                  <a:cubicBezTo>
                    <a:pt x="317" y="2832"/>
                    <a:pt x="1204" y="3497"/>
                    <a:pt x="1141" y="4067"/>
                  </a:cubicBezTo>
                  <a:cubicBezTo>
                    <a:pt x="1077" y="4669"/>
                    <a:pt x="32" y="5049"/>
                    <a:pt x="32" y="5049"/>
                  </a:cubicBezTo>
                  <a:cubicBezTo>
                    <a:pt x="1" y="5080"/>
                    <a:pt x="1" y="5112"/>
                    <a:pt x="1" y="5144"/>
                  </a:cubicBezTo>
                  <a:lnTo>
                    <a:pt x="286" y="6220"/>
                  </a:lnTo>
                  <a:cubicBezTo>
                    <a:pt x="317" y="6252"/>
                    <a:pt x="349" y="6284"/>
                    <a:pt x="381" y="6284"/>
                  </a:cubicBezTo>
                  <a:cubicBezTo>
                    <a:pt x="381" y="6284"/>
                    <a:pt x="553" y="6258"/>
                    <a:pt x="782" y="6258"/>
                  </a:cubicBezTo>
                  <a:cubicBezTo>
                    <a:pt x="1126" y="6258"/>
                    <a:pt x="1597" y="6315"/>
                    <a:pt x="1806" y="6600"/>
                  </a:cubicBezTo>
                  <a:cubicBezTo>
                    <a:pt x="2186" y="7044"/>
                    <a:pt x="1742" y="8057"/>
                    <a:pt x="1742" y="8057"/>
                  </a:cubicBezTo>
                  <a:cubicBezTo>
                    <a:pt x="1742" y="8089"/>
                    <a:pt x="1742" y="8120"/>
                    <a:pt x="1774" y="8152"/>
                  </a:cubicBezTo>
                  <a:lnTo>
                    <a:pt x="2756" y="8722"/>
                  </a:lnTo>
                  <a:cubicBezTo>
                    <a:pt x="2788" y="8722"/>
                    <a:pt x="2819" y="8722"/>
                    <a:pt x="2819" y="8690"/>
                  </a:cubicBezTo>
                  <a:cubicBezTo>
                    <a:pt x="2819" y="8690"/>
                    <a:pt x="3418" y="7892"/>
                    <a:pt x="3967" y="7892"/>
                  </a:cubicBezTo>
                  <a:cubicBezTo>
                    <a:pt x="3996" y="7892"/>
                    <a:pt x="4025" y="7894"/>
                    <a:pt x="4054" y="7899"/>
                  </a:cubicBezTo>
                  <a:cubicBezTo>
                    <a:pt x="4656" y="7962"/>
                    <a:pt x="5068" y="8975"/>
                    <a:pt x="5068" y="8975"/>
                  </a:cubicBezTo>
                  <a:cubicBezTo>
                    <a:pt x="5068" y="9007"/>
                    <a:pt x="5099" y="9039"/>
                    <a:pt x="5131" y="9039"/>
                  </a:cubicBezTo>
                  <a:lnTo>
                    <a:pt x="6239" y="8722"/>
                  </a:lnTo>
                  <a:cubicBezTo>
                    <a:pt x="6271" y="8722"/>
                    <a:pt x="6271" y="8690"/>
                    <a:pt x="6271" y="8659"/>
                  </a:cubicBezTo>
                  <a:cubicBezTo>
                    <a:pt x="6271" y="8659"/>
                    <a:pt x="6113" y="7582"/>
                    <a:pt x="6588" y="7202"/>
                  </a:cubicBezTo>
                  <a:cubicBezTo>
                    <a:pt x="6722" y="7104"/>
                    <a:pt x="6896" y="7068"/>
                    <a:pt x="7077" y="7068"/>
                  </a:cubicBezTo>
                  <a:cubicBezTo>
                    <a:pt x="7539" y="7068"/>
                    <a:pt x="8045" y="7297"/>
                    <a:pt x="8045" y="7297"/>
                  </a:cubicBezTo>
                  <a:cubicBezTo>
                    <a:pt x="8076" y="7297"/>
                    <a:pt x="8140" y="7297"/>
                    <a:pt x="8140" y="7265"/>
                  </a:cubicBezTo>
                  <a:lnTo>
                    <a:pt x="8710" y="6284"/>
                  </a:lnTo>
                  <a:cubicBezTo>
                    <a:pt x="8710" y="6252"/>
                    <a:pt x="8710" y="6220"/>
                    <a:pt x="8678" y="6189"/>
                  </a:cubicBezTo>
                  <a:cubicBezTo>
                    <a:pt x="8678" y="6189"/>
                    <a:pt x="7791" y="5555"/>
                    <a:pt x="7886" y="4954"/>
                  </a:cubicBezTo>
                  <a:cubicBezTo>
                    <a:pt x="7950" y="4383"/>
                    <a:pt x="8995" y="3972"/>
                    <a:pt x="8995" y="3972"/>
                  </a:cubicBezTo>
                  <a:cubicBezTo>
                    <a:pt x="9026" y="3972"/>
                    <a:pt x="9026" y="3908"/>
                    <a:pt x="9026" y="3877"/>
                  </a:cubicBezTo>
                  <a:lnTo>
                    <a:pt x="8741" y="2800"/>
                  </a:lnTo>
                  <a:cubicBezTo>
                    <a:pt x="8719" y="2778"/>
                    <a:pt x="8696" y="2755"/>
                    <a:pt x="8674" y="2755"/>
                  </a:cubicBezTo>
                  <a:cubicBezTo>
                    <a:pt x="8665" y="2755"/>
                    <a:pt x="8656" y="2759"/>
                    <a:pt x="8646" y="2768"/>
                  </a:cubicBezTo>
                  <a:cubicBezTo>
                    <a:pt x="8646" y="2768"/>
                    <a:pt x="8306" y="2899"/>
                    <a:pt x="8054" y="2899"/>
                  </a:cubicBezTo>
                  <a:cubicBezTo>
                    <a:pt x="8029" y="2899"/>
                    <a:pt x="8004" y="2898"/>
                    <a:pt x="7981" y="2895"/>
                  </a:cubicBezTo>
                  <a:cubicBezTo>
                    <a:pt x="7665" y="2832"/>
                    <a:pt x="7411" y="2705"/>
                    <a:pt x="7221" y="2452"/>
                  </a:cubicBezTo>
                  <a:cubicBezTo>
                    <a:pt x="6841" y="1977"/>
                    <a:pt x="7285" y="963"/>
                    <a:pt x="7285" y="963"/>
                  </a:cubicBezTo>
                  <a:cubicBezTo>
                    <a:pt x="7285" y="932"/>
                    <a:pt x="7285" y="900"/>
                    <a:pt x="7253" y="868"/>
                  </a:cubicBezTo>
                  <a:lnTo>
                    <a:pt x="6271" y="298"/>
                  </a:lnTo>
                  <a:cubicBezTo>
                    <a:pt x="6239" y="298"/>
                    <a:pt x="6208" y="298"/>
                    <a:pt x="6176" y="330"/>
                  </a:cubicBezTo>
                  <a:cubicBezTo>
                    <a:pt x="6176" y="330"/>
                    <a:pt x="5586" y="1156"/>
                    <a:pt x="5003" y="1156"/>
                  </a:cubicBezTo>
                  <a:cubicBezTo>
                    <a:pt x="4983" y="1156"/>
                    <a:pt x="4962" y="1155"/>
                    <a:pt x="4941" y="1153"/>
                  </a:cubicBezTo>
                  <a:cubicBezTo>
                    <a:pt x="4371" y="1058"/>
                    <a:pt x="3959" y="45"/>
                    <a:pt x="3959" y="45"/>
                  </a:cubicBezTo>
                  <a:cubicBezTo>
                    <a:pt x="3959" y="22"/>
                    <a:pt x="3943" y="0"/>
                    <a:pt x="39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3"/>
            <p:cNvSpPr/>
            <p:nvPr/>
          </p:nvSpPr>
          <p:spPr>
            <a:xfrm>
              <a:off x="6278038" y="2808919"/>
              <a:ext cx="314221" cy="313442"/>
            </a:xfrm>
            <a:custGeom>
              <a:avLst/>
              <a:gdLst/>
              <a:ahLst/>
              <a:cxnLst/>
              <a:rect l="l" t="t" r="r" b="b"/>
              <a:pathLst>
                <a:path w="9280" h="9257" extrusionOk="0">
                  <a:moveTo>
                    <a:pt x="4656" y="3556"/>
                  </a:moveTo>
                  <a:cubicBezTo>
                    <a:pt x="4688" y="3556"/>
                    <a:pt x="4751" y="3556"/>
                    <a:pt x="4783" y="3588"/>
                  </a:cubicBezTo>
                  <a:cubicBezTo>
                    <a:pt x="5353" y="3651"/>
                    <a:pt x="5796" y="4190"/>
                    <a:pt x="5701" y="4760"/>
                  </a:cubicBezTo>
                  <a:cubicBezTo>
                    <a:pt x="5642" y="5320"/>
                    <a:pt x="5170" y="5716"/>
                    <a:pt x="4619" y="5716"/>
                  </a:cubicBezTo>
                  <a:cubicBezTo>
                    <a:pt x="4579" y="5716"/>
                    <a:pt x="4539" y="5714"/>
                    <a:pt x="4498" y="5710"/>
                  </a:cubicBezTo>
                  <a:cubicBezTo>
                    <a:pt x="4213" y="5646"/>
                    <a:pt x="3959" y="5520"/>
                    <a:pt x="3801" y="5298"/>
                  </a:cubicBezTo>
                  <a:cubicBezTo>
                    <a:pt x="3611" y="5076"/>
                    <a:pt x="3548" y="4791"/>
                    <a:pt x="3579" y="4506"/>
                  </a:cubicBezTo>
                  <a:cubicBezTo>
                    <a:pt x="3611" y="4221"/>
                    <a:pt x="3769" y="3968"/>
                    <a:pt x="3991" y="3778"/>
                  </a:cubicBezTo>
                  <a:cubicBezTo>
                    <a:pt x="4181" y="3651"/>
                    <a:pt x="4403" y="3556"/>
                    <a:pt x="4656" y="3556"/>
                  </a:cubicBezTo>
                  <a:close/>
                  <a:moveTo>
                    <a:pt x="4682" y="3328"/>
                  </a:moveTo>
                  <a:cubicBezTo>
                    <a:pt x="4379" y="3328"/>
                    <a:pt x="4085" y="3422"/>
                    <a:pt x="3864" y="3588"/>
                  </a:cubicBezTo>
                  <a:cubicBezTo>
                    <a:pt x="3579" y="3809"/>
                    <a:pt x="3389" y="4126"/>
                    <a:pt x="3358" y="4475"/>
                  </a:cubicBezTo>
                  <a:cubicBezTo>
                    <a:pt x="3294" y="4823"/>
                    <a:pt x="3389" y="5171"/>
                    <a:pt x="3611" y="5425"/>
                  </a:cubicBezTo>
                  <a:cubicBezTo>
                    <a:pt x="3801" y="5710"/>
                    <a:pt x="4118" y="5900"/>
                    <a:pt x="4466" y="5931"/>
                  </a:cubicBezTo>
                  <a:cubicBezTo>
                    <a:pt x="4529" y="5931"/>
                    <a:pt x="4593" y="5963"/>
                    <a:pt x="4656" y="5963"/>
                  </a:cubicBezTo>
                  <a:cubicBezTo>
                    <a:pt x="5289" y="5963"/>
                    <a:pt x="5859" y="5456"/>
                    <a:pt x="5954" y="4791"/>
                  </a:cubicBezTo>
                  <a:cubicBezTo>
                    <a:pt x="6049" y="4094"/>
                    <a:pt x="5543" y="3429"/>
                    <a:pt x="4814" y="3334"/>
                  </a:cubicBezTo>
                  <a:cubicBezTo>
                    <a:pt x="4770" y="3330"/>
                    <a:pt x="4726" y="3328"/>
                    <a:pt x="4682" y="3328"/>
                  </a:cubicBezTo>
                  <a:close/>
                  <a:moveTo>
                    <a:pt x="3991" y="263"/>
                  </a:moveTo>
                  <a:cubicBezTo>
                    <a:pt x="4086" y="453"/>
                    <a:pt x="4466" y="1308"/>
                    <a:pt x="5068" y="1371"/>
                  </a:cubicBezTo>
                  <a:cubicBezTo>
                    <a:pt x="5102" y="1377"/>
                    <a:pt x="5137" y="1379"/>
                    <a:pt x="5172" y="1379"/>
                  </a:cubicBezTo>
                  <a:cubicBezTo>
                    <a:pt x="5709" y="1379"/>
                    <a:pt x="6249" y="726"/>
                    <a:pt x="6398" y="548"/>
                  </a:cubicBezTo>
                  <a:lnTo>
                    <a:pt x="7285" y="1086"/>
                  </a:lnTo>
                  <a:cubicBezTo>
                    <a:pt x="7190" y="1276"/>
                    <a:pt x="6873" y="2163"/>
                    <a:pt x="7253" y="2638"/>
                  </a:cubicBezTo>
                  <a:cubicBezTo>
                    <a:pt x="7443" y="2891"/>
                    <a:pt x="7760" y="3081"/>
                    <a:pt x="8076" y="3113"/>
                  </a:cubicBezTo>
                  <a:cubicBezTo>
                    <a:pt x="8107" y="3117"/>
                    <a:pt x="8140" y="3119"/>
                    <a:pt x="8174" y="3119"/>
                  </a:cubicBezTo>
                  <a:cubicBezTo>
                    <a:pt x="8383" y="3119"/>
                    <a:pt x="8637" y="3045"/>
                    <a:pt x="8773" y="3018"/>
                  </a:cubicBezTo>
                  <a:lnTo>
                    <a:pt x="9026" y="3999"/>
                  </a:lnTo>
                  <a:cubicBezTo>
                    <a:pt x="8836" y="4063"/>
                    <a:pt x="7981" y="4475"/>
                    <a:pt x="7886" y="5076"/>
                  </a:cubicBezTo>
                  <a:cubicBezTo>
                    <a:pt x="7823" y="5646"/>
                    <a:pt x="8551" y="6248"/>
                    <a:pt x="8710" y="6375"/>
                  </a:cubicBezTo>
                  <a:lnTo>
                    <a:pt x="8203" y="7293"/>
                  </a:lnTo>
                  <a:cubicBezTo>
                    <a:pt x="8056" y="7230"/>
                    <a:pt x="7618" y="7070"/>
                    <a:pt x="7210" y="7070"/>
                  </a:cubicBezTo>
                  <a:cubicBezTo>
                    <a:pt x="7002" y="7070"/>
                    <a:pt x="6801" y="7112"/>
                    <a:pt x="6651" y="7230"/>
                  </a:cubicBezTo>
                  <a:cubicBezTo>
                    <a:pt x="6176" y="7610"/>
                    <a:pt x="6271" y="8528"/>
                    <a:pt x="6271" y="8750"/>
                  </a:cubicBezTo>
                  <a:lnTo>
                    <a:pt x="5289" y="9035"/>
                  </a:lnTo>
                  <a:cubicBezTo>
                    <a:pt x="5194" y="8813"/>
                    <a:pt x="4814" y="7958"/>
                    <a:pt x="4213" y="7895"/>
                  </a:cubicBezTo>
                  <a:lnTo>
                    <a:pt x="4118" y="7895"/>
                  </a:lnTo>
                  <a:cubicBezTo>
                    <a:pt x="3579" y="7895"/>
                    <a:pt x="3009" y="8560"/>
                    <a:pt x="2883" y="8686"/>
                  </a:cubicBezTo>
                  <a:lnTo>
                    <a:pt x="1996" y="8180"/>
                  </a:lnTo>
                  <a:cubicBezTo>
                    <a:pt x="2059" y="7990"/>
                    <a:pt x="2407" y="7103"/>
                    <a:pt x="2027" y="6628"/>
                  </a:cubicBezTo>
                  <a:cubicBezTo>
                    <a:pt x="1799" y="6317"/>
                    <a:pt x="1313" y="6250"/>
                    <a:pt x="942" y="6250"/>
                  </a:cubicBezTo>
                  <a:cubicBezTo>
                    <a:pt x="747" y="6250"/>
                    <a:pt x="584" y="6269"/>
                    <a:pt x="507" y="6280"/>
                  </a:cubicBezTo>
                  <a:lnTo>
                    <a:pt x="254" y="5266"/>
                  </a:lnTo>
                  <a:cubicBezTo>
                    <a:pt x="444" y="5171"/>
                    <a:pt x="1299" y="4791"/>
                    <a:pt x="1394" y="4190"/>
                  </a:cubicBezTo>
                  <a:cubicBezTo>
                    <a:pt x="1457" y="3619"/>
                    <a:pt x="729" y="3018"/>
                    <a:pt x="571" y="2891"/>
                  </a:cubicBezTo>
                  <a:lnTo>
                    <a:pt x="1077" y="2004"/>
                  </a:lnTo>
                  <a:cubicBezTo>
                    <a:pt x="1204" y="2068"/>
                    <a:pt x="1457" y="2258"/>
                    <a:pt x="1679" y="2289"/>
                  </a:cubicBezTo>
                  <a:cubicBezTo>
                    <a:pt x="1723" y="2293"/>
                    <a:pt x="1768" y="2295"/>
                    <a:pt x="1812" y="2295"/>
                  </a:cubicBezTo>
                  <a:cubicBezTo>
                    <a:pt x="2114" y="2295"/>
                    <a:pt x="2408" y="2202"/>
                    <a:pt x="2629" y="2036"/>
                  </a:cubicBezTo>
                  <a:cubicBezTo>
                    <a:pt x="3104" y="1688"/>
                    <a:pt x="3009" y="738"/>
                    <a:pt x="2978" y="516"/>
                  </a:cubicBezTo>
                  <a:lnTo>
                    <a:pt x="3991" y="263"/>
                  </a:lnTo>
                  <a:close/>
                  <a:moveTo>
                    <a:pt x="4041" y="1"/>
                  </a:moveTo>
                  <a:cubicBezTo>
                    <a:pt x="4025" y="1"/>
                    <a:pt x="4008" y="4"/>
                    <a:pt x="3991" y="9"/>
                  </a:cubicBezTo>
                  <a:lnTo>
                    <a:pt x="2883" y="294"/>
                  </a:lnTo>
                  <a:cubicBezTo>
                    <a:pt x="2788" y="358"/>
                    <a:pt x="2724" y="421"/>
                    <a:pt x="2756" y="516"/>
                  </a:cubicBezTo>
                  <a:cubicBezTo>
                    <a:pt x="2788" y="801"/>
                    <a:pt x="2819" y="1593"/>
                    <a:pt x="2502" y="1846"/>
                  </a:cubicBezTo>
                  <a:cubicBezTo>
                    <a:pt x="2317" y="2005"/>
                    <a:pt x="2087" y="2075"/>
                    <a:pt x="1849" y="2075"/>
                  </a:cubicBezTo>
                  <a:cubicBezTo>
                    <a:pt x="1803" y="2075"/>
                    <a:pt x="1757" y="2073"/>
                    <a:pt x="1711" y="2068"/>
                  </a:cubicBezTo>
                  <a:cubicBezTo>
                    <a:pt x="1552" y="2036"/>
                    <a:pt x="1267" y="1846"/>
                    <a:pt x="1141" y="1783"/>
                  </a:cubicBezTo>
                  <a:cubicBezTo>
                    <a:pt x="1109" y="1751"/>
                    <a:pt x="1077" y="1751"/>
                    <a:pt x="1014" y="1751"/>
                  </a:cubicBezTo>
                  <a:cubicBezTo>
                    <a:pt x="982" y="1751"/>
                    <a:pt x="919" y="1783"/>
                    <a:pt x="887" y="1846"/>
                  </a:cubicBezTo>
                  <a:lnTo>
                    <a:pt x="317" y="2828"/>
                  </a:lnTo>
                  <a:cubicBezTo>
                    <a:pt x="286" y="2891"/>
                    <a:pt x="317" y="3018"/>
                    <a:pt x="381" y="3049"/>
                  </a:cubicBezTo>
                  <a:cubicBezTo>
                    <a:pt x="634" y="3239"/>
                    <a:pt x="1204" y="3746"/>
                    <a:pt x="1141" y="4190"/>
                  </a:cubicBezTo>
                  <a:cubicBezTo>
                    <a:pt x="1109" y="4601"/>
                    <a:pt x="381" y="4981"/>
                    <a:pt x="127" y="5076"/>
                  </a:cubicBezTo>
                  <a:cubicBezTo>
                    <a:pt x="32" y="5108"/>
                    <a:pt x="1" y="5203"/>
                    <a:pt x="1" y="5298"/>
                  </a:cubicBezTo>
                  <a:lnTo>
                    <a:pt x="317" y="6406"/>
                  </a:lnTo>
                  <a:cubicBezTo>
                    <a:pt x="349" y="6501"/>
                    <a:pt x="444" y="6533"/>
                    <a:pt x="507" y="6533"/>
                  </a:cubicBezTo>
                  <a:cubicBezTo>
                    <a:pt x="606" y="6511"/>
                    <a:pt x="764" y="6493"/>
                    <a:pt x="940" y="6493"/>
                  </a:cubicBezTo>
                  <a:cubicBezTo>
                    <a:pt x="1275" y="6493"/>
                    <a:pt x="1672" y="6558"/>
                    <a:pt x="1837" y="6786"/>
                  </a:cubicBezTo>
                  <a:cubicBezTo>
                    <a:pt x="2122" y="7135"/>
                    <a:pt x="1869" y="7863"/>
                    <a:pt x="1742" y="8148"/>
                  </a:cubicBezTo>
                  <a:cubicBezTo>
                    <a:pt x="1711" y="8211"/>
                    <a:pt x="1742" y="8306"/>
                    <a:pt x="1837" y="8370"/>
                  </a:cubicBezTo>
                  <a:lnTo>
                    <a:pt x="2819" y="8940"/>
                  </a:lnTo>
                  <a:cubicBezTo>
                    <a:pt x="2854" y="8951"/>
                    <a:pt x="2889" y="8959"/>
                    <a:pt x="2922" y="8959"/>
                  </a:cubicBezTo>
                  <a:cubicBezTo>
                    <a:pt x="2979" y="8959"/>
                    <a:pt x="3032" y="8937"/>
                    <a:pt x="3073" y="8876"/>
                  </a:cubicBezTo>
                  <a:cubicBezTo>
                    <a:pt x="3227" y="8661"/>
                    <a:pt x="3741" y="8115"/>
                    <a:pt x="4147" y="8115"/>
                  </a:cubicBezTo>
                  <a:cubicBezTo>
                    <a:pt x="4159" y="8115"/>
                    <a:pt x="4170" y="8116"/>
                    <a:pt x="4181" y="8116"/>
                  </a:cubicBezTo>
                  <a:cubicBezTo>
                    <a:pt x="4593" y="8180"/>
                    <a:pt x="4973" y="8876"/>
                    <a:pt x="5068" y="9162"/>
                  </a:cubicBezTo>
                  <a:cubicBezTo>
                    <a:pt x="5099" y="9225"/>
                    <a:pt x="5163" y="9257"/>
                    <a:pt x="5258" y="9257"/>
                  </a:cubicBezTo>
                  <a:lnTo>
                    <a:pt x="5289" y="9257"/>
                  </a:lnTo>
                  <a:lnTo>
                    <a:pt x="6398" y="8972"/>
                  </a:lnTo>
                  <a:cubicBezTo>
                    <a:pt x="6493" y="8940"/>
                    <a:pt x="6524" y="8845"/>
                    <a:pt x="6524" y="8750"/>
                  </a:cubicBezTo>
                  <a:cubicBezTo>
                    <a:pt x="6493" y="8465"/>
                    <a:pt x="6429" y="7673"/>
                    <a:pt x="6778" y="7420"/>
                  </a:cubicBezTo>
                  <a:cubicBezTo>
                    <a:pt x="6888" y="7340"/>
                    <a:pt x="7038" y="7310"/>
                    <a:pt x="7201" y="7310"/>
                  </a:cubicBezTo>
                  <a:cubicBezTo>
                    <a:pt x="7555" y="7310"/>
                    <a:pt x="7966" y="7450"/>
                    <a:pt x="8140" y="7515"/>
                  </a:cubicBezTo>
                  <a:cubicBezTo>
                    <a:pt x="8157" y="7523"/>
                    <a:pt x="8178" y="7527"/>
                    <a:pt x="8201" y="7527"/>
                  </a:cubicBezTo>
                  <a:cubicBezTo>
                    <a:pt x="8264" y="7527"/>
                    <a:pt x="8338" y="7498"/>
                    <a:pt x="8361" y="7451"/>
                  </a:cubicBezTo>
                  <a:lnTo>
                    <a:pt x="8931" y="6470"/>
                  </a:lnTo>
                  <a:cubicBezTo>
                    <a:pt x="8995" y="6375"/>
                    <a:pt x="8963" y="6280"/>
                    <a:pt x="8868" y="6216"/>
                  </a:cubicBezTo>
                  <a:cubicBezTo>
                    <a:pt x="8646" y="6058"/>
                    <a:pt x="8076" y="5520"/>
                    <a:pt x="8108" y="5108"/>
                  </a:cubicBezTo>
                  <a:lnTo>
                    <a:pt x="8140" y="5076"/>
                  </a:lnTo>
                  <a:cubicBezTo>
                    <a:pt x="8171" y="4665"/>
                    <a:pt x="8868" y="4285"/>
                    <a:pt x="9153" y="4190"/>
                  </a:cubicBezTo>
                  <a:cubicBezTo>
                    <a:pt x="9216" y="4158"/>
                    <a:pt x="9280" y="4063"/>
                    <a:pt x="9248" y="3968"/>
                  </a:cubicBezTo>
                  <a:lnTo>
                    <a:pt x="8963" y="2859"/>
                  </a:lnTo>
                  <a:cubicBezTo>
                    <a:pt x="8963" y="2828"/>
                    <a:pt x="8931" y="2796"/>
                    <a:pt x="8868" y="2764"/>
                  </a:cubicBezTo>
                  <a:cubicBezTo>
                    <a:pt x="8852" y="2749"/>
                    <a:pt x="8828" y="2741"/>
                    <a:pt x="8805" y="2741"/>
                  </a:cubicBezTo>
                  <a:cubicBezTo>
                    <a:pt x="8781" y="2741"/>
                    <a:pt x="8757" y="2749"/>
                    <a:pt x="8741" y="2764"/>
                  </a:cubicBezTo>
                  <a:cubicBezTo>
                    <a:pt x="8629" y="2793"/>
                    <a:pt x="8365" y="2896"/>
                    <a:pt x="8175" y="2896"/>
                  </a:cubicBezTo>
                  <a:cubicBezTo>
                    <a:pt x="8151" y="2896"/>
                    <a:pt x="8129" y="2895"/>
                    <a:pt x="8108" y="2891"/>
                  </a:cubicBezTo>
                  <a:cubicBezTo>
                    <a:pt x="7823" y="2859"/>
                    <a:pt x="7601" y="2701"/>
                    <a:pt x="7411" y="2479"/>
                  </a:cubicBezTo>
                  <a:cubicBezTo>
                    <a:pt x="7158" y="2163"/>
                    <a:pt x="7411" y="1403"/>
                    <a:pt x="7506" y="1149"/>
                  </a:cubicBezTo>
                  <a:cubicBezTo>
                    <a:pt x="7538" y="1054"/>
                    <a:pt x="7538" y="959"/>
                    <a:pt x="7443" y="896"/>
                  </a:cubicBezTo>
                  <a:lnTo>
                    <a:pt x="6461" y="326"/>
                  </a:lnTo>
                  <a:cubicBezTo>
                    <a:pt x="6436" y="317"/>
                    <a:pt x="6410" y="313"/>
                    <a:pt x="6385" y="313"/>
                  </a:cubicBezTo>
                  <a:cubicBezTo>
                    <a:pt x="6317" y="313"/>
                    <a:pt x="6254" y="343"/>
                    <a:pt x="6208" y="389"/>
                  </a:cubicBezTo>
                  <a:cubicBezTo>
                    <a:pt x="6057" y="600"/>
                    <a:pt x="5563" y="1154"/>
                    <a:pt x="5161" y="1154"/>
                  </a:cubicBezTo>
                  <a:cubicBezTo>
                    <a:pt x="5140" y="1154"/>
                    <a:pt x="5120" y="1152"/>
                    <a:pt x="5099" y="1149"/>
                  </a:cubicBezTo>
                  <a:cubicBezTo>
                    <a:pt x="4656" y="1086"/>
                    <a:pt x="4308" y="389"/>
                    <a:pt x="4213" y="136"/>
                  </a:cubicBezTo>
                  <a:cubicBezTo>
                    <a:pt x="4187" y="58"/>
                    <a:pt x="4118" y="1"/>
                    <a:pt x="40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3"/>
            <p:cNvSpPr/>
            <p:nvPr/>
          </p:nvSpPr>
          <p:spPr>
            <a:xfrm>
              <a:off x="2856282" y="2566888"/>
              <a:ext cx="315304" cy="315270"/>
            </a:xfrm>
            <a:custGeom>
              <a:avLst/>
              <a:gdLst/>
              <a:ahLst/>
              <a:cxnLst/>
              <a:rect l="l" t="t" r="r" b="b"/>
              <a:pathLst>
                <a:path w="9312" h="9311" extrusionOk="0">
                  <a:moveTo>
                    <a:pt x="4656" y="3579"/>
                  </a:moveTo>
                  <a:cubicBezTo>
                    <a:pt x="4719" y="3579"/>
                    <a:pt x="4783" y="3579"/>
                    <a:pt x="4846" y="3610"/>
                  </a:cubicBezTo>
                  <a:cubicBezTo>
                    <a:pt x="5131" y="3642"/>
                    <a:pt x="5384" y="3800"/>
                    <a:pt x="5543" y="4054"/>
                  </a:cubicBezTo>
                  <a:cubicBezTo>
                    <a:pt x="5701" y="4275"/>
                    <a:pt x="5764" y="4560"/>
                    <a:pt x="5701" y="4845"/>
                  </a:cubicBezTo>
                  <a:cubicBezTo>
                    <a:pt x="5618" y="5345"/>
                    <a:pt x="5193" y="5723"/>
                    <a:pt x="4684" y="5723"/>
                  </a:cubicBezTo>
                  <a:cubicBezTo>
                    <a:pt x="4613" y="5723"/>
                    <a:pt x="4540" y="5716"/>
                    <a:pt x="4466" y="5700"/>
                  </a:cubicBezTo>
                  <a:cubicBezTo>
                    <a:pt x="4181" y="5669"/>
                    <a:pt x="3959" y="5510"/>
                    <a:pt x="3769" y="5257"/>
                  </a:cubicBezTo>
                  <a:cubicBezTo>
                    <a:pt x="3611" y="5035"/>
                    <a:pt x="3548" y="4750"/>
                    <a:pt x="3611" y="4465"/>
                  </a:cubicBezTo>
                  <a:cubicBezTo>
                    <a:pt x="3674" y="4180"/>
                    <a:pt x="3801" y="3959"/>
                    <a:pt x="4054" y="3769"/>
                  </a:cubicBezTo>
                  <a:cubicBezTo>
                    <a:pt x="4244" y="3642"/>
                    <a:pt x="4434" y="3579"/>
                    <a:pt x="4656" y="3579"/>
                  </a:cubicBezTo>
                  <a:close/>
                  <a:moveTo>
                    <a:pt x="4676" y="3337"/>
                  </a:moveTo>
                  <a:cubicBezTo>
                    <a:pt x="4418" y="3337"/>
                    <a:pt x="4153" y="3428"/>
                    <a:pt x="3928" y="3579"/>
                  </a:cubicBezTo>
                  <a:cubicBezTo>
                    <a:pt x="3611" y="3769"/>
                    <a:pt x="3421" y="4085"/>
                    <a:pt x="3389" y="4434"/>
                  </a:cubicBezTo>
                  <a:cubicBezTo>
                    <a:pt x="3326" y="4782"/>
                    <a:pt x="3389" y="5130"/>
                    <a:pt x="3579" y="5415"/>
                  </a:cubicBezTo>
                  <a:cubicBezTo>
                    <a:pt x="3801" y="5700"/>
                    <a:pt x="4086" y="5890"/>
                    <a:pt x="4434" y="5954"/>
                  </a:cubicBezTo>
                  <a:lnTo>
                    <a:pt x="4656" y="5954"/>
                  </a:lnTo>
                  <a:cubicBezTo>
                    <a:pt x="5289" y="5954"/>
                    <a:pt x="5859" y="5510"/>
                    <a:pt x="5954" y="4877"/>
                  </a:cubicBezTo>
                  <a:cubicBezTo>
                    <a:pt x="6018" y="4529"/>
                    <a:pt x="5954" y="4180"/>
                    <a:pt x="5733" y="3895"/>
                  </a:cubicBezTo>
                  <a:cubicBezTo>
                    <a:pt x="5543" y="3610"/>
                    <a:pt x="5226" y="3420"/>
                    <a:pt x="4878" y="3357"/>
                  </a:cubicBezTo>
                  <a:cubicBezTo>
                    <a:pt x="4812" y="3344"/>
                    <a:pt x="4744" y="3337"/>
                    <a:pt x="4676" y="3337"/>
                  </a:cubicBezTo>
                  <a:close/>
                  <a:moveTo>
                    <a:pt x="4213" y="253"/>
                  </a:moveTo>
                  <a:cubicBezTo>
                    <a:pt x="4276" y="475"/>
                    <a:pt x="4656" y="1330"/>
                    <a:pt x="5226" y="1425"/>
                  </a:cubicBezTo>
                  <a:cubicBezTo>
                    <a:pt x="5264" y="1431"/>
                    <a:pt x="5302" y="1434"/>
                    <a:pt x="5341" y="1434"/>
                  </a:cubicBezTo>
                  <a:cubicBezTo>
                    <a:pt x="5906" y="1434"/>
                    <a:pt x="6469" y="813"/>
                    <a:pt x="6588" y="665"/>
                  </a:cubicBezTo>
                  <a:lnTo>
                    <a:pt x="7443" y="1203"/>
                  </a:lnTo>
                  <a:cubicBezTo>
                    <a:pt x="7348" y="1330"/>
                    <a:pt x="7190" y="1615"/>
                    <a:pt x="7126" y="1805"/>
                  </a:cubicBezTo>
                  <a:cubicBezTo>
                    <a:pt x="7063" y="2154"/>
                    <a:pt x="7158" y="2502"/>
                    <a:pt x="7348" y="2787"/>
                  </a:cubicBezTo>
                  <a:cubicBezTo>
                    <a:pt x="7623" y="3162"/>
                    <a:pt x="8253" y="3201"/>
                    <a:pt x="8615" y="3201"/>
                  </a:cubicBezTo>
                  <a:cubicBezTo>
                    <a:pt x="8712" y="3201"/>
                    <a:pt x="8790" y="3199"/>
                    <a:pt x="8836" y="3199"/>
                  </a:cubicBezTo>
                  <a:lnTo>
                    <a:pt x="9090" y="4212"/>
                  </a:lnTo>
                  <a:cubicBezTo>
                    <a:pt x="8868" y="4275"/>
                    <a:pt x="8013" y="4624"/>
                    <a:pt x="7886" y="5225"/>
                  </a:cubicBezTo>
                  <a:cubicBezTo>
                    <a:pt x="7791" y="5795"/>
                    <a:pt x="8488" y="6429"/>
                    <a:pt x="8678" y="6587"/>
                  </a:cubicBezTo>
                  <a:lnTo>
                    <a:pt x="8108" y="7442"/>
                  </a:lnTo>
                  <a:cubicBezTo>
                    <a:pt x="7979" y="7378"/>
                    <a:pt x="7527" y="7196"/>
                    <a:pt x="7102" y="7196"/>
                  </a:cubicBezTo>
                  <a:cubicBezTo>
                    <a:pt x="6902" y="7196"/>
                    <a:pt x="6708" y="7236"/>
                    <a:pt x="6556" y="7347"/>
                  </a:cubicBezTo>
                  <a:cubicBezTo>
                    <a:pt x="6271" y="7537"/>
                    <a:pt x="6113" y="7822"/>
                    <a:pt x="6049" y="8171"/>
                  </a:cubicBezTo>
                  <a:cubicBezTo>
                    <a:pt x="5986" y="8392"/>
                    <a:pt x="6081" y="8709"/>
                    <a:pt x="6113" y="8836"/>
                  </a:cubicBezTo>
                  <a:lnTo>
                    <a:pt x="5131" y="9057"/>
                  </a:lnTo>
                  <a:cubicBezTo>
                    <a:pt x="5036" y="8867"/>
                    <a:pt x="4688" y="7981"/>
                    <a:pt x="4118" y="7886"/>
                  </a:cubicBezTo>
                  <a:lnTo>
                    <a:pt x="3991" y="7886"/>
                  </a:lnTo>
                  <a:cubicBezTo>
                    <a:pt x="3453" y="7886"/>
                    <a:pt x="2883" y="8487"/>
                    <a:pt x="2756" y="8677"/>
                  </a:cubicBezTo>
                  <a:lnTo>
                    <a:pt x="1869" y="8107"/>
                  </a:lnTo>
                  <a:cubicBezTo>
                    <a:pt x="1964" y="7917"/>
                    <a:pt x="2344" y="7031"/>
                    <a:pt x="1996" y="6555"/>
                  </a:cubicBezTo>
                  <a:cubicBezTo>
                    <a:pt x="1735" y="6199"/>
                    <a:pt x="1135" y="6128"/>
                    <a:pt x="771" y="6128"/>
                  </a:cubicBezTo>
                  <a:cubicBezTo>
                    <a:pt x="650" y="6128"/>
                    <a:pt x="555" y="6136"/>
                    <a:pt x="507" y="6144"/>
                  </a:cubicBezTo>
                  <a:lnTo>
                    <a:pt x="254" y="5130"/>
                  </a:lnTo>
                  <a:cubicBezTo>
                    <a:pt x="476" y="5035"/>
                    <a:pt x="1331" y="4687"/>
                    <a:pt x="1426" y="4117"/>
                  </a:cubicBezTo>
                  <a:cubicBezTo>
                    <a:pt x="1552" y="3515"/>
                    <a:pt x="856" y="2882"/>
                    <a:pt x="666" y="2755"/>
                  </a:cubicBezTo>
                  <a:lnTo>
                    <a:pt x="1236" y="1869"/>
                  </a:lnTo>
                  <a:cubicBezTo>
                    <a:pt x="1369" y="1935"/>
                    <a:pt x="1843" y="2125"/>
                    <a:pt x="2278" y="2125"/>
                  </a:cubicBezTo>
                  <a:cubicBezTo>
                    <a:pt x="2465" y="2125"/>
                    <a:pt x="2645" y="2090"/>
                    <a:pt x="2788" y="1995"/>
                  </a:cubicBezTo>
                  <a:cubicBezTo>
                    <a:pt x="3263" y="1647"/>
                    <a:pt x="3231" y="697"/>
                    <a:pt x="3199" y="475"/>
                  </a:cubicBezTo>
                  <a:lnTo>
                    <a:pt x="4213" y="253"/>
                  </a:lnTo>
                  <a:close/>
                  <a:moveTo>
                    <a:pt x="4213" y="0"/>
                  </a:moveTo>
                  <a:lnTo>
                    <a:pt x="3073" y="253"/>
                  </a:lnTo>
                  <a:cubicBezTo>
                    <a:pt x="3009" y="285"/>
                    <a:pt x="2946" y="380"/>
                    <a:pt x="2946" y="443"/>
                  </a:cubicBezTo>
                  <a:cubicBezTo>
                    <a:pt x="2978" y="728"/>
                    <a:pt x="2978" y="1520"/>
                    <a:pt x="2629" y="1773"/>
                  </a:cubicBezTo>
                  <a:cubicBezTo>
                    <a:pt x="2528" y="1847"/>
                    <a:pt x="2396" y="1875"/>
                    <a:pt x="2252" y="1875"/>
                  </a:cubicBezTo>
                  <a:cubicBezTo>
                    <a:pt x="1899" y="1875"/>
                    <a:pt x="1479" y="1705"/>
                    <a:pt x="1299" y="1615"/>
                  </a:cubicBezTo>
                  <a:cubicBezTo>
                    <a:pt x="1274" y="1607"/>
                    <a:pt x="1248" y="1603"/>
                    <a:pt x="1223" y="1603"/>
                  </a:cubicBezTo>
                  <a:cubicBezTo>
                    <a:pt x="1155" y="1603"/>
                    <a:pt x="1092" y="1632"/>
                    <a:pt x="1046" y="1678"/>
                  </a:cubicBezTo>
                  <a:lnTo>
                    <a:pt x="444" y="2660"/>
                  </a:lnTo>
                  <a:cubicBezTo>
                    <a:pt x="381" y="2755"/>
                    <a:pt x="412" y="2850"/>
                    <a:pt x="476" y="2914"/>
                  </a:cubicBezTo>
                  <a:cubicBezTo>
                    <a:pt x="697" y="3072"/>
                    <a:pt x="1267" y="3642"/>
                    <a:pt x="1204" y="4054"/>
                  </a:cubicBezTo>
                  <a:cubicBezTo>
                    <a:pt x="1141" y="4465"/>
                    <a:pt x="412" y="4814"/>
                    <a:pt x="127" y="4909"/>
                  </a:cubicBezTo>
                  <a:cubicBezTo>
                    <a:pt x="64" y="4940"/>
                    <a:pt x="1" y="5035"/>
                    <a:pt x="1" y="5130"/>
                  </a:cubicBezTo>
                  <a:lnTo>
                    <a:pt x="254" y="6239"/>
                  </a:lnTo>
                  <a:cubicBezTo>
                    <a:pt x="280" y="6317"/>
                    <a:pt x="349" y="6374"/>
                    <a:pt x="426" y="6374"/>
                  </a:cubicBezTo>
                  <a:cubicBezTo>
                    <a:pt x="442" y="6374"/>
                    <a:pt x="459" y="6371"/>
                    <a:pt x="476" y="6365"/>
                  </a:cubicBezTo>
                  <a:cubicBezTo>
                    <a:pt x="542" y="6358"/>
                    <a:pt x="635" y="6353"/>
                    <a:pt x="742" y="6353"/>
                  </a:cubicBezTo>
                  <a:cubicBezTo>
                    <a:pt x="1097" y="6353"/>
                    <a:pt x="1604" y="6415"/>
                    <a:pt x="1774" y="6682"/>
                  </a:cubicBezTo>
                  <a:cubicBezTo>
                    <a:pt x="2027" y="7031"/>
                    <a:pt x="1742" y="7759"/>
                    <a:pt x="1647" y="8044"/>
                  </a:cubicBezTo>
                  <a:cubicBezTo>
                    <a:pt x="1584" y="8107"/>
                    <a:pt x="1616" y="8202"/>
                    <a:pt x="1711" y="8266"/>
                  </a:cubicBezTo>
                  <a:lnTo>
                    <a:pt x="2661" y="8867"/>
                  </a:lnTo>
                  <a:cubicBezTo>
                    <a:pt x="2697" y="8892"/>
                    <a:pt x="2733" y="8902"/>
                    <a:pt x="2768" y="8902"/>
                  </a:cubicBezTo>
                  <a:cubicBezTo>
                    <a:pt x="2824" y="8902"/>
                    <a:pt x="2875" y="8875"/>
                    <a:pt x="2914" y="8836"/>
                  </a:cubicBezTo>
                  <a:cubicBezTo>
                    <a:pt x="3061" y="8631"/>
                    <a:pt x="3559" y="8128"/>
                    <a:pt x="3958" y="8128"/>
                  </a:cubicBezTo>
                  <a:cubicBezTo>
                    <a:pt x="3991" y="8128"/>
                    <a:pt x="4023" y="8132"/>
                    <a:pt x="4054" y="8139"/>
                  </a:cubicBezTo>
                  <a:cubicBezTo>
                    <a:pt x="4498" y="8202"/>
                    <a:pt x="4814" y="8899"/>
                    <a:pt x="4909" y="9184"/>
                  </a:cubicBezTo>
                  <a:cubicBezTo>
                    <a:pt x="4941" y="9247"/>
                    <a:pt x="5004" y="9311"/>
                    <a:pt x="5099" y="9311"/>
                  </a:cubicBezTo>
                  <a:lnTo>
                    <a:pt x="5131" y="9311"/>
                  </a:lnTo>
                  <a:lnTo>
                    <a:pt x="6239" y="9057"/>
                  </a:lnTo>
                  <a:cubicBezTo>
                    <a:pt x="6303" y="9026"/>
                    <a:pt x="6334" y="8994"/>
                    <a:pt x="6334" y="8962"/>
                  </a:cubicBezTo>
                  <a:cubicBezTo>
                    <a:pt x="6366" y="8931"/>
                    <a:pt x="6366" y="8867"/>
                    <a:pt x="6366" y="8804"/>
                  </a:cubicBezTo>
                  <a:cubicBezTo>
                    <a:pt x="6334" y="8709"/>
                    <a:pt x="6239" y="8361"/>
                    <a:pt x="6271" y="8202"/>
                  </a:cubicBezTo>
                  <a:cubicBezTo>
                    <a:pt x="6303" y="7917"/>
                    <a:pt x="6461" y="7696"/>
                    <a:pt x="6683" y="7537"/>
                  </a:cubicBezTo>
                  <a:cubicBezTo>
                    <a:pt x="6791" y="7459"/>
                    <a:pt x="6938" y="7429"/>
                    <a:pt x="7098" y="7429"/>
                  </a:cubicBezTo>
                  <a:cubicBezTo>
                    <a:pt x="7454" y="7429"/>
                    <a:pt x="7870" y="7577"/>
                    <a:pt x="8045" y="7664"/>
                  </a:cubicBezTo>
                  <a:cubicBezTo>
                    <a:pt x="8067" y="7686"/>
                    <a:pt x="8093" y="7697"/>
                    <a:pt x="8121" y="7697"/>
                  </a:cubicBezTo>
                  <a:cubicBezTo>
                    <a:pt x="8171" y="7697"/>
                    <a:pt x="8225" y="7662"/>
                    <a:pt x="8266" y="7601"/>
                  </a:cubicBezTo>
                  <a:lnTo>
                    <a:pt x="8900" y="6651"/>
                  </a:lnTo>
                  <a:cubicBezTo>
                    <a:pt x="8931" y="6555"/>
                    <a:pt x="8900" y="6460"/>
                    <a:pt x="8836" y="6397"/>
                  </a:cubicBezTo>
                  <a:cubicBezTo>
                    <a:pt x="8615" y="6239"/>
                    <a:pt x="8045" y="5669"/>
                    <a:pt x="8140" y="5257"/>
                  </a:cubicBezTo>
                  <a:cubicBezTo>
                    <a:pt x="8203" y="4845"/>
                    <a:pt x="8900" y="4497"/>
                    <a:pt x="9185" y="4402"/>
                  </a:cubicBezTo>
                  <a:cubicBezTo>
                    <a:pt x="9280" y="4370"/>
                    <a:pt x="9311" y="4275"/>
                    <a:pt x="9311" y="4180"/>
                  </a:cubicBezTo>
                  <a:lnTo>
                    <a:pt x="9058" y="3072"/>
                  </a:lnTo>
                  <a:cubicBezTo>
                    <a:pt x="9032" y="2994"/>
                    <a:pt x="8963" y="2937"/>
                    <a:pt x="8886" y="2937"/>
                  </a:cubicBezTo>
                  <a:cubicBezTo>
                    <a:pt x="8870" y="2937"/>
                    <a:pt x="8853" y="2940"/>
                    <a:pt x="8836" y="2945"/>
                  </a:cubicBezTo>
                  <a:cubicBezTo>
                    <a:pt x="8770" y="2953"/>
                    <a:pt x="8679" y="2958"/>
                    <a:pt x="8574" y="2958"/>
                  </a:cubicBezTo>
                  <a:cubicBezTo>
                    <a:pt x="8226" y="2958"/>
                    <a:pt x="7733" y="2896"/>
                    <a:pt x="7538" y="2629"/>
                  </a:cubicBezTo>
                  <a:cubicBezTo>
                    <a:pt x="7380" y="2407"/>
                    <a:pt x="7316" y="2122"/>
                    <a:pt x="7348" y="1837"/>
                  </a:cubicBezTo>
                  <a:cubicBezTo>
                    <a:pt x="7380" y="1678"/>
                    <a:pt x="7601" y="1393"/>
                    <a:pt x="7665" y="1298"/>
                  </a:cubicBezTo>
                  <a:cubicBezTo>
                    <a:pt x="7696" y="1235"/>
                    <a:pt x="7696" y="1203"/>
                    <a:pt x="7696" y="1140"/>
                  </a:cubicBezTo>
                  <a:cubicBezTo>
                    <a:pt x="7696" y="1108"/>
                    <a:pt x="7665" y="1077"/>
                    <a:pt x="7601" y="1045"/>
                  </a:cubicBezTo>
                  <a:lnTo>
                    <a:pt x="6651" y="412"/>
                  </a:lnTo>
                  <a:cubicBezTo>
                    <a:pt x="6634" y="403"/>
                    <a:pt x="6613" y="399"/>
                    <a:pt x="6589" y="399"/>
                  </a:cubicBezTo>
                  <a:cubicBezTo>
                    <a:pt x="6524" y="399"/>
                    <a:pt x="6444" y="429"/>
                    <a:pt x="6398" y="475"/>
                  </a:cubicBezTo>
                  <a:cubicBezTo>
                    <a:pt x="6251" y="680"/>
                    <a:pt x="5753" y="1182"/>
                    <a:pt x="5354" y="1182"/>
                  </a:cubicBezTo>
                  <a:cubicBezTo>
                    <a:pt x="5321" y="1182"/>
                    <a:pt x="5289" y="1179"/>
                    <a:pt x="5258" y="1172"/>
                  </a:cubicBezTo>
                  <a:cubicBezTo>
                    <a:pt x="4846" y="1108"/>
                    <a:pt x="4498" y="380"/>
                    <a:pt x="4403" y="127"/>
                  </a:cubicBezTo>
                  <a:cubicBezTo>
                    <a:pt x="4371" y="32"/>
                    <a:pt x="4308" y="0"/>
                    <a:pt x="4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3"/>
            <p:cNvSpPr/>
            <p:nvPr/>
          </p:nvSpPr>
          <p:spPr>
            <a:xfrm>
              <a:off x="2553878" y="2454913"/>
              <a:ext cx="307787" cy="307144"/>
            </a:xfrm>
            <a:custGeom>
              <a:avLst/>
              <a:gdLst/>
              <a:ahLst/>
              <a:cxnLst/>
              <a:rect l="l" t="t" r="r" b="b"/>
              <a:pathLst>
                <a:path w="9090" h="9071" extrusionOk="0">
                  <a:moveTo>
                    <a:pt x="4524" y="3349"/>
                  </a:moveTo>
                  <a:cubicBezTo>
                    <a:pt x="4598" y="3349"/>
                    <a:pt x="4674" y="3356"/>
                    <a:pt x="4751" y="3370"/>
                  </a:cubicBezTo>
                  <a:cubicBezTo>
                    <a:pt x="5385" y="3465"/>
                    <a:pt x="5828" y="4099"/>
                    <a:pt x="5733" y="4732"/>
                  </a:cubicBezTo>
                  <a:cubicBezTo>
                    <a:pt x="5619" y="5333"/>
                    <a:pt x="5116" y="5727"/>
                    <a:pt x="4529" y="5727"/>
                  </a:cubicBezTo>
                  <a:cubicBezTo>
                    <a:pt x="4467" y="5727"/>
                    <a:pt x="4403" y="5723"/>
                    <a:pt x="4340" y="5714"/>
                  </a:cubicBezTo>
                  <a:cubicBezTo>
                    <a:pt x="3706" y="5587"/>
                    <a:pt x="3263" y="4985"/>
                    <a:pt x="3358" y="4320"/>
                  </a:cubicBezTo>
                  <a:cubicBezTo>
                    <a:pt x="3470" y="3760"/>
                    <a:pt x="3954" y="3349"/>
                    <a:pt x="4524" y="3349"/>
                  </a:cubicBezTo>
                  <a:close/>
                  <a:moveTo>
                    <a:pt x="4145" y="0"/>
                  </a:moveTo>
                  <a:cubicBezTo>
                    <a:pt x="4136" y="0"/>
                    <a:pt x="4127" y="4"/>
                    <a:pt x="4118" y="13"/>
                  </a:cubicBezTo>
                  <a:lnTo>
                    <a:pt x="3010" y="235"/>
                  </a:lnTo>
                  <a:cubicBezTo>
                    <a:pt x="2978" y="267"/>
                    <a:pt x="2946" y="298"/>
                    <a:pt x="2946" y="330"/>
                  </a:cubicBezTo>
                  <a:cubicBezTo>
                    <a:pt x="2946" y="330"/>
                    <a:pt x="3073" y="1407"/>
                    <a:pt x="2598" y="1755"/>
                  </a:cubicBezTo>
                  <a:cubicBezTo>
                    <a:pt x="2462" y="1849"/>
                    <a:pt x="2292" y="1883"/>
                    <a:pt x="2116" y="1883"/>
                  </a:cubicBezTo>
                  <a:cubicBezTo>
                    <a:pt x="1635" y="1883"/>
                    <a:pt x="1109" y="1629"/>
                    <a:pt x="1109" y="1629"/>
                  </a:cubicBezTo>
                  <a:cubicBezTo>
                    <a:pt x="1094" y="1613"/>
                    <a:pt x="1078" y="1605"/>
                    <a:pt x="1066" y="1605"/>
                  </a:cubicBezTo>
                  <a:cubicBezTo>
                    <a:pt x="1054" y="1605"/>
                    <a:pt x="1046" y="1613"/>
                    <a:pt x="1046" y="1629"/>
                  </a:cubicBezTo>
                  <a:lnTo>
                    <a:pt x="413" y="2610"/>
                  </a:lnTo>
                  <a:cubicBezTo>
                    <a:pt x="413" y="2610"/>
                    <a:pt x="413" y="2674"/>
                    <a:pt x="444" y="2674"/>
                  </a:cubicBezTo>
                  <a:cubicBezTo>
                    <a:pt x="444" y="2674"/>
                    <a:pt x="1299" y="3370"/>
                    <a:pt x="1204" y="3940"/>
                  </a:cubicBezTo>
                  <a:cubicBezTo>
                    <a:pt x="1109" y="4542"/>
                    <a:pt x="64" y="4890"/>
                    <a:pt x="64" y="4890"/>
                  </a:cubicBezTo>
                  <a:cubicBezTo>
                    <a:pt x="33" y="4890"/>
                    <a:pt x="1" y="4954"/>
                    <a:pt x="33" y="4985"/>
                  </a:cubicBezTo>
                  <a:lnTo>
                    <a:pt x="254" y="6094"/>
                  </a:lnTo>
                  <a:cubicBezTo>
                    <a:pt x="286" y="6126"/>
                    <a:pt x="318" y="6126"/>
                    <a:pt x="349" y="6126"/>
                  </a:cubicBezTo>
                  <a:cubicBezTo>
                    <a:pt x="349" y="6126"/>
                    <a:pt x="469" y="6111"/>
                    <a:pt x="641" y="6111"/>
                  </a:cubicBezTo>
                  <a:cubicBezTo>
                    <a:pt x="986" y="6111"/>
                    <a:pt x="1542" y="6168"/>
                    <a:pt x="1774" y="6506"/>
                  </a:cubicBezTo>
                  <a:cubicBezTo>
                    <a:pt x="2123" y="6981"/>
                    <a:pt x="1648" y="7962"/>
                    <a:pt x="1648" y="7962"/>
                  </a:cubicBezTo>
                  <a:cubicBezTo>
                    <a:pt x="1616" y="7994"/>
                    <a:pt x="1616" y="8026"/>
                    <a:pt x="1648" y="8057"/>
                  </a:cubicBezTo>
                  <a:lnTo>
                    <a:pt x="2629" y="8659"/>
                  </a:lnTo>
                  <a:cubicBezTo>
                    <a:pt x="2629" y="8659"/>
                    <a:pt x="2693" y="8659"/>
                    <a:pt x="2693" y="8627"/>
                  </a:cubicBezTo>
                  <a:cubicBezTo>
                    <a:pt x="2693" y="8627"/>
                    <a:pt x="3318" y="7860"/>
                    <a:pt x="3869" y="7860"/>
                  </a:cubicBezTo>
                  <a:cubicBezTo>
                    <a:pt x="3899" y="7860"/>
                    <a:pt x="3930" y="7862"/>
                    <a:pt x="3960" y="7867"/>
                  </a:cubicBezTo>
                  <a:cubicBezTo>
                    <a:pt x="4561" y="7994"/>
                    <a:pt x="4910" y="9007"/>
                    <a:pt x="4910" y="9007"/>
                  </a:cubicBezTo>
                  <a:cubicBezTo>
                    <a:pt x="4941" y="9039"/>
                    <a:pt x="4973" y="9071"/>
                    <a:pt x="5005" y="9071"/>
                  </a:cubicBezTo>
                  <a:lnTo>
                    <a:pt x="6113" y="8817"/>
                  </a:lnTo>
                  <a:cubicBezTo>
                    <a:pt x="6145" y="8817"/>
                    <a:pt x="6145" y="8786"/>
                    <a:pt x="6145" y="8754"/>
                  </a:cubicBezTo>
                  <a:cubicBezTo>
                    <a:pt x="6145" y="8754"/>
                    <a:pt x="5986" y="8311"/>
                    <a:pt x="6050" y="8057"/>
                  </a:cubicBezTo>
                  <a:cubicBezTo>
                    <a:pt x="6081" y="7772"/>
                    <a:pt x="6271" y="7487"/>
                    <a:pt x="6525" y="7297"/>
                  </a:cubicBezTo>
                  <a:cubicBezTo>
                    <a:pt x="6644" y="7218"/>
                    <a:pt x="6794" y="7188"/>
                    <a:pt x="6953" y="7188"/>
                  </a:cubicBezTo>
                  <a:cubicBezTo>
                    <a:pt x="7429" y="7188"/>
                    <a:pt x="7982" y="7456"/>
                    <a:pt x="7982" y="7456"/>
                  </a:cubicBezTo>
                  <a:cubicBezTo>
                    <a:pt x="8013" y="7456"/>
                    <a:pt x="8045" y="7456"/>
                    <a:pt x="8077" y="7424"/>
                  </a:cubicBezTo>
                  <a:lnTo>
                    <a:pt x="8678" y="6474"/>
                  </a:lnTo>
                  <a:cubicBezTo>
                    <a:pt x="8678" y="6442"/>
                    <a:pt x="8678" y="6411"/>
                    <a:pt x="8647" y="6379"/>
                  </a:cubicBezTo>
                  <a:cubicBezTo>
                    <a:pt x="8647" y="6379"/>
                    <a:pt x="7792" y="5682"/>
                    <a:pt x="7887" y="5112"/>
                  </a:cubicBezTo>
                  <a:cubicBezTo>
                    <a:pt x="8013" y="4542"/>
                    <a:pt x="9027" y="4162"/>
                    <a:pt x="9027" y="4162"/>
                  </a:cubicBezTo>
                  <a:cubicBezTo>
                    <a:pt x="9058" y="4162"/>
                    <a:pt x="9090" y="4130"/>
                    <a:pt x="9090" y="4099"/>
                  </a:cubicBezTo>
                  <a:lnTo>
                    <a:pt x="8837" y="2990"/>
                  </a:lnTo>
                  <a:cubicBezTo>
                    <a:pt x="8805" y="2959"/>
                    <a:pt x="8773" y="2927"/>
                    <a:pt x="8742" y="2927"/>
                  </a:cubicBezTo>
                  <a:cubicBezTo>
                    <a:pt x="8742" y="2927"/>
                    <a:pt x="8611" y="2942"/>
                    <a:pt x="8427" y="2942"/>
                  </a:cubicBezTo>
                  <a:cubicBezTo>
                    <a:pt x="8081" y="2942"/>
                    <a:pt x="7544" y="2888"/>
                    <a:pt x="7317" y="2579"/>
                  </a:cubicBezTo>
                  <a:cubicBezTo>
                    <a:pt x="7126" y="2325"/>
                    <a:pt x="7063" y="2009"/>
                    <a:pt x="7126" y="1692"/>
                  </a:cubicBezTo>
                  <a:cubicBezTo>
                    <a:pt x="7190" y="1470"/>
                    <a:pt x="7443" y="1090"/>
                    <a:pt x="7443" y="1090"/>
                  </a:cubicBezTo>
                  <a:cubicBezTo>
                    <a:pt x="7475" y="1059"/>
                    <a:pt x="7475" y="1027"/>
                    <a:pt x="7443" y="1027"/>
                  </a:cubicBezTo>
                  <a:lnTo>
                    <a:pt x="6493" y="394"/>
                  </a:lnTo>
                  <a:cubicBezTo>
                    <a:pt x="6461" y="394"/>
                    <a:pt x="6430" y="394"/>
                    <a:pt x="6398" y="425"/>
                  </a:cubicBezTo>
                  <a:cubicBezTo>
                    <a:pt x="6398" y="425"/>
                    <a:pt x="5773" y="1193"/>
                    <a:pt x="5222" y="1193"/>
                  </a:cubicBezTo>
                  <a:cubicBezTo>
                    <a:pt x="5192" y="1193"/>
                    <a:pt x="5161" y="1190"/>
                    <a:pt x="5131" y="1185"/>
                  </a:cubicBezTo>
                  <a:cubicBezTo>
                    <a:pt x="4561" y="1090"/>
                    <a:pt x="4181" y="45"/>
                    <a:pt x="4181" y="45"/>
                  </a:cubicBezTo>
                  <a:cubicBezTo>
                    <a:pt x="4181" y="23"/>
                    <a:pt x="4165" y="0"/>
                    <a:pt x="414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3"/>
            <p:cNvSpPr/>
            <p:nvPr/>
          </p:nvSpPr>
          <p:spPr>
            <a:xfrm>
              <a:off x="2583750" y="3076200"/>
              <a:ext cx="1871401" cy="1331885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41392" y="222"/>
                  </a:moveTo>
                  <a:cubicBezTo>
                    <a:pt x="42057" y="222"/>
                    <a:pt x="42690" y="476"/>
                    <a:pt x="43165" y="951"/>
                  </a:cubicBezTo>
                  <a:cubicBezTo>
                    <a:pt x="43640" y="1458"/>
                    <a:pt x="43894" y="2091"/>
                    <a:pt x="43894" y="2756"/>
                  </a:cubicBezTo>
                  <a:lnTo>
                    <a:pt x="43799" y="28851"/>
                  </a:lnTo>
                  <a:cubicBezTo>
                    <a:pt x="43799" y="29389"/>
                    <a:pt x="43640" y="29928"/>
                    <a:pt x="43292" y="30371"/>
                  </a:cubicBezTo>
                  <a:cubicBezTo>
                    <a:pt x="42849" y="30688"/>
                    <a:pt x="42342" y="30878"/>
                    <a:pt x="41804" y="30878"/>
                  </a:cubicBezTo>
                  <a:lnTo>
                    <a:pt x="2724" y="30878"/>
                  </a:lnTo>
                  <a:cubicBezTo>
                    <a:pt x="2059" y="30878"/>
                    <a:pt x="1426" y="30593"/>
                    <a:pt x="951" y="30118"/>
                  </a:cubicBezTo>
                  <a:cubicBezTo>
                    <a:pt x="476" y="29643"/>
                    <a:pt x="222" y="29009"/>
                    <a:pt x="222" y="28344"/>
                  </a:cubicBezTo>
                  <a:lnTo>
                    <a:pt x="317" y="2249"/>
                  </a:lnTo>
                  <a:cubicBezTo>
                    <a:pt x="317" y="1711"/>
                    <a:pt x="476" y="1172"/>
                    <a:pt x="792" y="729"/>
                  </a:cubicBezTo>
                  <a:cubicBezTo>
                    <a:pt x="1236" y="412"/>
                    <a:pt x="1774" y="222"/>
                    <a:pt x="2312" y="222"/>
                  </a:cubicBezTo>
                  <a:close/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6" name="Google Shape;2116;p23"/>
          <p:cNvSpPr txBox="1"/>
          <p:nvPr/>
        </p:nvSpPr>
        <p:spPr>
          <a:xfrm>
            <a:off x="2499138" y="411475"/>
            <a:ext cx="41304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FEATURES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17" name="Google Shape;2117;p23"/>
          <p:cNvSpPr txBox="1"/>
          <p:nvPr/>
        </p:nvSpPr>
        <p:spPr>
          <a:xfrm>
            <a:off x="597478" y="1510015"/>
            <a:ext cx="1768855" cy="34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EMERGENCY SOS</a:t>
            </a:r>
            <a:endParaRPr lang="en-IN" dirty="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55" name="Google Shape;2117;p23">
            <a:extLst>
              <a:ext uri="{FF2B5EF4-FFF2-40B4-BE49-F238E27FC236}">
                <a16:creationId xmlns:a16="http://schemas.microsoft.com/office/drawing/2014/main" id="{7047C43B-AE1E-8B8D-DF87-96BA4B011EE2}"/>
              </a:ext>
            </a:extLst>
          </p:cNvPr>
          <p:cNvSpPr txBox="1"/>
          <p:nvPr/>
        </p:nvSpPr>
        <p:spPr>
          <a:xfrm>
            <a:off x="515648" y="3130822"/>
            <a:ext cx="1923244" cy="34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EMERGENCY HELPLINE NUMBERS</a:t>
            </a:r>
            <a:endParaRPr lang="en-IN" dirty="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56" name="Google Shape;2117;p23">
            <a:extLst>
              <a:ext uri="{FF2B5EF4-FFF2-40B4-BE49-F238E27FC236}">
                <a16:creationId xmlns:a16="http://schemas.microsoft.com/office/drawing/2014/main" id="{6DE09309-4A49-27C6-D125-7D6476731031}"/>
              </a:ext>
            </a:extLst>
          </p:cNvPr>
          <p:cNvSpPr txBox="1"/>
          <p:nvPr/>
        </p:nvSpPr>
        <p:spPr>
          <a:xfrm>
            <a:off x="593118" y="4416961"/>
            <a:ext cx="1768855" cy="34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SAFETY TIPS AND VIDEOS</a:t>
            </a:r>
            <a:endParaRPr lang="en-IN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57" name="Google Shape;2117;p23">
            <a:extLst>
              <a:ext uri="{FF2B5EF4-FFF2-40B4-BE49-F238E27FC236}">
                <a16:creationId xmlns:a16="http://schemas.microsoft.com/office/drawing/2014/main" id="{A5E0A327-C341-954B-01B8-7E0E9A9FCAAA}"/>
              </a:ext>
            </a:extLst>
          </p:cNvPr>
          <p:cNvSpPr txBox="1"/>
          <p:nvPr/>
        </p:nvSpPr>
        <p:spPr>
          <a:xfrm>
            <a:off x="6782025" y="1533836"/>
            <a:ext cx="1768855" cy="34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SIREN ALERT</a:t>
            </a:r>
            <a:endParaRPr lang="en-IN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58" name="Google Shape;2117;p23">
            <a:extLst>
              <a:ext uri="{FF2B5EF4-FFF2-40B4-BE49-F238E27FC236}">
                <a16:creationId xmlns:a16="http://schemas.microsoft.com/office/drawing/2014/main" id="{0F7C12C0-34AA-78DC-DA5D-83804414435E}"/>
              </a:ext>
            </a:extLst>
          </p:cNvPr>
          <p:cNvSpPr txBox="1"/>
          <p:nvPr/>
        </p:nvSpPr>
        <p:spPr>
          <a:xfrm>
            <a:off x="6748217" y="2880828"/>
            <a:ext cx="1768855" cy="34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ABOUT US</a:t>
            </a:r>
            <a:endParaRPr lang="en-IN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59" name="Google Shape;2117;p23">
            <a:extLst>
              <a:ext uri="{FF2B5EF4-FFF2-40B4-BE49-F238E27FC236}">
                <a16:creationId xmlns:a16="http://schemas.microsoft.com/office/drawing/2014/main" id="{87605838-FB08-4170-C522-3308EFAED716}"/>
              </a:ext>
            </a:extLst>
          </p:cNvPr>
          <p:cNvSpPr txBox="1"/>
          <p:nvPr/>
        </p:nvSpPr>
        <p:spPr>
          <a:xfrm>
            <a:off x="6748217" y="4398114"/>
            <a:ext cx="1768855" cy="34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Fira Sans Medium"/>
                <a:ea typeface="Fira Sans Medium"/>
                <a:cs typeface="Fira Sans Medium"/>
                <a:sym typeface="Fira Sans Medium"/>
              </a:rPr>
              <a:t>D</a:t>
            </a:r>
            <a:r>
              <a:rPr lang="en-GB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ATABASE CONNECTIVITY</a:t>
            </a:r>
            <a:endParaRPr lang="en-IN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3352;p36">
            <a:extLst>
              <a:ext uri="{FF2B5EF4-FFF2-40B4-BE49-F238E27FC236}">
                <a16:creationId xmlns:a16="http://schemas.microsoft.com/office/drawing/2014/main" id="{FF1E45EA-920E-6246-1551-AC37B081DE9E}"/>
              </a:ext>
            </a:extLst>
          </p:cNvPr>
          <p:cNvSpPr/>
          <p:nvPr/>
        </p:nvSpPr>
        <p:spPr>
          <a:xfrm>
            <a:off x="2241714" y="1802006"/>
            <a:ext cx="1421163" cy="2763891"/>
          </a:xfrm>
          <a:custGeom>
            <a:avLst/>
            <a:gdLst/>
            <a:ahLst/>
            <a:cxnLst/>
            <a:rect l="l" t="t" r="r" b="b"/>
            <a:pathLst>
              <a:path w="44211" h="75595" extrusionOk="0">
                <a:moveTo>
                  <a:pt x="10103" y="1"/>
                </a:moveTo>
                <a:cubicBezTo>
                  <a:pt x="4529" y="1"/>
                  <a:pt x="0" y="4529"/>
                  <a:pt x="0" y="10135"/>
                </a:cubicBezTo>
                <a:lnTo>
                  <a:pt x="0" y="65492"/>
                </a:lnTo>
                <a:cubicBezTo>
                  <a:pt x="0" y="71066"/>
                  <a:pt x="4529" y="75594"/>
                  <a:pt x="10103" y="75594"/>
                </a:cubicBezTo>
                <a:lnTo>
                  <a:pt x="34076" y="75594"/>
                </a:lnTo>
                <a:cubicBezTo>
                  <a:pt x="39682" y="75594"/>
                  <a:pt x="44210" y="71066"/>
                  <a:pt x="44210" y="65492"/>
                </a:cubicBezTo>
                <a:lnTo>
                  <a:pt x="44210" y="10135"/>
                </a:lnTo>
                <a:cubicBezTo>
                  <a:pt x="44210" y="4529"/>
                  <a:pt x="39682" y="1"/>
                  <a:pt x="3407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5" name="Google Shape;3355;p36"/>
          <p:cNvSpPr/>
          <p:nvPr/>
        </p:nvSpPr>
        <p:spPr>
          <a:xfrm>
            <a:off x="496884" y="1025890"/>
            <a:ext cx="8152197" cy="3710626"/>
          </a:xfrm>
          <a:custGeom>
            <a:avLst/>
            <a:gdLst/>
            <a:ahLst/>
            <a:cxnLst/>
            <a:rect l="l" t="t" r="r" b="b"/>
            <a:pathLst>
              <a:path w="253607" h="115434" extrusionOk="0">
                <a:moveTo>
                  <a:pt x="114674" y="0"/>
                </a:moveTo>
                <a:cubicBezTo>
                  <a:pt x="107137" y="0"/>
                  <a:pt x="101025" y="5669"/>
                  <a:pt x="101025" y="12636"/>
                </a:cubicBezTo>
                <a:lnTo>
                  <a:pt x="101025" y="102797"/>
                </a:lnTo>
                <a:cubicBezTo>
                  <a:pt x="101025" y="109543"/>
                  <a:pt x="95103" y="115022"/>
                  <a:pt x="87819" y="115022"/>
                </a:cubicBezTo>
                <a:lnTo>
                  <a:pt x="64194" y="115022"/>
                </a:lnTo>
                <a:cubicBezTo>
                  <a:pt x="56910" y="115022"/>
                  <a:pt x="50988" y="109543"/>
                  <a:pt x="50988" y="102797"/>
                </a:cubicBezTo>
                <a:lnTo>
                  <a:pt x="50988" y="29357"/>
                </a:lnTo>
                <a:cubicBezTo>
                  <a:pt x="50988" y="22422"/>
                  <a:pt x="44876" y="16753"/>
                  <a:pt x="37338" y="16753"/>
                </a:cubicBezTo>
                <a:lnTo>
                  <a:pt x="14600" y="16753"/>
                </a:lnTo>
                <a:cubicBezTo>
                  <a:pt x="6556" y="16753"/>
                  <a:pt x="0" y="22802"/>
                  <a:pt x="0" y="30244"/>
                </a:cubicBezTo>
                <a:lnTo>
                  <a:pt x="0" y="59506"/>
                </a:lnTo>
                <a:cubicBezTo>
                  <a:pt x="0" y="59601"/>
                  <a:pt x="96" y="59696"/>
                  <a:pt x="222" y="59696"/>
                </a:cubicBezTo>
                <a:cubicBezTo>
                  <a:pt x="349" y="59696"/>
                  <a:pt x="444" y="59601"/>
                  <a:pt x="444" y="59506"/>
                </a:cubicBezTo>
                <a:lnTo>
                  <a:pt x="444" y="30244"/>
                </a:lnTo>
                <a:cubicBezTo>
                  <a:pt x="444" y="23024"/>
                  <a:pt x="6809" y="17165"/>
                  <a:pt x="14632" y="17165"/>
                </a:cubicBezTo>
                <a:lnTo>
                  <a:pt x="37338" y="17165"/>
                </a:lnTo>
                <a:cubicBezTo>
                  <a:pt x="44622" y="17165"/>
                  <a:pt x="50544" y="22643"/>
                  <a:pt x="50544" y="29357"/>
                </a:cubicBezTo>
                <a:lnTo>
                  <a:pt x="50544" y="102797"/>
                </a:lnTo>
                <a:cubicBezTo>
                  <a:pt x="50544" y="109765"/>
                  <a:pt x="56688" y="115433"/>
                  <a:pt x="64194" y="115433"/>
                </a:cubicBezTo>
                <a:lnTo>
                  <a:pt x="87819" y="115433"/>
                </a:lnTo>
                <a:cubicBezTo>
                  <a:pt x="95356" y="115433"/>
                  <a:pt x="101468" y="109765"/>
                  <a:pt x="101468" y="102797"/>
                </a:cubicBezTo>
                <a:lnTo>
                  <a:pt x="101468" y="12636"/>
                </a:lnTo>
                <a:cubicBezTo>
                  <a:pt x="101468" y="5891"/>
                  <a:pt x="107390" y="412"/>
                  <a:pt x="114674" y="412"/>
                </a:cubicBezTo>
                <a:lnTo>
                  <a:pt x="138489" y="412"/>
                </a:lnTo>
                <a:cubicBezTo>
                  <a:pt x="145773" y="412"/>
                  <a:pt x="151695" y="5891"/>
                  <a:pt x="151695" y="12636"/>
                </a:cubicBezTo>
                <a:lnTo>
                  <a:pt x="151695" y="102797"/>
                </a:lnTo>
                <a:cubicBezTo>
                  <a:pt x="151695" y="109765"/>
                  <a:pt x="157807" y="115433"/>
                  <a:pt x="165345" y="115433"/>
                </a:cubicBezTo>
                <a:lnTo>
                  <a:pt x="189508" y="115433"/>
                </a:lnTo>
                <a:cubicBezTo>
                  <a:pt x="197014" y="115433"/>
                  <a:pt x="203158" y="109765"/>
                  <a:pt x="203126" y="102797"/>
                </a:cubicBezTo>
                <a:lnTo>
                  <a:pt x="203126" y="29326"/>
                </a:lnTo>
                <a:cubicBezTo>
                  <a:pt x="203126" y="22580"/>
                  <a:pt x="209048" y="17133"/>
                  <a:pt x="216332" y="17133"/>
                </a:cubicBezTo>
                <a:lnTo>
                  <a:pt x="239007" y="17133"/>
                </a:lnTo>
                <a:cubicBezTo>
                  <a:pt x="246798" y="17133"/>
                  <a:pt x="253163" y="22992"/>
                  <a:pt x="253163" y="30212"/>
                </a:cubicBezTo>
                <a:lnTo>
                  <a:pt x="253163" y="57068"/>
                </a:lnTo>
                <a:cubicBezTo>
                  <a:pt x="253163" y="57194"/>
                  <a:pt x="253258" y="57289"/>
                  <a:pt x="253385" y="57289"/>
                </a:cubicBezTo>
                <a:cubicBezTo>
                  <a:pt x="253511" y="57289"/>
                  <a:pt x="253606" y="57194"/>
                  <a:pt x="253606" y="57068"/>
                </a:cubicBezTo>
                <a:lnTo>
                  <a:pt x="253606" y="30212"/>
                </a:lnTo>
                <a:cubicBezTo>
                  <a:pt x="253606" y="22770"/>
                  <a:pt x="247051" y="16721"/>
                  <a:pt x="239007" y="16721"/>
                </a:cubicBezTo>
                <a:lnTo>
                  <a:pt x="216332" y="16721"/>
                </a:lnTo>
                <a:cubicBezTo>
                  <a:pt x="208826" y="16721"/>
                  <a:pt x="202683" y="22358"/>
                  <a:pt x="202683" y="29326"/>
                </a:cubicBezTo>
                <a:lnTo>
                  <a:pt x="202683" y="102797"/>
                </a:lnTo>
                <a:cubicBezTo>
                  <a:pt x="202683" y="109543"/>
                  <a:pt x="196760" y="115022"/>
                  <a:pt x="189477" y="115022"/>
                </a:cubicBezTo>
                <a:lnTo>
                  <a:pt x="165345" y="115022"/>
                </a:lnTo>
                <a:cubicBezTo>
                  <a:pt x="158061" y="115022"/>
                  <a:pt x="152139" y="109543"/>
                  <a:pt x="152139" y="102797"/>
                </a:cubicBezTo>
                <a:lnTo>
                  <a:pt x="152139" y="12636"/>
                </a:lnTo>
                <a:cubicBezTo>
                  <a:pt x="152139" y="5669"/>
                  <a:pt x="145995" y="0"/>
                  <a:pt x="138489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1" name="Google Shape;3381;p36"/>
          <p:cNvSpPr/>
          <p:nvPr/>
        </p:nvSpPr>
        <p:spPr>
          <a:xfrm>
            <a:off x="457185" y="2931574"/>
            <a:ext cx="93671" cy="93671"/>
          </a:xfrm>
          <a:custGeom>
            <a:avLst/>
            <a:gdLst/>
            <a:ahLst/>
            <a:cxnLst/>
            <a:rect l="l" t="t" r="r" b="b"/>
            <a:pathLst>
              <a:path w="2914" h="2914" extrusionOk="0">
                <a:moveTo>
                  <a:pt x="1457" y="412"/>
                </a:moveTo>
                <a:cubicBezTo>
                  <a:pt x="2027" y="412"/>
                  <a:pt x="2502" y="887"/>
                  <a:pt x="2502" y="1457"/>
                </a:cubicBezTo>
                <a:cubicBezTo>
                  <a:pt x="2502" y="2027"/>
                  <a:pt x="2027" y="2502"/>
                  <a:pt x="1457" y="2502"/>
                </a:cubicBezTo>
                <a:cubicBezTo>
                  <a:pt x="887" y="2502"/>
                  <a:pt x="412" y="2027"/>
                  <a:pt x="412" y="1457"/>
                </a:cubicBezTo>
                <a:cubicBezTo>
                  <a:pt x="412" y="887"/>
                  <a:pt x="887" y="412"/>
                  <a:pt x="1457" y="412"/>
                </a:cubicBezTo>
                <a:close/>
                <a:moveTo>
                  <a:pt x="1457" y="0"/>
                </a:moveTo>
                <a:cubicBezTo>
                  <a:pt x="665" y="0"/>
                  <a:pt x="0" y="665"/>
                  <a:pt x="0" y="1457"/>
                </a:cubicBezTo>
                <a:cubicBezTo>
                  <a:pt x="0" y="2249"/>
                  <a:pt x="665" y="2914"/>
                  <a:pt x="1457" y="2914"/>
                </a:cubicBezTo>
                <a:cubicBezTo>
                  <a:pt x="2249" y="2914"/>
                  <a:pt x="2914" y="2249"/>
                  <a:pt x="2914" y="1457"/>
                </a:cubicBezTo>
                <a:cubicBezTo>
                  <a:pt x="2914" y="665"/>
                  <a:pt x="2249" y="0"/>
                  <a:pt x="1457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2" name="Google Shape;3382;p36"/>
          <p:cNvSpPr/>
          <p:nvPr/>
        </p:nvSpPr>
        <p:spPr>
          <a:xfrm>
            <a:off x="8598131" y="2855230"/>
            <a:ext cx="92674" cy="92674"/>
          </a:xfrm>
          <a:custGeom>
            <a:avLst/>
            <a:gdLst/>
            <a:ahLst/>
            <a:cxnLst/>
            <a:rect l="l" t="t" r="r" b="b"/>
            <a:pathLst>
              <a:path w="2883" h="2883" extrusionOk="0">
                <a:moveTo>
                  <a:pt x="1426" y="412"/>
                </a:moveTo>
                <a:cubicBezTo>
                  <a:pt x="1996" y="412"/>
                  <a:pt x="2471" y="887"/>
                  <a:pt x="2471" y="1457"/>
                </a:cubicBezTo>
                <a:cubicBezTo>
                  <a:pt x="2471" y="2027"/>
                  <a:pt x="1996" y="2470"/>
                  <a:pt x="1426" y="2470"/>
                </a:cubicBezTo>
                <a:cubicBezTo>
                  <a:pt x="856" y="2470"/>
                  <a:pt x="381" y="2027"/>
                  <a:pt x="381" y="1457"/>
                </a:cubicBezTo>
                <a:cubicBezTo>
                  <a:pt x="381" y="887"/>
                  <a:pt x="856" y="412"/>
                  <a:pt x="1426" y="412"/>
                </a:cubicBezTo>
                <a:close/>
                <a:moveTo>
                  <a:pt x="1426" y="0"/>
                </a:moveTo>
                <a:cubicBezTo>
                  <a:pt x="634" y="0"/>
                  <a:pt x="1" y="634"/>
                  <a:pt x="1" y="1457"/>
                </a:cubicBezTo>
                <a:cubicBezTo>
                  <a:pt x="1" y="2249"/>
                  <a:pt x="634" y="2882"/>
                  <a:pt x="1426" y="2882"/>
                </a:cubicBezTo>
                <a:cubicBezTo>
                  <a:pt x="2249" y="2882"/>
                  <a:pt x="2883" y="2249"/>
                  <a:pt x="2883" y="1457"/>
                </a:cubicBezTo>
                <a:cubicBezTo>
                  <a:pt x="2883" y="634"/>
                  <a:pt x="2249" y="0"/>
                  <a:pt x="1426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6" name="Google Shape;3766;p36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latin typeface="Fira Sans Medium"/>
                <a:ea typeface="Fira Sans Medium"/>
                <a:cs typeface="Fira Sans Medium"/>
                <a:sym typeface="Fira Sans Medium"/>
              </a:rPr>
              <a:t>GLANCE OF UI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67" name="Google Shape;3767;p36"/>
          <p:cNvSpPr txBox="1"/>
          <p:nvPr/>
        </p:nvSpPr>
        <p:spPr>
          <a:xfrm>
            <a:off x="634827" y="4746993"/>
            <a:ext cx="140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69" name="Google Shape;3769;p36"/>
          <p:cNvSpPr txBox="1"/>
          <p:nvPr/>
        </p:nvSpPr>
        <p:spPr>
          <a:xfrm>
            <a:off x="2219346" y="4749709"/>
            <a:ext cx="140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dirty="0">
                <a:latin typeface="Fira Sans Medium"/>
                <a:ea typeface="Fira Sans Medium"/>
                <a:cs typeface="Fira Sans Medium"/>
                <a:sym typeface="Fira Sans Medium"/>
              </a:rPr>
              <a:t>HOME PAGE</a:t>
            </a:r>
          </a:p>
        </p:txBody>
      </p:sp>
      <p:sp>
        <p:nvSpPr>
          <p:cNvPr id="3771" name="Google Shape;3771;p36"/>
          <p:cNvSpPr txBox="1"/>
          <p:nvPr/>
        </p:nvSpPr>
        <p:spPr>
          <a:xfrm>
            <a:off x="5277061" y="4749532"/>
            <a:ext cx="1829283" cy="19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HELPLINE NUMBERS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75" name="Google Shape;3775;p36"/>
          <p:cNvSpPr txBox="1"/>
          <p:nvPr/>
        </p:nvSpPr>
        <p:spPr>
          <a:xfrm>
            <a:off x="3749415" y="4746993"/>
            <a:ext cx="140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SMS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35" name="Google Shape;3352;p36">
            <a:extLst>
              <a:ext uri="{FF2B5EF4-FFF2-40B4-BE49-F238E27FC236}">
                <a16:creationId xmlns:a16="http://schemas.microsoft.com/office/drawing/2014/main" id="{D58E9E6B-845F-3089-5B17-4C6814E2CF1D}"/>
              </a:ext>
            </a:extLst>
          </p:cNvPr>
          <p:cNvSpPr/>
          <p:nvPr/>
        </p:nvSpPr>
        <p:spPr>
          <a:xfrm>
            <a:off x="3861418" y="1170745"/>
            <a:ext cx="1421163" cy="2763891"/>
          </a:xfrm>
          <a:custGeom>
            <a:avLst/>
            <a:gdLst/>
            <a:ahLst/>
            <a:cxnLst/>
            <a:rect l="l" t="t" r="r" b="b"/>
            <a:pathLst>
              <a:path w="44211" h="75595" extrusionOk="0">
                <a:moveTo>
                  <a:pt x="10103" y="1"/>
                </a:moveTo>
                <a:cubicBezTo>
                  <a:pt x="4529" y="1"/>
                  <a:pt x="0" y="4529"/>
                  <a:pt x="0" y="10135"/>
                </a:cubicBezTo>
                <a:lnTo>
                  <a:pt x="0" y="65492"/>
                </a:lnTo>
                <a:cubicBezTo>
                  <a:pt x="0" y="71066"/>
                  <a:pt x="4529" y="75594"/>
                  <a:pt x="10103" y="75594"/>
                </a:cubicBezTo>
                <a:lnTo>
                  <a:pt x="34076" y="75594"/>
                </a:lnTo>
                <a:cubicBezTo>
                  <a:pt x="39682" y="75594"/>
                  <a:pt x="44210" y="71066"/>
                  <a:pt x="44210" y="65492"/>
                </a:cubicBezTo>
                <a:lnTo>
                  <a:pt x="44210" y="10135"/>
                </a:lnTo>
                <a:cubicBezTo>
                  <a:pt x="44210" y="4529"/>
                  <a:pt x="39682" y="1"/>
                  <a:pt x="3407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6" name="Google Shape;3352;p36">
            <a:extLst>
              <a:ext uri="{FF2B5EF4-FFF2-40B4-BE49-F238E27FC236}">
                <a16:creationId xmlns:a16="http://schemas.microsoft.com/office/drawing/2014/main" id="{09CC1B4A-4B92-F0F7-1903-514724FF36AB}"/>
              </a:ext>
            </a:extLst>
          </p:cNvPr>
          <p:cNvSpPr/>
          <p:nvPr/>
        </p:nvSpPr>
        <p:spPr>
          <a:xfrm>
            <a:off x="5481122" y="1851281"/>
            <a:ext cx="1421163" cy="2763891"/>
          </a:xfrm>
          <a:custGeom>
            <a:avLst/>
            <a:gdLst/>
            <a:ahLst/>
            <a:cxnLst/>
            <a:rect l="l" t="t" r="r" b="b"/>
            <a:pathLst>
              <a:path w="44211" h="75595" extrusionOk="0">
                <a:moveTo>
                  <a:pt x="10103" y="1"/>
                </a:moveTo>
                <a:cubicBezTo>
                  <a:pt x="4529" y="1"/>
                  <a:pt x="0" y="4529"/>
                  <a:pt x="0" y="10135"/>
                </a:cubicBezTo>
                <a:lnTo>
                  <a:pt x="0" y="65492"/>
                </a:lnTo>
                <a:cubicBezTo>
                  <a:pt x="0" y="71066"/>
                  <a:pt x="4529" y="75594"/>
                  <a:pt x="10103" y="75594"/>
                </a:cubicBezTo>
                <a:lnTo>
                  <a:pt x="34076" y="75594"/>
                </a:lnTo>
                <a:cubicBezTo>
                  <a:pt x="39682" y="75594"/>
                  <a:pt x="44210" y="71066"/>
                  <a:pt x="44210" y="65492"/>
                </a:cubicBezTo>
                <a:lnTo>
                  <a:pt x="44210" y="10135"/>
                </a:lnTo>
                <a:cubicBezTo>
                  <a:pt x="44210" y="4529"/>
                  <a:pt x="39682" y="1"/>
                  <a:pt x="3407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" name="Picture 2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4"/>
          <a:stretch/>
        </p:blipFill>
        <p:spPr>
          <a:xfrm>
            <a:off x="2334171" y="1950553"/>
            <a:ext cx="1236249" cy="2511233"/>
          </a:xfrm>
          <a:prstGeom prst="rect">
            <a:avLst/>
          </a:prstGeom>
        </p:spPr>
      </p:pic>
      <p:pic>
        <p:nvPicPr>
          <p:cNvPr id="28" name="Picture 27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8"/>
          <a:stretch/>
        </p:blipFill>
        <p:spPr>
          <a:xfrm>
            <a:off x="5631842" y="1985546"/>
            <a:ext cx="1170424" cy="2495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9"/>
          <a:stretch/>
        </p:blipFill>
        <p:spPr>
          <a:xfrm>
            <a:off x="3919227" y="1308783"/>
            <a:ext cx="1295842" cy="248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1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3352;p36">
            <a:extLst>
              <a:ext uri="{FF2B5EF4-FFF2-40B4-BE49-F238E27FC236}">
                <a16:creationId xmlns:a16="http://schemas.microsoft.com/office/drawing/2014/main" id="{FF1E45EA-920E-6246-1551-AC37B081DE9E}"/>
              </a:ext>
            </a:extLst>
          </p:cNvPr>
          <p:cNvSpPr/>
          <p:nvPr/>
        </p:nvSpPr>
        <p:spPr>
          <a:xfrm>
            <a:off x="2241714" y="1802006"/>
            <a:ext cx="1421163" cy="2763891"/>
          </a:xfrm>
          <a:custGeom>
            <a:avLst/>
            <a:gdLst/>
            <a:ahLst/>
            <a:cxnLst/>
            <a:rect l="l" t="t" r="r" b="b"/>
            <a:pathLst>
              <a:path w="44211" h="75595" extrusionOk="0">
                <a:moveTo>
                  <a:pt x="10103" y="1"/>
                </a:moveTo>
                <a:cubicBezTo>
                  <a:pt x="4529" y="1"/>
                  <a:pt x="0" y="4529"/>
                  <a:pt x="0" y="10135"/>
                </a:cubicBezTo>
                <a:lnTo>
                  <a:pt x="0" y="65492"/>
                </a:lnTo>
                <a:cubicBezTo>
                  <a:pt x="0" y="71066"/>
                  <a:pt x="4529" y="75594"/>
                  <a:pt x="10103" y="75594"/>
                </a:cubicBezTo>
                <a:lnTo>
                  <a:pt x="34076" y="75594"/>
                </a:lnTo>
                <a:cubicBezTo>
                  <a:pt x="39682" y="75594"/>
                  <a:pt x="44210" y="71066"/>
                  <a:pt x="44210" y="65492"/>
                </a:cubicBezTo>
                <a:lnTo>
                  <a:pt x="44210" y="10135"/>
                </a:lnTo>
                <a:cubicBezTo>
                  <a:pt x="44210" y="4529"/>
                  <a:pt x="39682" y="1"/>
                  <a:pt x="3407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5" name="Google Shape;3355;p36"/>
          <p:cNvSpPr/>
          <p:nvPr/>
        </p:nvSpPr>
        <p:spPr>
          <a:xfrm>
            <a:off x="496884" y="1025890"/>
            <a:ext cx="8152197" cy="3710626"/>
          </a:xfrm>
          <a:custGeom>
            <a:avLst/>
            <a:gdLst/>
            <a:ahLst/>
            <a:cxnLst/>
            <a:rect l="l" t="t" r="r" b="b"/>
            <a:pathLst>
              <a:path w="253607" h="115434" extrusionOk="0">
                <a:moveTo>
                  <a:pt x="114674" y="0"/>
                </a:moveTo>
                <a:cubicBezTo>
                  <a:pt x="107137" y="0"/>
                  <a:pt x="101025" y="5669"/>
                  <a:pt x="101025" y="12636"/>
                </a:cubicBezTo>
                <a:lnTo>
                  <a:pt x="101025" y="102797"/>
                </a:lnTo>
                <a:cubicBezTo>
                  <a:pt x="101025" y="109543"/>
                  <a:pt x="95103" y="115022"/>
                  <a:pt x="87819" y="115022"/>
                </a:cubicBezTo>
                <a:lnTo>
                  <a:pt x="64194" y="115022"/>
                </a:lnTo>
                <a:cubicBezTo>
                  <a:pt x="56910" y="115022"/>
                  <a:pt x="50988" y="109543"/>
                  <a:pt x="50988" y="102797"/>
                </a:cubicBezTo>
                <a:lnTo>
                  <a:pt x="50988" y="29357"/>
                </a:lnTo>
                <a:cubicBezTo>
                  <a:pt x="50988" y="22422"/>
                  <a:pt x="44876" y="16753"/>
                  <a:pt x="37338" y="16753"/>
                </a:cubicBezTo>
                <a:lnTo>
                  <a:pt x="14600" y="16753"/>
                </a:lnTo>
                <a:cubicBezTo>
                  <a:pt x="6556" y="16753"/>
                  <a:pt x="0" y="22802"/>
                  <a:pt x="0" y="30244"/>
                </a:cubicBezTo>
                <a:lnTo>
                  <a:pt x="0" y="59506"/>
                </a:lnTo>
                <a:cubicBezTo>
                  <a:pt x="0" y="59601"/>
                  <a:pt x="96" y="59696"/>
                  <a:pt x="222" y="59696"/>
                </a:cubicBezTo>
                <a:cubicBezTo>
                  <a:pt x="349" y="59696"/>
                  <a:pt x="444" y="59601"/>
                  <a:pt x="444" y="59506"/>
                </a:cubicBezTo>
                <a:lnTo>
                  <a:pt x="444" y="30244"/>
                </a:lnTo>
                <a:cubicBezTo>
                  <a:pt x="444" y="23024"/>
                  <a:pt x="6809" y="17165"/>
                  <a:pt x="14632" y="17165"/>
                </a:cubicBezTo>
                <a:lnTo>
                  <a:pt x="37338" y="17165"/>
                </a:lnTo>
                <a:cubicBezTo>
                  <a:pt x="44622" y="17165"/>
                  <a:pt x="50544" y="22643"/>
                  <a:pt x="50544" y="29357"/>
                </a:cubicBezTo>
                <a:lnTo>
                  <a:pt x="50544" y="102797"/>
                </a:lnTo>
                <a:cubicBezTo>
                  <a:pt x="50544" y="109765"/>
                  <a:pt x="56688" y="115433"/>
                  <a:pt x="64194" y="115433"/>
                </a:cubicBezTo>
                <a:lnTo>
                  <a:pt x="87819" y="115433"/>
                </a:lnTo>
                <a:cubicBezTo>
                  <a:pt x="95356" y="115433"/>
                  <a:pt x="101468" y="109765"/>
                  <a:pt x="101468" y="102797"/>
                </a:cubicBezTo>
                <a:lnTo>
                  <a:pt x="101468" y="12636"/>
                </a:lnTo>
                <a:cubicBezTo>
                  <a:pt x="101468" y="5891"/>
                  <a:pt x="107390" y="412"/>
                  <a:pt x="114674" y="412"/>
                </a:cubicBezTo>
                <a:lnTo>
                  <a:pt x="138489" y="412"/>
                </a:lnTo>
                <a:cubicBezTo>
                  <a:pt x="145773" y="412"/>
                  <a:pt x="151695" y="5891"/>
                  <a:pt x="151695" y="12636"/>
                </a:cubicBezTo>
                <a:lnTo>
                  <a:pt x="151695" y="102797"/>
                </a:lnTo>
                <a:cubicBezTo>
                  <a:pt x="151695" y="109765"/>
                  <a:pt x="157807" y="115433"/>
                  <a:pt x="165345" y="115433"/>
                </a:cubicBezTo>
                <a:lnTo>
                  <a:pt x="189508" y="115433"/>
                </a:lnTo>
                <a:cubicBezTo>
                  <a:pt x="197014" y="115433"/>
                  <a:pt x="203158" y="109765"/>
                  <a:pt x="203126" y="102797"/>
                </a:cubicBezTo>
                <a:lnTo>
                  <a:pt x="203126" y="29326"/>
                </a:lnTo>
                <a:cubicBezTo>
                  <a:pt x="203126" y="22580"/>
                  <a:pt x="209048" y="17133"/>
                  <a:pt x="216332" y="17133"/>
                </a:cubicBezTo>
                <a:lnTo>
                  <a:pt x="239007" y="17133"/>
                </a:lnTo>
                <a:cubicBezTo>
                  <a:pt x="246798" y="17133"/>
                  <a:pt x="253163" y="22992"/>
                  <a:pt x="253163" y="30212"/>
                </a:cubicBezTo>
                <a:lnTo>
                  <a:pt x="253163" y="57068"/>
                </a:lnTo>
                <a:cubicBezTo>
                  <a:pt x="253163" y="57194"/>
                  <a:pt x="253258" y="57289"/>
                  <a:pt x="253385" y="57289"/>
                </a:cubicBezTo>
                <a:cubicBezTo>
                  <a:pt x="253511" y="57289"/>
                  <a:pt x="253606" y="57194"/>
                  <a:pt x="253606" y="57068"/>
                </a:cubicBezTo>
                <a:lnTo>
                  <a:pt x="253606" y="30212"/>
                </a:lnTo>
                <a:cubicBezTo>
                  <a:pt x="253606" y="22770"/>
                  <a:pt x="247051" y="16721"/>
                  <a:pt x="239007" y="16721"/>
                </a:cubicBezTo>
                <a:lnTo>
                  <a:pt x="216332" y="16721"/>
                </a:lnTo>
                <a:cubicBezTo>
                  <a:pt x="208826" y="16721"/>
                  <a:pt x="202683" y="22358"/>
                  <a:pt x="202683" y="29326"/>
                </a:cubicBezTo>
                <a:lnTo>
                  <a:pt x="202683" y="102797"/>
                </a:lnTo>
                <a:cubicBezTo>
                  <a:pt x="202683" y="109543"/>
                  <a:pt x="196760" y="115022"/>
                  <a:pt x="189477" y="115022"/>
                </a:cubicBezTo>
                <a:lnTo>
                  <a:pt x="165345" y="115022"/>
                </a:lnTo>
                <a:cubicBezTo>
                  <a:pt x="158061" y="115022"/>
                  <a:pt x="152139" y="109543"/>
                  <a:pt x="152139" y="102797"/>
                </a:cubicBezTo>
                <a:lnTo>
                  <a:pt x="152139" y="12636"/>
                </a:lnTo>
                <a:cubicBezTo>
                  <a:pt x="152139" y="5669"/>
                  <a:pt x="145995" y="0"/>
                  <a:pt x="138489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1" name="Google Shape;3381;p36"/>
          <p:cNvSpPr/>
          <p:nvPr/>
        </p:nvSpPr>
        <p:spPr>
          <a:xfrm>
            <a:off x="457185" y="2931574"/>
            <a:ext cx="93671" cy="93671"/>
          </a:xfrm>
          <a:custGeom>
            <a:avLst/>
            <a:gdLst/>
            <a:ahLst/>
            <a:cxnLst/>
            <a:rect l="l" t="t" r="r" b="b"/>
            <a:pathLst>
              <a:path w="2914" h="2914" extrusionOk="0">
                <a:moveTo>
                  <a:pt x="1457" y="412"/>
                </a:moveTo>
                <a:cubicBezTo>
                  <a:pt x="2027" y="412"/>
                  <a:pt x="2502" y="887"/>
                  <a:pt x="2502" y="1457"/>
                </a:cubicBezTo>
                <a:cubicBezTo>
                  <a:pt x="2502" y="2027"/>
                  <a:pt x="2027" y="2502"/>
                  <a:pt x="1457" y="2502"/>
                </a:cubicBezTo>
                <a:cubicBezTo>
                  <a:pt x="887" y="2502"/>
                  <a:pt x="412" y="2027"/>
                  <a:pt x="412" y="1457"/>
                </a:cubicBezTo>
                <a:cubicBezTo>
                  <a:pt x="412" y="887"/>
                  <a:pt x="887" y="412"/>
                  <a:pt x="1457" y="412"/>
                </a:cubicBezTo>
                <a:close/>
                <a:moveTo>
                  <a:pt x="1457" y="0"/>
                </a:moveTo>
                <a:cubicBezTo>
                  <a:pt x="665" y="0"/>
                  <a:pt x="0" y="665"/>
                  <a:pt x="0" y="1457"/>
                </a:cubicBezTo>
                <a:cubicBezTo>
                  <a:pt x="0" y="2249"/>
                  <a:pt x="665" y="2914"/>
                  <a:pt x="1457" y="2914"/>
                </a:cubicBezTo>
                <a:cubicBezTo>
                  <a:pt x="2249" y="2914"/>
                  <a:pt x="2914" y="2249"/>
                  <a:pt x="2914" y="1457"/>
                </a:cubicBezTo>
                <a:cubicBezTo>
                  <a:pt x="2914" y="665"/>
                  <a:pt x="2249" y="0"/>
                  <a:pt x="1457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2" name="Google Shape;3382;p36"/>
          <p:cNvSpPr/>
          <p:nvPr/>
        </p:nvSpPr>
        <p:spPr>
          <a:xfrm>
            <a:off x="8598131" y="2855230"/>
            <a:ext cx="92674" cy="92674"/>
          </a:xfrm>
          <a:custGeom>
            <a:avLst/>
            <a:gdLst/>
            <a:ahLst/>
            <a:cxnLst/>
            <a:rect l="l" t="t" r="r" b="b"/>
            <a:pathLst>
              <a:path w="2883" h="2883" extrusionOk="0">
                <a:moveTo>
                  <a:pt x="1426" y="412"/>
                </a:moveTo>
                <a:cubicBezTo>
                  <a:pt x="1996" y="412"/>
                  <a:pt x="2471" y="887"/>
                  <a:pt x="2471" y="1457"/>
                </a:cubicBezTo>
                <a:cubicBezTo>
                  <a:pt x="2471" y="2027"/>
                  <a:pt x="1996" y="2470"/>
                  <a:pt x="1426" y="2470"/>
                </a:cubicBezTo>
                <a:cubicBezTo>
                  <a:pt x="856" y="2470"/>
                  <a:pt x="381" y="2027"/>
                  <a:pt x="381" y="1457"/>
                </a:cubicBezTo>
                <a:cubicBezTo>
                  <a:pt x="381" y="887"/>
                  <a:pt x="856" y="412"/>
                  <a:pt x="1426" y="412"/>
                </a:cubicBezTo>
                <a:close/>
                <a:moveTo>
                  <a:pt x="1426" y="0"/>
                </a:moveTo>
                <a:cubicBezTo>
                  <a:pt x="634" y="0"/>
                  <a:pt x="1" y="634"/>
                  <a:pt x="1" y="1457"/>
                </a:cubicBezTo>
                <a:cubicBezTo>
                  <a:pt x="1" y="2249"/>
                  <a:pt x="634" y="2882"/>
                  <a:pt x="1426" y="2882"/>
                </a:cubicBezTo>
                <a:cubicBezTo>
                  <a:pt x="2249" y="2882"/>
                  <a:pt x="2883" y="2249"/>
                  <a:pt x="2883" y="1457"/>
                </a:cubicBezTo>
                <a:cubicBezTo>
                  <a:pt x="2883" y="634"/>
                  <a:pt x="2249" y="0"/>
                  <a:pt x="1426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6" name="Google Shape;3766;p36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latin typeface="Fira Sans Medium"/>
                <a:ea typeface="Fira Sans Medium"/>
                <a:cs typeface="Fira Sans Medium"/>
                <a:sym typeface="Fira Sans Medium"/>
              </a:rPr>
              <a:t>GLANCE OF UI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71" name="Google Shape;3771;p36"/>
          <p:cNvSpPr txBox="1"/>
          <p:nvPr/>
        </p:nvSpPr>
        <p:spPr>
          <a:xfrm>
            <a:off x="2139750" y="4811343"/>
            <a:ext cx="140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TIPS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73" name="Google Shape;3773;p36"/>
          <p:cNvSpPr txBox="1"/>
          <p:nvPr/>
        </p:nvSpPr>
        <p:spPr>
          <a:xfrm>
            <a:off x="3861418" y="4811343"/>
            <a:ext cx="140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SIREN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35" name="Google Shape;3352;p36">
            <a:extLst>
              <a:ext uri="{FF2B5EF4-FFF2-40B4-BE49-F238E27FC236}">
                <a16:creationId xmlns:a16="http://schemas.microsoft.com/office/drawing/2014/main" id="{D58E9E6B-845F-3089-5B17-4C6814E2CF1D}"/>
              </a:ext>
            </a:extLst>
          </p:cNvPr>
          <p:cNvSpPr/>
          <p:nvPr/>
        </p:nvSpPr>
        <p:spPr>
          <a:xfrm>
            <a:off x="3861418" y="1170745"/>
            <a:ext cx="1421163" cy="2763891"/>
          </a:xfrm>
          <a:custGeom>
            <a:avLst/>
            <a:gdLst/>
            <a:ahLst/>
            <a:cxnLst/>
            <a:rect l="l" t="t" r="r" b="b"/>
            <a:pathLst>
              <a:path w="44211" h="75595" extrusionOk="0">
                <a:moveTo>
                  <a:pt x="10103" y="1"/>
                </a:moveTo>
                <a:cubicBezTo>
                  <a:pt x="4529" y="1"/>
                  <a:pt x="0" y="4529"/>
                  <a:pt x="0" y="10135"/>
                </a:cubicBezTo>
                <a:lnTo>
                  <a:pt x="0" y="65492"/>
                </a:lnTo>
                <a:cubicBezTo>
                  <a:pt x="0" y="71066"/>
                  <a:pt x="4529" y="75594"/>
                  <a:pt x="10103" y="75594"/>
                </a:cubicBezTo>
                <a:lnTo>
                  <a:pt x="34076" y="75594"/>
                </a:lnTo>
                <a:cubicBezTo>
                  <a:pt x="39682" y="75594"/>
                  <a:pt x="44210" y="71066"/>
                  <a:pt x="44210" y="65492"/>
                </a:cubicBezTo>
                <a:lnTo>
                  <a:pt x="44210" y="10135"/>
                </a:lnTo>
                <a:cubicBezTo>
                  <a:pt x="44210" y="4529"/>
                  <a:pt x="39682" y="1"/>
                  <a:pt x="3407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6" name="Google Shape;3352;p36">
            <a:extLst>
              <a:ext uri="{FF2B5EF4-FFF2-40B4-BE49-F238E27FC236}">
                <a16:creationId xmlns:a16="http://schemas.microsoft.com/office/drawing/2014/main" id="{09CC1B4A-4B92-F0F7-1903-514724FF36AB}"/>
              </a:ext>
            </a:extLst>
          </p:cNvPr>
          <p:cNvSpPr/>
          <p:nvPr/>
        </p:nvSpPr>
        <p:spPr>
          <a:xfrm>
            <a:off x="5481122" y="1851281"/>
            <a:ext cx="1421163" cy="2763891"/>
          </a:xfrm>
          <a:custGeom>
            <a:avLst/>
            <a:gdLst/>
            <a:ahLst/>
            <a:cxnLst/>
            <a:rect l="l" t="t" r="r" b="b"/>
            <a:pathLst>
              <a:path w="44211" h="75595" extrusionOk="0">
                <a:moveTo>
                  <a:pt x="10103" y="1"/>
                </a:moveTo>
                <a:cubicBezTo>
                  <a:pt x="4529" y="1"/>
                  <a:pt x="0" y="4529"/>
                  <a:pt x="0" y="10135"/>
                </a:cubicBezTo>
                <a:lnTo>
                  <a:pt x="0" y="65492"/>
                </a:lnTo>
                <a:cubicBezTo>
                  <a:pt x="0" y="71066"/>
                  <a:pt x="4529" y="75594"/>
                  <a:pt x="10103" y="75594"/>
                </a:cubicBezTo>
                <a:lnTo>
                  <a:pt x="34076" y="75594"/>
                </a:lnTo>
                <a:cubicBezTo>
                  <a:pt x="39682" y="75594"/>
                  <a:pt x="44210" y="71066"/>
                  <a:pt x="44210" y="65492"/>
                </a:cubicBezTo>
                <a:lnTo>
                  <a:pt x="44210" y="10135"/>
                </a:lnTo>
                <a:cubicBezTo>
                  <a:pt x="44210" y="4529"/>
                  <a:pt x="39682" y="1"/>
                  <a:pt x="3407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" name="Picture 2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48"/>
          <a:stretch/>
        </p:blipFill>
        <p:spPr bwMode="auto">
          <a:xfrm>
            <a:off x="2380643" y="1876833"/>
            <a:ext cx="1161907" cy="26142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" name="Picture 29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6"/>
          <a:stretch/>
        </p:blipFill>
        <p:spPr>
          <a:xfrm>
            <a:off x="3975048" y="1265042"/>
            <a:ext cx="1193903" cy="2575296"/>
          </a:xfrm>
          <a:prstGeom prst="rect">
            <a:avLst/>
          </a:prstGeom>
        </p:spPr>
      </p:pic>
      <p:pic>
        <p:nvPicPr>
          <p:cNvPr id="31" name="Picture 30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4"/>
          <a:stretch/>
        </p:blipFill>
        <p:spPr>
          <a:xfrm>
            <a:off x="5603103" y="1958490"/>
            <a:ext cx="1177200" cy="2549471"/>
          </a:xfrm>
          <a:prstGeom prst="rect">
            <a:avLst/>
          </a:prstGeom>
        </p:spPr>
      </p:pic>
      <p:sp>
        <p:nvSpPr>
          <p:cNvPr id="32" name="Google Shape;3771;p36"/>
          <p:cNvSpPr txBox="1"/>
          <p:nvPr/>
        </p:nvSpPr>
        <p:spPr>
          <a:xfrm>
            <a:off x="5499485" y="4818281"/>
            <a:ext cx="140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ABOUT US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C8B8F3C-B90A-74E4-64D1-7F56ABB4C798}"/>
              </a:ext>
            </a:extLst>
          </p:cNvPr>
          <p:cNvGrpSpPr/>
          <p:nvPr/>
        </p:nvGrpSpPr>
        <p:grpSpPr>
          <a:xfrm>
            <a:off x="457190" y="1067752"/>
            <a:ext cx="6081329" cy="3668784"/>
            <a:chOff x="457190" y="1067752"/>
            <a:chExt cx="6081329" cy="366878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D7FBBC-50A6-A50C-D89B-F6596B809D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063" t="24649" r="19627" b="45765"/>
            <a:stretch/>
          </p:blipFill>
          <p:spPr>
            <a:xfrm>
              <a:off x="1300277" y="2608397"/>
              <a:ext cx="1066609" cy="53197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F08A584-BEBE-7055-ABA0-68F9C83DEC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419" t="12753" r="23055" b="20243"/>
            <a:stretch/>
          </p:blipFill>
          <p:spPr>
            <a:xfrm>
              <a:off x="3961772" y="3790346"/>
              <a:ext cx="467783" cy="60380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5C07493-6AA0-C081-E591-44BB74BB66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0748" t="15299" r="21624" b="25481"/>
            <a:stretch/>
          </p:blipFill>
          <p:spPr>
            <a:xfrm>
              <a:off x="5306038" y="2613753"/>
              <a:ext cx="540897" cy="58386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D58F036-5EFE-7E3A-3ACC-AF71E800B7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2055" t="30528" r="31773" b="27319"/>
            <a:stretch/>
          </p:blipFill>
          <p:spPr>
            <a:xfrm>
              <a:off x="3937242" y="1357318"/>
              <a:ext cx="530102" cy="648916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7437DB-A853-AED4-7F25-0AD6578BFACF}"/>
                </a:ext>
              </a:extLst>
            </p:cNvPr>
            <p:cNvGrpSpPr/>
            <p:nvPr/>
          </p:nvGrpSpPr>
          <p:grpSpPr>
            <a:xfrm>
              <a:off x="457190" y="1067752"/>
              <a:ext cx="6081329" cy="3668784"/>
              <a:chOff x="457190" y="1067752"/>
              <a:chExt cx="6081329" cy="3668784"/>
            </a:xfrm>
          </p:grpSpPr>
          <p:sp>
            <p:nvSpPr>
              <p:cNvPr id="2734" name="Google Shape;2734;p31"/>
              <p:cNvSpPr/>
              <p:nvPr/>
            </p:nvSpPr>
            <p:spPr>
              <a:xfrm>
                <a:off x="5971974" y="3280330"/>
                <a:ext cx="96970" cy="95949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009" extrusionOk="0">
                    <a:moveTo>
                      <a:pt x="571" y="0"/>
                    </a:moveTo>
                    <a:lnTo>
                      <a:pt x="286" y="1521"/>
                    </a:lnTo>
                    <a:lnTo>
                      <a:pt x="1" y="3009"/>
                    </a:lnTo>
                    <a:lnTo>
                      <a:pt x="1521" y="2756"/>
                    </a:lnTo>
                    <a:lnTo>
                      <a:pt x="3041" y="2502"/>
                    </a:lnTo>
                    <a:lnTo>
                      <a:pt x="1806" y="1236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31"/>
              <p:cNvSpPr/>
              <p:nvPr/>
            </p:nvSpPr>
            <p:spPr>
              <a:xfrm>
                <a:off x="4957090" y="2291690"/>
                <a:ext cx="1236087" cy="1236087"/>
              </a:xfrm>
              <a:custGeom>
                <a:avLst/>
                <a:gdLst/>
                <a:ahLst/>
                <a:cxnLst/>
                <a:rect l="l" t="t" r="r" b="b"/>
                <a:pathLst>
                  <a:path w="38764" h="38764" extrusionOk="0">
                    <a:moveTo>
                      <a:pt x="19382" y="254"/>
                    </a:moveTo>
                    <a:cubicBezTo>
                      <a:pt x="29928" y="254"/>
                      <a:pt x="38510" y="8836"/>
                      <a:pt x="38510" y="19382"/>
                    </a:cubicBezTo>
                    <a:cubicBezTo>
                      <a:pt x="38510" y="29928"/>
                      <a:pt x="29928" y="38510"/>
                      <a:pt x="19382" y="38510"/>
                    </a:cubicBezTo>
                    <a:cubicBezTo>
                      <a:pt x="8836" y="38510"/>
                      <a:pt x="254" y="29928"/>
                      <a:pt x="254" y="19382"/>
                    </a:cubicBezTo>
                    <a:cubicBezTo>
                      <a:pt x="254" y="8836"/>
                      <a:pt x="8836" y="254"/>
                      <a:pt x="19382" y="254"/>
                    </a:cubicBezTo>
                    <a:close/>
                    <a:moveTo>
                      <a:pt x="19382" y="1"/>
                    </a:moveTo>
                    <a:cubicBezTo>
                      <a:pt x="8709" y="1"/>
                      <a:pt x="0" y="8678"/>
                      <a:pt x="0" y="19382"/>
                    </a:cubicBezTo>
                    <a:cubicBezTo>
                      <a:pt x="0" y="30054"/>
                      <a:pt x="8709" y="38763"/>
                      <a:pt x="19382" y="38763"/>
                    </a:cubicBezTo>
                    <a:cubicBezTo>
                      <a:pt x="30054" y="38763"/>
                      <a:pt x="38763" y="30054"/>
                      <a:pt x="38763" y="19382"/>
                    </a:cubicBezTo>
                    <a:cubicBezTo>
                      <a:pt x="38763" y="8678"/>
                      <a:pt x="30054" y="1"/>
                      <a:pt x="19382" y="1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31"/>
              <p:cNvSpPr/>
              <p:nvPr/>
            </p:nvSpPr>
            <p:spPr>
              <a:xfrm>
                <a:off x="5080272" y="2414903"/>
                <a:ext cx="989692" cy="989660"/>
              </a:xfrm>
              <a:custGeom>
                <a:avLst/>
                <a:gdLst/>
                <a:ahLst/>
                <a:cxnLst/>
                <a:rect l="l" t="t" r="r" b="b"/>
                <a:pathLst>
                  <a:path w="31037" h="31036" extrusionOk="0">
                    <a:moveTo>
                      <a:pt x="15519" y="3737"/>
                    </a:moveTo>
                    <a:cubicBezTo>
                      <a:pt x="22011" y="3737"/>
                      <a:pt x="27300" y="8994"/>
                      <a:pt x="27300" y="15518"/>
                    </a:cubicBezTo>
                    <a:cubicBezTo>
                      <a:pt x="27300" y="22010"/>
                      <a:pt x="22011" y="27299"/>
                      <a:pt x="15519" y="27299"/>
                    </a:cubicBezTo>
                    <a:cubicBezTo>
                      <a:pt x="9027" y="27299"/>
                      <a:pt x="3738" y="22010"/>
                      <a:pt x="3738" y="15518"/>
                    </a:cubicBezTo>
                    <a:cubicBezTo>
                      <a:pt x="3738" y="8994"/>
                      <a:pt x="9027" y="3737"/>
                      <a:pt x="15519" y="3737"/>
                    </a:cubicBezTo>
                    <a:close/>
                    <a:moveTo>
                      <a:pt x="15519" y="0"/>
                    </a:moveTo>
                    <a:cubicBezTo>
                      <a:pt x="6936" y="0"/>
                      <a:pt x="1" y="6936"/>
                      <a:pt x="1" y="15518"/>
                    </a:cubicBezTo>
                    <a:cubicBezTo>
                      <a:pt x="1" y="24069"/>
                      <a:pt x="6936" y="31036"/>
                      <a:pt x="15519" y="31036"/>
                    </a:cubicBezTo>
                    <a:cubicBezTo>
                      <a:pt x="24069" y="31036"/>
                      <a:pt x="31037" y="24069"/>
                      <a:pt x="31037" y="15518"/>
                    </a:cubicBezTo>
                    <a:cubicBezTo>
                      <a:pt x="31037" y="6936"/>
                      <a:pt x="24101" y="0"/>
                      <a:pt x="15519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31"/>
              <p:cNvSpPr/>
              <p:nvPr/>
            </p:nvSpPr>
            <p:spPr>
              <a:xfrm>
                <a:off x="4904572" y="2854185"/>
                <a:ext cx="111128" cy="111096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3484" extrusionOk="0">
                    <a:moveTo>
                      <a:pt x="1742" y="0"/>
                    </a:moveTo>
                    <a:cubicBezTo>
                      <a:pt x="792" y="0"/>
                      <a:pt x="0" y="760"/>
                      <a:pt x="0" y="1742"/>
                    </a:cubicBezTo>
                    <a:cubicBezTo>
                      <a:pt x="0" y="2692"/>
                      <a:pt x="792" y="3484"/>
                      <a:pt x="1742" y="3484"/>
                    </a:cubicBezTo>
                    <a:cubicBezTo>
                      <a:pt x="2692" y="3484"/>
                      <a:pt x="3484" y="2692"/>
                      <a:pt x="3484" y="1742"/>
                    </a:cubicBezTo>
                    <a:cubicBezTo>
                      <a:pt x="3484" y="760"/>
                      <a:pt x="2724" y="0"/>
                      <a:pt x="1742" y="0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31"/>
              <p:cNvSpPr/>
              <p:nvPr/>
            </p:nvSpPr>
            <p:spPr>
              <a:xfrm>
                <a:off x="4580403" y="1192974"/>
                <a:ext cx="95981" cy="95981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3010" extrusionOk="0">
                    <a:moveTo>
                      <a:pt x="2503" y="1"/>
                    </a:moveTo>
                    <a:lnTo>
                      <a:pt x="1236" y="1236"/>
                    </a:lnTo>
                    <a:lnTo>
                      <a:pt x="1" y="2471"/>
                    </a:lnTo>
                    <a:lnTo>
                      <a:pt x="1521" y="2724"/>
                    </a:lnTo>
                    <a:lnTo>
                      <a:pt x="3009" y="3009"/>
                    </a:lnTo>
                    <a:lnTo>
                      <a:pt x="3009" y="3009"/>
                    </a:lnTo>
                    <a:lnTo>
                      <a:pt x="2756" y="1521"/>
                    </a:lnTo>
                    <a:lnTo>
                      <a:pt x="2503" y="1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31"/>
              <p:cNvSpPr/>
              <p:nvPr/>
            </p:nvSpPr>
            <p:spPr>
              <a:xfrm>
                <a:off x="4149189" y="2245230"/>
                <a:ext cx="111128" cy="111128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3485" extrusionOk="0">
                    <a:moveTo>
                      <a:pt x="1743" y="1"/>
                    </a:moveTo>
                    <a:cubicBezTo>
                      <a:pt x="793" y="1"/>
                      <a:pt x="1" y="761"/>
                      <a:pt x="1" y="1743"/>
                    </a:cubicBezTo>
                    <a:cubicBezTo>
                      <a:pt x="1" y="2693"/>
                      <a:pt x="793" y="3484"/>
                      <a:pt x="1743" y="3484"/>
                    </a:cubicBezTo>
                    <a:cubicBezTo>
                      <a:pt x="2725" y="3484"/>
                      <a:pt x="3485" y="2693"/>
                      <a:pt x="3485" y="1743"/>
                    </a:cubicBezTo>
                    <a:cubicBezTo>
                      <a:pt x="3485" y="761"/>
                      <a:pt x="2725" y="1"/>
                      <a:pt x="1743" y="1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31"/>
              <p:cNvSpPr/>
              <p:nvPr/>
            </p:nvSpPr>
            <p:spPr>
              <a:xfrm>
                <a:off x="3591763" y="1067752"/>
                <a:ext cx="1236087" cy="1237107"/>
              </a:xfrm>
              <a:custGeom>
                <a:avLst/>
                <a:gdLst/>
                <a:ahLst/>
                <a:cxnLst/>
                <a:rect l="l" t="t" r="r" b="b"/>
                <a:pathLst>
                  <a:path w="38764" h="38796" extrusionOk="0">
                    <a:moveTo>
                      <a:pt x="19382" y="286"/>
                    </a:moveTo>
                    <a:cubicBezTo>
                      <a:pt x="29928" y="286"/>
                      <a:pt x="38510" y="8868"/>
                      <a:pt x="38510" y="19414"/>
                    </a:cubicBezTo>
                    <a:cubicBezTo>
                      <a:pt x="38510" y="29960"/>
                      <a:pt x="29928" y="38542"/>
                      <a:pt x="19382" y="38542"/>
                    </a:cubicBezTo>
                    <a:cubicBezTo>
                      <a:pt x="8805" y="38542"/>
                      <a:pt x="222" y="29960"/>
                      <a:pt x="222" y="19414"/>
                    </a:cubicBezTo>
                    <a:cubicBezTo>
                      <a:pt x="222" y="8868"/>
                      <a:pt x="8805" y="286"/>
                      <a:pt x="19382" y="286"/>
                    </a:cubicBezTo>
                    <a:close/>
                    <a:moveTo>
                      <a:pt x="19382" y="1"/>
                    </a:moveTo>
                    <a:cubicBezTo>
                      <a:pt x="8678" y="1"/>
                      <a:pt x="1" y="8710"/>
                      <a:pt x="1" y="19414"/>
                    </a:cubicBezTo>
                    <a:cubicBezTo>
                      <a:pt x="1" y="30086"/>
                      <a:pt x="8678" y="38795"/>
                      <a:pt x="19382" y="38795"/>
                    </a:cubicBezTo>
                    <a:cubicBezTo>
                      <a:pt x="30055" y="38795"/>
                      <a:pt x="38764" y="30086"/>
                      <a:pt x="38764" y="19414"/>
                    </a:cubicBezTo>
                    <a:cubicBezTo>
                      <a:pt x="38764" y="8710"/>
                      <a:pt x="30055" y="1"/>
                      <a:pt x="19382" y="1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31"/>
              <p:cNvSpPr/>
              <p:nvPr/>
            </p:nvSpPr>
            <p:spPr>
              <a:xfrm>
                <a:off x="3713956" y="1190965"/>
                <a:ext cx="990681" cy="990681"/>
              </a:xfrm>
              <a:custGeom>
                <a:avLst/>
                <a:gdLst/>
                <a:ahLst/>
                <a:cxnLst/>
                <a:rect l="l" t="t" r="r" b="b"/>
                <a:pathLst>
                  <a:path w="31068" h="31068" extrusionOk="0">
                    <a:moveTo>
                      <a:pt x="15550" y="3769"/>
                    </a:moveTo>
                    <a:cubicBezTo>
                      <a:pt x="22042" y="3769"/>
                      <a:pt x="27331" y="9058"/>
                      <a:pt x="27331" y="15550"/>
                    </a:cubicBezTo>
                    <a:cubicBezTo>
                      <a:pt x="27331" y="22042"/>
                      <a:pt x="22042" y="27331"/>
                      <a:pt x="15550" y="27331"/>
                    </a:cubicBezTo>
                    <a:cubicBezTo>
                      <a:pt x="9026" y="27331"/>
                      <a:pt x="3738" y="22042"/>
                      <a:pt x="3738" y="15550"/>
                    </a:cubicBezTo>
                    <a:cubicBezTo>
                      <a:pt x="3738" y="9026"/>
                      <a:pt x="9026" y="3769"/>
                      <a:pt x="15550" y="3769"/>
                    </a:cubicBezTo>
                    <a:close/>
                    <a:moveTo>
                      <a:pt x="15550" y="1"/>
                    </a:moveTo>
                    <a:cubicBezTo>
                      <a:pt x="6968" y="1"/>
                      <a:pt x="1" y="6968"/>
                      <a:pt x="1" y="15550"/>
                    </a:cubicBezTo>
                    <a:cubicBezTo>
                      <a:pt x="1" y="24101"/>
                      <a:pt x="6968" y="31068"/>
                      <a:pt x="15550" y="31068"/>
                    </a:cubicBezTo>
                    <a:cubicBezTo>
                      <a:pt x="24101" y="31068"/>
                      <a:pt x="31068" y="24101"/>
                      <a:pt x="31068" y="15550"/>
                    </a:cubicBezTo>
                    <a:cubicBezTo>
                      <a:pt x="31068" y="6968"/>
                      <a:pt x="24101" y="1"/>
                      <a:pt x="15550" y="1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31"/>
              <p:cNvSpPr/>
              <p:nvPr/>
            </p:nvSpPr>
            <p:spPr>
              <a:xfrm>
                <a:off x="3184815" y="2904663"/>
                <a:ext cx="1774316" cy="10140"/>
              </a:xfrm>
              <a:custGeom>
                <a:avLst/>
                <a:gdLst/>
                <a:ahLst/>
                <a:cxnLst/>
                <a:rect l="l" t="t" r="r" b="b"/>
                <a:pathLst>
                  <a:path w="55643" h="318" extrusionOk="0">
                    <a:moveTo>
                      <a:pt x="0" y="1"/>
                    </a:moveTo>
                    <a:lnTo>
                      <a:pt x="0" y="317"/>
                    </a:lnTo>
                    <a:lnTo>
                      <a:pt x="55643" y="317"/>
                    </a:lnTo>
                    <a:lnTo>
                      <a:pt x="55643" y="1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31"/>
              <p:cNvSpPr/>
              <p:nvPr/>
            </p:nvSpPr>
            <p:spPr>
              <a:xfrm>
                <a:off x="4199698" y="2277564"/>
                <a:ext cx="10140" cy="1250213"/>
              </a:xfrm>
              <a:custGeom>
                <a:avLst/>
                <a:gdLst/>
                <a:ahLst/>
                <a:cxnLst/>
                <a:rect l="l" t="t" r="r" b="b"/>
                <a:pathLst>
                  <a:path w="318" h="39207" extrusionOk="0">
                    <a:moveTo>
                      <a:pt x="0" y="0"/>
                    </a:moveTo>
                    <a:lnTo>
                      <a:pt x="0" y="39206"/>
                    </a:lnTo>
                    <a:lnTo>
                      <a:pt x="317" y="39206"/>
                    </a:lnTo>
                    <a:lnTo>
                      <a:pt x="317" y="0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31"/>
              <p:cNvSpPr/>
              <p:nvPr/>
            </p:nvSpPr>
            <p:spPr>
              <a:xfrm>
                <a:off x="3728082" y="4516385"/>
                <a:ext cx="95981" cy="95949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3009" extrusionOk="0">
                    <a:moveTo>
                      <a:pt x="1" y="0"/>
                    </a:moveTo>
                    <a:lnTo>
                      <a:pt x="254" y="1489"/>
                    </a:lnTo>
                    <a:lnTo>
                      <a:pt x="508" y="3009"/>
                    </a:lnTo>
                    <a:lnTo>
                      <a:pt x="1774" y="1774"/>
                    </a:lnTo>
                    <a:lnTo>
                      <a:pt x="3010" y="539"/>
                    </a:lnTo>
                    <a:lnTo>
                      <a:pt x="1521" y="25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31"/>
              <p:cNvSpPr/>
              <p:nvPr/>
            </p:nvSpPr>
            <p:spPr>
              <a:xfrm>
                <a:off x="4149189" y="3448983"/>
                <a:ext cx="111128" cy="111096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3484" extrusionOk="0">
                    <a:moveTo>
                      <a:pt x="1743" y="0"/>
                    </a:moveTo>
                    <a:cubicBezTo>
                      <a:pt x="793" y="0"/>
                      <a:pt x="1" y="792"/>
                      <a:pt x="1" y="1742"/>
                    </a:cubicBezTo>
                    <a:cubicBezTo>
                      <a:pt x="1" y="2692"/>
                      <a:pt x="793" y="3484"/>
                      <a:pt x="1743" y="3484"/>
                    </a:cubicBezTo>
                    <a:cubicBezTo>
                      <a:pt x="2725" y="3484"/>
                      <a:pt x="3485" y="2692"/>
                      <a:pt x="3485" y="1742"/>
                    </a:cubicBezTo>
                    <a:cubicBezTo>
                      <a:pt x="3485" y="792"/>
                      <a:pt x="2725" y="0"/>
                      <a:pt x="1743" y="0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31"/>
              <p:cNvSpPr/>
              <p:nvPr/>
            </p:nvSpPr>
            <p:spPr>
              <a:xfrm>
                <a:off x="4149189" y="2854185"/>
                <a:ext cx="111128" cy="111096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3484" extrusionOk="0">
                    <a:moveTo>
                      <a:pt x="1743" y="0"/>
                    </a:moveTo>
                    <a:cubicBezTo>
                      <a:pt x="793" y="0"/>
                      <a:pt x="1" y="760"/>
                      <a:pt x="1" y="1742"/>
                    </a:cubicBezTo>
                    <a:cubicBezTo>
                      <a:pt x="1" y="2692"/>
                      <a:pt x="793" y="3484"/>
                      <a:pt x="1743" y="3484"/>
                    </a:cubicBezTo>
                    <a:cubicBezTo>
                      <a:pt x="2693" y="3484"/>
                      <a:pt x="3485" y="2692"/>
                      <a:pt x="3485" y="1742"/>
                    </a:cubicBezTo>
                    <a:cubicBezTo>
                      <a:pt x="3485" y="760"/>
                      <a:pt x="2693" y="0"/>
                      <a:pt x="1743" y="0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31"/>
              <p:cNvSpPr/>
              <p:nvPr/>
            </p:nvSpPr>
            <p:spPr>
              <a:xfrm>
                <a:off x="3577637" y="3500481"/>
                <a:ext cx="1236087" cy="1236055"/>
              </a:xfrm>
              <a:custGeom>
                <a:avLst/>
                <a:gdLst/>
                <a:ahLst/>
                <a:cxnLst/>
                <a:rect l="l" t="t" r="r" b="b"/>
                <a:pathLst>
                  <a:path w="38764" h="38763" extrusionOk="0">
                    <a:moveTo>
                      <a:pt x="19382" y="254"/>
                    </a:moveTo>
                    <a:cubicBezTo>
                      <a:pt x="29928" y="254"/>
                      <a:pt x="38510" y="8836"/>
                      <a:pt x="38510" y="19382"/>
                    </a:cubicBezTo>
                    <a:cubicBezTo>
                      <a:pt x="38510" y="29927"/>
                      <a:pt x="29928" y="38510"/>
                      <a:pt x="19382" y="38510"/>
                    </a:cubicBezTo>
                    <a:cubicBezTo>
                      <a:pt x="8836" y="38510"/>
                      <a:pt x="254" y="29927"/>
                      <a:pt x="254" y="19382"/>
                    </a:cubicBezTo>
                    <a:cubicBezTo>
                      <a:pt x="254" y="8836"/>
                      <a:pt x="8836" y="254"/>
                      <a:pt x="19382" y="254"/>
                    </a:cubicBezTo>
                    <a:close/>
                    <a:moveTo>
                      <a:pt x="19382" y="0"/>
                    </a:moveTo>
                    <a:cubicBezTo>
                      <a:pt x="8678" y="0"/>
                      <a:pt x="0" y="8709"/>
                      <a:pt x="0" y="19382"/>
                    </a:cubicBezTo>
                    <a:cubicBezTo>
                      <a:pt x="0" y="30086"/>
                      <a:pt x="8678" y="38763"/>
                      <a:pt x="19382" y="38763"/>
                    </a:cubicBezTo>
                    <a:cubicBezTo>
                      <a:pt x="30054" y="38763"/>
                      <a:pt x="38763" y="30086"/>
                      <a:pt x="38763" y="19382"/>
                    </a:cubicBezTo>
                    <a:cubicBezTo>
                      <a:pt x="38763" y="8709"/>
                      <a:pt x="30054" y="0"/>
                      <a:pt x="19382" y="0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31"/>
              <p:cNvSpPr/>
              <p:nvPr/>
            </p:nvSpPr>
            <p:spPr>
              <a:xfrm>
                <a:off x="3700818" y="3623662"/>
                <a:ext cx="989692" cy="989692"/>
              </a:xfrm>
              <a:custGeom>
                <a:avLst/>
                <a:gdLst/>
                <a:ahLst/>
                <a:cxnLst/>
                <a:rect l="l" t="t" r="r" b="b"/>
                <a:pathLst>
                  <a:path w="31037" h="31037" extrusionOk="0">
                    <a:moveTo>
                      <a:pt x="15519" y="3738"/>
                    </a:moveTo>
                    <a:cubicBezTo>
                      <a:pt x="22011" y="3738"/>
                      <a:pt x="27300" y="9027"/>
                      <a:pt x="27300" y="15519"/>
                    </a:cubicBezTo>
                    <a:cubicBezTo>
                      <a:pt x="27300" y="22042"/>
                      <a:pt x="22011" y="27299"/>
                      <a:pt x="15519" y="27299"/>
                    </a:cubicBezTo>
                    <a:cubicBezTo>
                      <a:pt x="9027" y="27299"/>
                      <a:pt x="3738" y="22011"/>
                      <a:pt x="3738" y="15519"/>
                    </a:cubicBezTo>
                    <a:cubicBezTo>
                      <a:pt x="3738" y="9027"/>
                      <a:pt x="9027" y="3738"/>
                      <a:pt x="15519" y="3738"/>
                    </a:cubicBezTo>
                    <a:close/>
                    <a:moveTo>
                      <a:pt x="15519" y="1"/>
                    </a:moveTo>
                    <a:cubicBezTo>
                      <a:pt x="6936" y="1"/>
                      <a:pt x="1" y="6968"/>
                      <a:pt x="1" y="15519"/>
                    </a:cubicBezTo>
                    <a:cubicBezTo>
                      <a:pt x="1" y="24101"/>
                      <a:pt x="6936" y="31036"/>
                      <a:pt x="15519" y="31036"/>
                    </a:cubicBezTo>
                    <a:cubicBezTo>
                      <a:pt x="24069" y="31036"/>
                      <a:pt x="31037" y="24101"/>
                      <a:pt x="31037" y="15519"/>
                    </a:cubicBezTo>
                    <a:cubicBezTo>
                      <a:pt x="31037" y="6968"/>
                      <a:pt x="24069" y="1"/>
                      <a:pt x="15519" y="1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31"/>
              <p:cNvSpPr/>
              <p:nvPr/>
            </p:nvSpPr>
            <p:spPr>
              <a:xfrm>
                <a:off x="3080798" y="2771373"/>
                <a:ext cx="110108" cy="79814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2503" extrusionOk="0">
                    <a:moveTo>
                      <a:pt x="0" y="0"/>
                    </a:moveTo>
                    <a:lnTo>
                      <a:pt x="855" y="1267"/>
                    </a:lnTo>
                    <a:lnTo>
                      <a:pt x="1710" y="2502"/>
                    </a:lnTo>
                    <a:lnTo>
                      <a:pt x="2597" y="1267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31"/>
              <p:cNvSpPr/>
              <p:nvPr/>
            </p:nvSpPr>
            <p:spPr>
              <a:xfrm>
                <a:off x="2684915" y="2899625"/>
                <a:ext cx="476686" cy="8099"/>
              </a:xfrm>
              <a:custGeom>
                <a:avLst/>
                <a:gdLst/>
                <a:ahLst/>
                <a:cxnLst/>
                <a:rect l="l" t="t" r="r" b="b"/>
                <a:pathLst>
                  <a:path w="14949" h="254" extrusionOk="0">
                    <a:moveTo>
                      <a:pt x="1" y="0"/>
                    </a:moveTo>
                    <a:lnTo>
                      <a:pt x="1" y="254"/>
                    </a:lnTo>
                    <a:lnTo>
                      <a:pt x="14949" y="254"/>
                    </a:lnTo>
                    <a:lnTo>
                      <a:pt x="14949" y="0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31"/>
              <p:cNvSpPr/>
              <p:nvPr/>
            </p:nvSpPr>
            <p:spPr>
              <a:xfrm>
                <a:off x="1805362" y="3766072"/>
                <a:ext cx="8099" cy="476654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4948" extrusionOk="0">
                    <a:moveTo>
                      <a:pt x="0" y="0"/>
                    </a:moveTo>
                    <a:lnTo>
                      <a:pt x="0" y="14948"/>
                    </a:lnTo>
                    <a:lnTo>
                      <a:pt x="253" y="14948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31"/>
              <p:cNvSpPr/>
              <p:nvPr/>
            </p:nvSpPr>
            <p:spPr>
              <a:xfrm>
                <a:off x="463249" y="2899625"/>
                <a:ext cx="476686" cy="8099"/>
              </a:xfrm>
              <a:custGeom>
                <a:avLst/>
                <a:gdLst/>
                <a:ahLst/>
                <a:cxnLst/>
                <a:rect l="l" t="t" r="r" b="b"/>
                <a:pathLst>
                  <a:path w="14949" h="254" extrusionOk="0">
                    <a:moveTo>
                      <a:pt x="1" y="0"/>
                    </a:moveTo>
                    <a:lnTo>
                      <a:pt x="1" y="254"/>
                    </a:lnTo>
                    <a:lnTo>
                      <a:pt x="14949" y="254"/>
                    </a:lnTo>
                    <a:lnTo>
                      <a:pt x="14949" y="0"/>
                    </a:lnTo>
                    <a:close/>
                  </a:path>
                </a:pathLst>
              </a:custGeom>
              <a:solidFill>
                <a:srgbClr val="96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31"/>
              <p:cNvSpPr/>
              <p:nvPr/>
            </p:nvSpPr>
            <p:spPr>
              <a:xfrm>
                <a:off x="1809379" y="2898604"/>
                <a:ext cx="877608" cy="877576"/>
              </a:xfrm>
              <a:custGeom>
                <a:avLst/>
                <a:gdLst/>
                <a:ahLst/>
                <a:cxnLst/>
                <a:rect l="l" t="t" r="r" b="b"/>
                <a:pathLst>
                  <a:path w="27522" h="27521" extrusionOk="0">
                    <a:moveTo>
                      <a:pt x="23056" y="1"/>
                    </a:moveTo>
                    <a:lnTo>
                      <a:pt x="23056" y="32"/>
                    </a:lnTo>
                    <a:cubicBezTo>
                      <a:pt x="23056" y="12763"/>
                      <a:pt x="12732" y="23087"/>
                      <a:pt x="1" y="23087"/>
                    </a:cubicBezTo>
                    <a:lnTo>
                      <a:pt x="1" y="27521"/>
                    </a:lnTo>
                    <a:cubicBezTo>
                      <a:pt x="15202" y="27521"/>
                      <a:pt x="27521" y="15202"/>
                      <a:pt x="27521" y="1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31"/>
              <p:cNvSpPr/>
              <p:nvPr/>
            </p:nvSpPr>
            <p:spPr>
              <a:xfrm>
                <a:off x="931835" y="2898604"/>
                <a:ext cx="877576" cy="877576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27521" extrusionOk="0">
                    <a:moveTo>
                      <a:pt x="0" y="1"/>
                    </a:moveTo>
                    <a:cubicBezTo>
                      <a:pt x="0" y="15202"/>
                      <a:pt x="12320" y="27521"/>
                      <a:pt x="27521" y="27521"/>
                    </a:cubicBezTo>
                    <a:lnTo>
                      <a:pt x="27521" y="23087"/>
                    </a:lnTo>
                    <a:cubicBezTo>
                      <a:pt x="14790" y="23087"/>
                      <a:pt x="4466" y="12763"/>
                      <a:pt x="4466" y="32"/>
                    </a:cubicBezTo>
                    <a:lnTo>
                      <a:pt x="4466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31"/>
              <p:cNvSpPr/>
              <p:nvPr/>
            </p:nvSpPr>
            <p:spPr>
              <a:xfrm>
                <a:off x="931835" y="2023070"/>
                <a:ext cx="1755152" cy="877576"/>
              </a:xfrm>
              <a:custGeom>
                <a:avLst/>
                <a:gdLst/>
                <a:ahLst/>
                <a:cxnLst/>
                <a:rect l="l" t="t" r="r" b="b"/>
                <a:pathLst>
                  <a:path w="55042" h="27521" extrusionOk="0">
                    <a:moveTo>
                      <a:pt x="27521" y="1"/>
                    </a:moveTo>
                    <a:cubicBezTo>
                      <a:pt x="12320" y="1"/>
                      <a:pt x="0" y="12320"/>
                      <a:pt x="0" y="27521"/>
                    </a:cubicBezTo>
                    <a:lnTo>
                      <a:pt x="4466" y="27521"/>
                    </a:lnTo>
                    <a:lnTo>
                      <a:pt x="4466" y="27489"/>
                    </a:lnTo>
                    <a:cubicBezTo>
                      <a:pt x="4466" y="14758"/>
                      <a:pt x="14790" y="4434"/>
                      <a:pt x="27521" y="4434"/>
                    </a:cubicBezTo>
                    <a:cubicBezTo>
                      <a:pt x="40252" y="4434"/>
                      <a:pt x="50576" y="14758"/>
                      <a:pt x="50576" y="27489"/>
                    </a:cubicBezTo>
                    <a:lnTo>
                      <a:pt x="50576" y="27521"/>
                    </a:lnTo>
                    <a:lnTo>
                      <a:pt x="55041" y="27521"/>
                    </a:lnTo>
                    <a:cubicBezTo>
                      <a:pt x="55041" y="12320"/>
                      <a:pt x="42722" y="1"/>
                      <a:pt x="27521" y="1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31"/>
              <p:cNvSpPr/>
              <p:nvPr/>
            </p:nvSpPr>
            <p:spPr>
              <a:xfrm>
                <a:off x="690479" y="1780725"/>
                <a:ext cx="2237865" cy="1118932"/>
              </a:xfrm>
              <a:custGeom>
                <a:avLst/>
                <a:gdLst/>
                <a:ahLst/>
                <a:cxnLst/>
                <a:rect l="l" t="t" r="r" b="b"/>
                <a:pathLst>
                  <a:path w="70180" h="35090" extrusionOk="0">
                    <a:moveTo>
                      <a:pt x="35090" y="0"/>
                    </a:moveTo>
                    <a:cubicBezTo>
                      <a:pt x="15740" y="0"/>
                      <a:pt x="0" y="15740"/>
                      <a:pt x="0" y="35089"/>
                    </a:cubicBezTo>
                    <a:lnTo>
                      <a:pt x="1457" y="35089"/>
                    </a:lnTo>
                    <a:cubicBezTo>
                      <a:pt x="1457" y="16563"/>
                      <a:pt x="16563" y="1457"/>
                      <a:pt x="35090" y="1457"/>
                    </a:cubicBezTo>
                    <a:cubicBezTo>
                      <a:pt x="53648" y="1457"/>
                      <a:pt x="68722" y="16563"/>
                      <a:pt x="68722" y="35089"/>
                    </a:cubicBezTo>
                    <a:lnTo>
                      <a:pt x="70179" y="35089"/>
                    </a:lnTo>
                    <a:cubicBezTo>
                      <a:pt x="70179" y="15740"/>
                      <a:pt x="54440" y="0"/>
                      <a:pt x="35090" y="0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31"/>
              <p:cNvSpPr/>
              <p:nvPr/>
            </p:nvSpPr>
            <p:spPr>
              <a:xfrm>
                <a:off x="710664" y="2899625"/>
                <a:ext cx="1098748" cy="1099736"/>
              </a:xfrm>
              <a:custGeom>
                <a:avLst/>
                <a:gdLst/>
                <a:ahLst/>
                <a:cxnLst/>
                <a:rect l="l" t="t" r="r" b="b"/>
                <a:pathLst>
                  <a:path w="34457" h="34488" extrusionOk="0">
                    <a:moveTo>
                      <a:pt x="1" y="0"/>
                    </a:moveTo>
                    <a:cubicBezTo>
                      <a:pt x="1" y="19002"/>
                      <a:pt x="15455" y="34488"/>
                      <a:pt x="34457" y="34488"/>
                    </a:cubicBezTo>
                    <a:lnTo>
                      <a:pt x="34457" y="34234"/>
                    </a:lnTo>
                    <a:cubicBezTo>
                      <a:pt x="15582" y="34234"/>
                      <a:pt x="223" y="18875"/>
                      <a:pt x="223" y="0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31"/>
              <p:cNvSpPr/>
              <p:nvPr/>
            </p:nvSpPr>
            <p:spPr>
              <a:xfrm>
                <a:off x="1809379" y="2899625"/>
                <a:ext cx="1099768" cy="1099736"/>
              </a:xfrm>
              <a:custGeom>
                <a:avLst/>
                <a:gdLst/>
                <a:ahLst/>
                <a:cxnLst/>
                <a:rect l="l" t="t" r="r" b="b"/>
                <a:pathLst>
                  <a:path w="34489" h="34488" extrusionOk="0">
                    <a:moveTo>
                      <a:pt x="34235" y="0"/>
                    </a:moveTo>
                    <a:cubicBezTo>
                      <a:pt x="34235" y="18875"/>
                      <a:pt x="18876" y="34234"/>
                      <a:pt x="1" y="34234"/>
                    </a:cubicBezTo>
                    <a:lnTo>
                      <a:pt x="1" y="34488"/>
                    </a:lnTo>
                    <a:cubicBezTo>
                      <a:pt x="19002" y="34488"/>
                      <a:pt x="34488" y="19002"/>
                      <a:pt x="34488" y="0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31"/>
              <p:cNvSpPr/>
              <p:nvPr/>
            </p:nvSpPr>
            <p:spPr>
              <a:xfrm>
                <a:off x="477407" y="1567652"/>
                <a:ext cx="2664998" cy="1332004"/>
              </a:xfrm>
              <a:custGeom>
                <a:avLst/>
                <a:gdLst/>
                <a:ahLst/>
                <a:cxnLst/>
                <a:rect l="l" t="t" r="r" b="b"/>
                <a:pathLst>
                  <a:path w="83575" h="41772" extrusionOk="0">
                    <a:moveTo>
                      <a:pt x="41772" y="0"/>
                    </a:moveTo>
                    <a:cubicBezTo>
                      <a:pt x="18748" y="0"/>
                      <a:pt x="0" y="18748"/>
                      <a:pt x="0" y="41771"/>
                    </a:cubicBezTo>
                    <a:lnTo>
                      <a:pt x="222" y="41771"/>
                    </a:lnTo>
                    <a:cubicBezTo>
                      <a:pt x="222" y="18875"/>
                      <a:pt x="18875" y="222"/>
                      <a:pt x="41772" y="222"/>
                    </a:cubicBezTo>
                    <a:cubicBezTo>
                      <a:pt x="64669" y="222"/>
                      <a:pt x="83322" y="18875"/>
                      <a:pt x="83322" y="41771"/>
                    </a:cubicBezTo>
                    <a:lnTo>
                      <a:pt x="83575" y="41771"/>
                    </a:lnTo>
                    <a:cubicBezTo>
                      <a:pt x="83575" y="18748"/>
                      <a:pt x="64827" y="0"/>
                      <a:pt x="41772" y="0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31"/>
              <p:cNvSpPr/>
              <p:nvPr/>
            </p:nvSpPr>
            <p:spPr>
              <a:xfrm>
                <a:off x="457190" y="2899625"/>
                <a:ext cx="1352221" cy="1352189"/>
              </a:xfrm>
              <a:custGeom>
                <a:avLst/>
                <a:gdLst/>
                <a:ahLst/>
                <a:cxnLst/>
                <a:rect l="l" t="t" r="r" b="b"/>
                <a:pathLst>
                  <a:path w="42406" h="42405" extrusionOk="0">
                    <a:moveTo>
                      <a:pt x="1" y="0"/>
                    </a:moveTo>
                    <a:cubicBezTo>
                      <a:pt x="1" y="23372"/>
                      <a:pt x="19034" y="42405"/>
                      <a:pt x="42406" y="42405"/>
                    </a:cubicBezTo>
                    <a:lnTo>
                      <a:pt x="42406" y="40948"/>
                    </a:lnTo>
                    <a:cubicBezTo>
                      <a:pt x="19826" y="40948"/>
                      <a:pt x="1489" y="22580"/>
                      <a:pt x="1489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31"/>
              <p:cNvSpPr/>
              <p:nvPr/>
            </p:nvSpPr>
            <p:spPr>
              <a:xfrm>
                <a:off x="1809379" y="2899625"/>
                <a:ext cx="1352221" cy="1352189"/>
              </a:xfrm>
              <a:custGeom>
                <a:avLst/>
                <a:gdLst/>
                <a:ahLst/>
                <a:cxnLst/>
                <a:rect l="l" t="t" r="r" b="b"/>
                <a:pathLst>
                  <a:path w="42406" h="42405" extrusionOk="0">
                    <a:moveTo>
                      <a:pt x="40949" y="0"/>
                    </a:moveTo>
                    <a:cubicBezTo>
                      <a:pt x="40949" y="22580"/>
                      <a:pt x="22581" y="40948"/>
                      <a:pt x="1" y="40948"/>
                    </a:cubicBezTo>
                    <a:lnTo>
                      <a:pt x="1" y="42405"/>
                    </a:lnTo>
                    <a:cubicBezTo>
                      <a:pt x="23373" y="42405"/>
                      <a:pt x="42406" y="23372"/>
                      <a:pt x="42406" y="0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31"/>
              <p:cNvSpPr/>
              <p:nvPr/>
            </p:nvSpPr>
            <p:spPr>
              <a:xfrm>
                <a:off x="660186" y="2899625"/>
                <a:ext cx="110108" cy="79814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2503" extrusionOk="0">
                    <a:moveTo>
                      <a:pt x="1742" y="0"/>
                    </a:moveTo>
                    <a:lnTo>
                      <a:pt x="855" y="1267"/>
                    </a:lnTo>
                    <a:lnTo>
                      <a:pt x="0" y="2502"/>
                    </a:lnTo>
                    <a:lnTo>
                      <a:pt x="3452" y="2502"/>
                    </a:lnTo>
                    <a:lnTo>
                      <a:pt x="2597" y="1267"/>
                    </a:lnTo>
                    <a:lnTo>
                      <a:pt x="1742" y="0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31"/>
              <p:cNvSpPr/>
              <p:nvPr/>
            </p:nvSpPr>
            <p:spPr>
              <a:xfrm>
                <a:off x="1814450" y="3936734"/>
                <a:ext cx="78794" cy="1110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3484" extrusionOk="0">
                    <a:moveTo>
                      <a:pt x="2470" y="0"/>
                    </a:moveTo>
                    <a:lnTo>
                      <a:pt x="1235" y="887"/>
                    </a:lnTo>
                    <a:lnTo>
                      <a:pt x="0" y="1742"/>
                    </a:lnTo>
                    <a:lnTo>
                      <a:pt x="1235" y="2597"/>
                    </a:lnTo>
                    <a:lnTo>
                      <a:pt x="2470" y="3484"/>
                    </a:lnTo>
                    <a:lnTo>
                      <a:pt x="2470" y="1742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31"/>
              <p:cNvSpPr/>
              <p:nvPr/>
            </p:nvSpPr>
            <p:spPr>
              <a:xfrm>
                <a:off x="4069438" y="2850135"/>
                <a:ext cx="84853" cy="118175"/>
              </a:xfrm>
              <a:custGeom>
                <a:avLst/>
                <a:gdLst/>
                <a:ahLst/>
                <a:cxnLst/>
                <a:rect l="l" t="t" r="r" b="b"/>
                <a:pathLst>
                  <a:path w="2661" h="3706" extrusionOk="0">
                    <a:moveTo>
                      <a:pt x="0" y="1"/>
                    </a:moveTo>
                    <a:lnTo>
                      <a:pt x="0" y="1869"/>
                    </a:lnTo>
                    <a:lnTo>
                      <a:pt x="0" y="3706"/>
                    </a:lnTo>
                    <a:lnTo>
                      <a:pt x="1330" y="2787"/>
                    </a:lnTo>
                    <a:lnTo>
                      <a:pt x="2660" y="1869"/>
                    </a:lnTo>
                    <a:lnTo>
                      <a:pt x="1330" y="9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31"/>
              <p:cNvSpPr/>
              <p:nvPr/>
            </p:nvSpPr>
            <p:spPr>
              <a:xfrm>
                <a:off x="3078757" y="2854185"/>
                <a:ext cx="109119" cy="110108"/>
              </a:xfrm>
              <a:custGeom>
                <a:avLst/>
                <a:gdLst/>
                <a:ahLst/>
                <a:cxnLst/>
                <a:rect l="l" t="t" r="r" b="b"/>
                <a:pathLst>
                  <a:path w="3422" h="3453" extrusionOk="0">
                    <a:moveTo>
                      <a:pt x="1711" y="0"/>
                    </a:moveTo>
                    <a:cubicBezTo>
                      <a:pt x="761" y="0"/>
                      <a:pt x="1" y="792"/>
                      <a:pt x="1" y="1742"/>
                    </a:cubicBezTo>
                    <a:cubicBezTo>
                      <a:pt x="1" y="2692"/>
                      <a:pt x="761" y="3452"/>
                      <a:pt x="1711" y="3452"/>
                    </a:cubicBezTo>
                    <a:cubicBezTo>
                      <a:pt x="2661" y="3452"/>
                      <a:pt x="3421" y="2692"/>
                      <a:pt x="3421" y="1742"/>
                    </a:cubicBezTo>
                    <a:cubicBezTo>
                      <a:pt x="3421" y="792"/>
                      <a:pt x="2661" y="0"/>
                      <a:pt x="1711" y="0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31"/>
              <p:cNvSpPr/>
              <p:nvPr/>
            </p:nvSpPr>
            <p:spPr>
              <a:xfrm>
                <a:off x="6427423" y="1624189"/>
                <a:ext cx="111096" cy="111128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3485" extrusionOk="0">
                    <a:moveTo>
                      <a:pt x="1742" y="0"/>
                    </a:moveTo>
                    <a:cubicBezTo>
                      <a:pt x="792" y="0"/>
                      <a:pt x="0" y="761"/>
                      <a:pt x="0" y="1742"/>
                    </a:cubicBezTo>
                    <a:cubicBezTo>
                      <a:pt x="0" y="2692"/>
                      <a:pt x="792" y="3484"/>
                      <a:pt x="1742" y="3484"/>
                    </a:cubicBezTo>
                    <a:cubicBezTo>
                      <a:pt x="2724" y="3484"/>
                      <a:pt x="3484" y="2692"/>
                      <a:pt x="3484" y="1742"/>
                    </a:cubicBezTo>
                    <a:cubicBezTo>
                      <a:pt x="3484" y="761"/>
                      <a:pt x="2724" y="0"/>
                      <a:pt x="1742" y="0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1"/>
              <p:cNvSpPr/>
              <p:nvPr/>
            </p:nvSpPr>
            <p:spPr>
              <a:xfrm>
                <a:off x="4822780" y="1674667"/>
                <a:ext cx="1660223" cy="10140"/>
              </a:xfrm>
              <a:custGeom>
                <a:avLst/>
                <a:gdLst/>
                <a:ahLst/>
                <a:cxnLst/>
                <a:rect l="l" t="t" r="r" b="b"/>
                <a:pathLst>
                  <a:path w="52065" h="318" extrusionOk="0">
                    <a:moveTo>
                      <a:pt x="0" y="1"/>
                    </a:moveTo>
                    <a:lnTo>
                      <a:pt x="0" y="318"/>
                    </a:lnTo>
                    <a:lnTo>
                      <a:pt x="52064" y="318"/>
                    </a:lnTo>
                    <a:lnTo>
                      <a:pt x="52064" y="1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1"/>
              <p:cNvSpPr/>
              <p:nvPr/>
            </p:nvSpPr>
            <p:spPr>
              <a:xfrm>
                <a:off x="6427423" y="4081120"/>
                <a:ext cx="111096" cy="111128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3485" extrusionOk="0">
                    <a:moveTo>
                      <a:pt x="1742" y="1"/>
                    </a:moveTo>
                    <a:cubicBezTo>
                      <a:pt x="792" y="1"/>
                      <a:pt x="0" y="793"/>
                      <a:pt x="0" y="1743"/>
                    </a:cubicBezTo>
                    <a:cubicBezTo>
                      <a:pt x="0" y="2724"/>
                      <a:pt x="792" y="3484"/>
                      <a:pt x="1742" y="3484"/>
                    </a:cubicBezTo>
                    <a:cubicBezTo>
                      <a:pt x="2724" y="3484"/>
                      <a:pt x="3484" y="2724"/>
                      <a:pt x="3484" y="1743"/>
                    </a:cubicBezTo>
                    <a:cubicBezTo>
                      <a:pt x="3484" y="793"/>
                      <a:pt x="2724" y="1"/>
                      <a:pt x="1742" y="1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1"/>
              <p:cNvSpPr/>
              <p:nvPr/>
            </p:nvSpPr>
            <p:spPr>
              <a:xfrm>
                <a:off x="4811651" y="4131630"/>
                <a:ext cx="1671351" cy="10140"/>
              </a:xfrm>
              <a:custGeom>
                <a:avLst/>
                <a:gdLst/>
                <a:ahLst/>
                <a:cxnLst/>
                <a:rect l="l" t="t" r="r" b="b"/>
                <a:pathLst>
                  <a:path w="52414" h="318" extrusionOk="0">
                    <a:moveTo>
                      <a:pt x="1" y="0"/>
                    </a:moveTo>
                    <a:lnTo>
                      <a:pt x="1" y="317"/>
                    </a:lnTo>
                    <a:lnTo>
                      <a:pt x="52413" y="317"/>
                    </a:lnTo>
                    <a:lnTo>
                      <a:pt x="52413" y="0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1"/>
              <p:cNvSpPr/>
              <p:nvPr/>
            </p:nvSpPr>
            <p:spPr>
              <a:xfrm>
                <a:off x="6427423" y="2854185"/>
                <a:ext cx="111096" cy="111096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3484" extrusionOk="0">
                    <a:moveTo>
                      <a:pt x="1742" y="0"/>
                    </a:moveTo>
                    <a:cubicBezTo>
                      <a:pt x="792" y="0"/>
                      <a:pt x="0" y="792"/>
                      <a:pt x="0" y="1742"/>
                    </a:cubicBezTo>
                    <a:cubicBezTo>
                      <a:pt x="0" y="2724"/>
                      <a:pt x="792" y="3484"/>
                      <a:pt x="1742" y="3484"/>
                    </a:cubicBezTo>
                    <a:cubicBezTo>
                      <a:pt x="2724" y="3484"/>
                      <a:pt x="3484" y="2724"/>
                      <a:pt x="3484" y="1742"/>
                    </a:cubicBezTo>
                    <a:cubicBezTo>
                      <a:pt x="3484" y="792"/>
                      <a:pt x="2724" y="0"/>
                      <a:pt x="1742" y="0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1"/>
              <p:cNvSpPr/>
              <p:nvPr/>
            </p:nvSpPr>
            <p:spPr>
              <a:xfrm>
                <a:off x="6188075" y="2905684"/>
                <a:ext cx="294927" cy="912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286" extrusionOk="0">
                    <a:moveTo>
                      <a:pt x="1" y="0"/>
                    </a:moveTo>
                    <a:lnTo>
                      <a:pt x="1" y="285"/>
                    </a:lnTo>
                    <a:lnTo>
                      <a:pt x="9248" y="285"/>
                    </a:lnTo>
                    <a:lnTo>
                      <a:pt x="9248" y="0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22" name="Google Shape;2822;p31"/>
          <p:cNvSpPr txBox="1"/>
          <p:nvPr/>
        </p:nvSpPr>
        <p:spPr>
          <a:xfrm>
            <a:off x="710250" y="389173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FRONT END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23" name="Google Shape;2823;p31"/>
          <p:cNvSpPr txBox="1"/>
          <p:nvPr/>
        </p:nvSpPr>
        <p:spPr>
          <a:xfrm>
            <a:off x="6637000" y="1376974"/>
            <a:ext cx="2372888" cy="64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ira Sans Medium"/>
                <a:ea typeface="Fira Sans Medium"/>
                <a:cs typeface="Fira Sans Medium"/>
                <a:sym typeface="Fira Sans Medium"/>
              </a:rPr>
              <a:t>For </a:t>
            </a:r>
            <a:r>
              <a:rPr lang="en-US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frontend </a:t>
            </a:r>
            <a:r>
              <a:rPr lang="en-US" dirty="0">
                <a:latin typeface="Fira Sans Medium"/>
                <a:ea typeface="Fira Sans Medium"/>
                <a:cs typeface="Fira Sans Medium"/>
                <a:sym typeface="Fira Sans Medium"/>
              </a:rPr>
              <a:t>development we have used </a:t>
            </a:r>
            <a:r>
              <a:rPr lang="en-US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XML for our layout in Android Studio.</a:t>
            </a:r>
            <a:endParaRPr lang="en-US" dirty="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25" name="Google Shape;2825;p31"/>
          <p:cNvSpPr txBox="1"/>
          <p:nvPr/>
        </p:nvSpPr>
        <p:spPr>
          <a:xfrm>
            <a:off x="6794657" y="2769332"/>
            <a:ext cx="2112989" cy="37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>
              <a:spcBef>
                <a:spcPts val="1200"/>
              </a:spcBef>
              <a:spcAft>
                <a:spcPts val="1200"/>
              </a:spcAft>
            </a:pP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Fira Sans Medium" panose="020B0603050000020004" pitchFamily="34" charset="0"/>
              </a:rPr>
              <a:t>XML stands for Extensible Markup Language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27" name="Google Shape;2827;p31"/>
          <p:cNvSpPr txBox="1"/>
          <p:nvPr/>
        </p:nvSpPr>
        <p:spPr>
          <a:xfrm>
            <a:off x="6637000" y="4081120"/>
            <a:ext cx="2372888" cy="18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ira Sans Medium"/>
                <a:ea typeface="Fira Sans Medium"/>
                <a:cs typeface="Fira Sans Medium"/>
                <a:sym typeface="Fira Sans Medium"/>
              </a:rPr>
              <a:t>As it is lightweight language so it doesn't make our layout heavy.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CA4C224-A52B-EBE3-8A1E-2604B77C4159}"/>
              </a:ext>
            </a:extLst>
          </p:cNvPr>
          <p:cNvGrpSpPr/>
          <p:nvPr/>
        </p:nvGrpSpPr>
        <p:grpSpPr>
          <a:xfrm>
            <a:off x="2340526" y="1715468"/>
            <a:ext cx="4462948" cy="2516619"/>
            <a:chOff x="2340526" y="1715468"/>
            <a:chExt cx="4462948" cy="251661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5FDCF84-DF41-CB8F-0A15-716B086630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530" t="14041" r="21821" b="15141"/>
            <a:stretch/>
          </p:blipFill>
          <p:spPr>
            <a:xfrm>
              <a:off x="4109483" y="2453174"/>
              <a:ext cx="890406" cy="1169241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673A62C-E98B-946B-5AD7-D96B19DA4029}"/>
                </a:ext>
              </a:extLst>
            </p:cNvPr>
            <p:cNvGrpSpPr/>
            <p:nvPr/>
          </p:nvGrpSpPr>
          <p:grpSpPr>
            <a:xfrm>
              <a:off x="2340526" y="1715468"/>
              <a:ext cx="4462948" cy="2516619"/>
              <a:chOff x="2340526" y="1715468"/>
              <a:chExt cx="4462948" cy="2516619"/>
            </a:xfrm>
          </p:grpSpPr>
          <p:sp>
            <p:nvSpPr>
              <p:cNvPr id="2277" name="Google Shape;2277;p26"/>
              <p:cNvSpPr/>
              <p:nvPr/>
            </p:nvSpPr>
            <p:spPr>
              <a:xfrm>
                <a:off x="5579445" y="3375564"/>
                <a:ext cx="763541" cy="763541"/>
              </a:xfrm>
              <a:custGeom>
                <a:avLst/>
                <a:gdLst/>
                <a:ahLst/>
                <a:cxnLst/>
                <a:rect l="l" t="t" r="r" b="b"/>
                <a:pathLst>
                  <a:path w="22106" h="22106" extrusionOk="0">
                    <a:moveTo>
                      <a:pt x="11053" y="2186"/>
                    </a:moveTo>
                    <a:cubicBezTo>
                      <a:pt x="15961" y="2186"/>
                      <a:pt x="19920" y="6176"/>
                      <a:pt x="19920" y="11053"/>
                    </a:cubicBezTo>
                    <a:cubicBezTo>
                      <a:pt x="19920" y="15962"/>
                      <a:pt x="15961" y="19952"/>
                      <a:pt x="11053" y="19952"/>
                    </a:cubicBezTo>
                    <a:cubicBezTo>
                      <a:pt x="6144" y="19952"/>
                      <a:pt x="2154" y="15962"/>
                      <a:pt x="2154" y="11053"/>
                    </a:cubicBezTo>
                    <a:cubicBezTo>
                      <a:pt x="2154" y="6176"/>
                      <a:pt x="6144" y="2186"/>
                      <a:pt x="11053" y="2186"/>
                    </a:cubicBezTo>
                    <a:close/>
                    <a:moveTo>
                      <a:pt x="11053" y="1"/>
                    </a:moveTo>
                    <a:cubicBezTo>
                      <a:pt x="4940" y="1"/>
                      <a:pt x="0" y="4973"/>
                      <a:pt x="0" y="11053"/>
                    </a:cubicBezTo>
                    <a:cubicBezTo>
                      <a:pt x="0" y="17165"/>
                      <a:pt x="4972" y="22106"/>
                      <a:pt x="11053" y="22106"/>
                    </a:cubicBezTo>
                    <a:cubicBezTo>
                      <a:pt x="17133" y="22106"/>
                      <a:pt x="22105" y="17165"/>
                      <a:pt x="22105" y="11053"/>
                    </a:cubicBezTo>
                    <a:cubicBezTo>
                      <a:pt x="22105" y="4973"/>
                      <a:pt x="17133" y="1"/>
                      <a:pt x="11053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26"/>
              <p:cNvSpPr/>
              <p:nvPr/>
            </p:nvSpPr>
            <p:spPr>
              <a:xfrm>
                <a:off x="6196364" y="2047639"/>
                <a:ext cx="607110" cy="607110"/>
              </a:xfrm>
              <a:custGeom>
                <a:avLst/>
                <a:gdLst/>
                <a:ahLst/>
                <a:cxnLst/>
                <a:rect l="l" t="t" r="r" b="b"/>
                <a:pathLst>
                  <a:path w="17577" h="17577" extrusionOk="0">
                    <a:moveTo>
                      <a:pt x="8804" y="2154"/>
                    </a:moveTo>
                    <a:cubicBezTo>
                      <a:pt x="12446" y="2154"/>
                      <a:pt x="15423" y="5131"/>
                      <a:pt x="15423" y="8805"/>
                    </a:cubicBezTo>
                    <a:cubicBezTo>
                      <a:pt x="15423" y="12447"/>
                      <a:pt x="12446" y="15424"/>
                      <a:pt x="8804" y="15424"/>
                    </a:cubicBezTo>
                    <a:cubicBezTo>
                      <a:pt x="5131" y="15424"/>
                      <a:pt x="2186" y="12447"/>
                      <a:pt x="2186" y="8805"/>
                    </a:cubicBezTo>
                    <a:cubicBezTo>
                      <a:pt x="2186" y="5131"/>
                      <a:pt x="5162" y="2154"/>
                      <a:pt x="8804" y="2154"/>
                    </a:cubicBezTo>
                    <a:close/>
                    <a:moveTo>
                      <a:pt x="8804" y="1"/>
                    </a:moveTo>
                    <a:cubicBezTo>
                      <a:pt x="3959" y="1"/>
                      <a:pt x="0" y="3959"/>
                      <a:pt x="0" y="8805"/>
                    </a:cubicBezTo>
                    <a:cubicBezTo>
                      <a:pt x="0" y="13650"/>
                      <a:pt x="3959" y="17577"/>
                      <a:pt x="8804" y="17577"/>
                    </a:cubicBezTo>
                    <a:cubicBezTo>
                      <a:pt x="13650" y="17577"/>
                      <a:pt x="17577" y="13650"/>
                      <a:pt x="17577" y="8805"/>
                    </a:cubicBezTo>
                    <a:cubicBezTo>
                      <a:pt x="17577" y="3959"/>
                      <a:pt x="13650" y="1"/>
                      <a:pt x="8804" y="1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26"/>
              <p:cNvSpPr/>
              <p:nvPr/>
            </p:nvSpPr>
            <p:spPr>
              <a:xfrm>
                <a:off x="2340526" y="2169082"/>
                <a:ext cx="701197" cy="702267"/>
              </a:xfrm>
              <a:custGeom>
                <a:avLst/>
                <a:gdLst/>
                <a:ahLst/>
                <a:cxnLst/>
                <a:rect l="l" t="t" r="r" b="b"/>
                <a:pathLst>
                  <a:path w="20301" h="20332" extrusionOk="0">
                    <a:moveTo>
                      <a:pt x="10135" y="2185"/>
                    </a:moveTo>
                    <a:cubicBezTo>
                      <a:pt x="14569" y="2185"/>
                      <a:pt x="18147" y="5764"/>
                      <a:pt x="18147" y="10166"/>
                    </a:cubicBezTo>
                    <a:cubicBezTo>
                      <a:pt x="18147" y="14599"/>
                      <a:pt x="14569" y="18178"/>
                      <a:pt x="10135" y="18178"/>
                    </a:cubicBezTo>
                    <a:cubicBezTo>
                      <a:pt x="5733" y="18178"/>
                      <a:pt x="2154" y="14599"/>
                      <a:pt x="2154" y="10166"/>
                    </a:cubicBezTo>
                    <a:cubicBezTo>
                      <a:pt x="2154" y="5764"/>
                      <a:pt x="5733" y="2185"/>
                      <a:pt x="10135" y="2185"/>
                    </a:cubicBezTo>
                    <a:close/>
                    <a:moveTo>
                      <a:pt x="10135" y="0"/>
                    </a:moveTo>
                    <a:cubicBezTo>
                      <a:pt x="4530" y="0"/>
                      <a:pt x="1" y="4560"/>
                      <a:pt x="1" y="10166"/>
                    </a:cubicBezTo>
                    <a:cubicBezTo>
                      <a:pt x="1" y="15771"/>
                      <a:pt x="4561" y="20331"/>
                      <a:pt x="10135" y="20331"/>
                    </a:cubicBezTo>
                    <a:cubicBezTo>
                      <a:pt x="15740" y="20331"/>
                      <a:pt x="20301" y="15771"/>
                      <a:pt x="20301" y="10166"/>
                    </a:cubicBezTo>
                    <a:cubicBezTo>
                      <a:pt x="20301" y="4560"/>
                      <a:pt x="15740" y="0"/>
                      <a:pt x="10135" y="0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26"/>
              <p:cNvSpPr/>
              <p:nvPr/>
            </p:nvSpPr>
            <p:spPr>
              <a:xfrm>
                <a:off x="2916999" y="3714678"/>
                <a:ext cx="517409" cy="517409"/>
              </a:xfrm>
              <a:custGeom>
                <a:avLst/>
                <a:gdLst/>
                <a:ahLst/>
                <a:cxnLst/>
                <a:rect l="l" t="t" r="r" b="b"/>
                <a:pathLst>
                  <a:path w="14980" h="14980" extrusionOk="0">
                    <a:moveTo>
                      <a:pt x="7506" y="2185"/>
                    </a:moveTo>
                    <a:cubicBezTo>
                      <a:pt x="10420" y="2185"/>
                      <a:pt x="12826" y="4560"/>
                      <a:pt x="12826" y="7506"/>
                    </a:cubicBezTo>
                    <a:cubicBezTo>
                      <a:pt x="12826" y="10419"/>
                      <a:pt x="10420" y="12794"/>
                      <a:pt x="7506" y="12794"/>
                    </a:cubicBezTo>
                    <a:cubicBezTo>
                      <a:pt x="4561" y="12794"/>
                      <a:pt x="2186" y="10419"/>
                      <a:pt x="2186" y="7506"/>
                    </a:cubicBezTo>
                    <a:cubicBezTo>
                      <a:pt x="2186" y="4560"/>
                      <a:pt x="4561" y="2185"/>
                      <a:pt x="7506" y="2185"/>
                    </a:cubicBezTo>
                    <a:close/>
                    <a:moveTo>
                      <a:pt x="7506" y="0"/>
                    </a:moveTo>
                    <a:cubicBezTo>
                      <a:pt x="3357" y="0"/>
                      <a:pt x="1" y="3357"/>
                      <a:pt x="1" y="7474"/>
                    </a:cubicBezTo>
                    <a:cubicBezTo>
                      <a:pt x="1" y="11623"/>
                      <a:pt x="3357" y="14980"/>
                      <a:pt x="7506" y="14980"/>
                    </a:cubicBezTo>
                    <a:cubicBezTo>
                      <a:pt x="11623" y="14980"/>
                      <a:pt x="14980" y="11623"/>
                      <a:pt x="14980" y="7474"/>
                    </a:cubicBezTo>
                    <a:cubicBezTo>
                      <a:pt x="14980" y="3357"/>
                      <a:pt x="11623" y="0"/>
                      <a:pt x="7506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26"/>
              <p:cNvSpPr/>
              <p:nvPr/>
            </p:nvSpPr>
            <p:spPr>
              <a:xfrm>
                <a:off x="5211905" y="3285864"/>
                <a:ext cx="475858" cy="320531"/>
              </a:xfrm>
              <a:custGeom>
                <a:avLst/>
                <a:gdLst/>
                <a:ahLst/>
                <a:cxnLst/>
                <a:rect l="l" t="t" r="r" b="b"/>
                <a:pathLst>
                  <a:path w="13777" h="9280" extrusionOk="0">
                    <a:moveTo>
                      <a:pt x="1077" y="1"/>
                    </a:moveTo>
                    <a:lnTo>
                      <a:pt x="0" y="1869"/>
                    </a:lnTo>
                    <a:lnTo>
                      <a:pt x="12700" y="9280"/>
                    </a:lnTo>
                    <a:lnTo>
                      <a:pt x="13776" y="7411"/>
                    </a:lnTo>
                    <a:lnTo>
                      <a:pt x="1077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26"/>
              <p:cNvSpPr/>
              <p:nvPr/>
            </p:nvSpPr>
            <p:spPr>
              <a:xfrm>
                <a:off x="5210800" y="2427199"/>
                <a:ext cx="1035924" cy="404774"/>
              </a:xfrm>
              <a:custGeom>
                <a:avLst/>
                <a:gdLst/>
                <a:ahLst/>
                <a:cxnLst/>
                <a:rect l="l" t="t" r="r" b="b"/>
                <a:pathLst>
                  <a:path w="29992" h="11719" extrusionOk="0">
                    <a:moveTo>
                      <a:pt x="29294" y="1"/>
                    </a:moveTo>
                    <a:lnTo>
                      <a:pt x="1" y="9692"/>
                    </a:lnTo>
                    <a:lnTo>
                      <a:pt x="666" y="11718"/>
                    </a:lnTo>
                    <a:lnTo>
                      <a:pt x="29991" y="2028"/>
                    </a:lnTo>
                    <a:lnTo>
                      <a:pt x="29294" y="1"/>
                    </a:ln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26"/>
              <p:cNvSpPr/>
              <p:nvPr/>
            </p:nvSpPr>
            <p:spPr>
              <a:xfrm>
                <a:off x="2984801" y="2560662"/>
                <a:ext cx="826991" cy="313969"/>
              </a:xfrm>
              <a:custGeom>
                <a:avLst/>
                <a:gdLst/>
                <a:ahLst/>
                <a:cxnLst/>
                <a:rect l="l" t="t" r="r" b="b"/>
                <a:pathLst>
                  <a:path w="23943" h="9090" extrusionOk="0">
                    <a:moveTo>
                      <a:pt x="603" y="0"/>
                    </a:moveTo>
                    <a:lnTo>
                      <a:pt x="1" y="2091"/>
                    </a:lnTo>
                    <a:lnTo>
                      <a:pt x="23309" y="9089"/>
                    </a:lnTo>
                    <a:lnTo>
                      <a:pt x="23943" y="6999"/>
                    </a:lnTo>
                    <a:lnTo>
                      <a:pt x="603" y="0"/>
                    </a:ln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26"/>
              <p:cNvSpPr/>
              <p:nvPr/>
            </p:nvSpPr>
            <p:spPr>
              <a:xfrm>
                <a:off x="3355622" y="3247593"/>
                <a:ext cx="253834" cy="253800"/>
              </a:xfrm>
              <a:custGeom>
                <a:avLst/>
                <a:gdLst/>
                <a:ahLst/>
                <a:cxnLst/>
                <a:rect l="l" t="t" r="r" b="b"/>
                <a:pathLst>
                  <a:path w="7349" h="7348" extrusionOk="0">
                    <a:moveTo>
                      <a:pt x="3674" y="2154"/>
                    </a:moveTo>
                    <a:cubicBezTo>
                      <a:pt x="4498" y="2154"/>
                      <a:pt x="5195" y="2851"/>
                      <a:pt x="5195" y="3674"/>
                    </a:cubicBezTo>
                    <a:cubicBezTo>
                      <a:pt x="5195" y="4498"/>
                      <a:pt x="4498" y="5194"/>
                      <a:pt x="3674" y="5194"/>
                    </a:cubicBezTo>
                    <a:cubicBezTo>
                      <a:pt x="2851" y="5194"/>
                      <a:pt x="2154" y="4498"/>
                      <a:pt x="2154" y="3674"/>
                    </a:cubicBezTo>
                    <a:cubicBezTo>
                      <a:pt x="2154" y="2851"/>
                      <a:pt x="2851" y="2154"/>
                      <a:pt x="3674" y="2154"/>
                    </a:cubicBezTo>
                    <a:close/>
                    <a:moveTo>
                      <a:pt x="3674" y="1"/>
                    </a:moveTo>
                    <a:cubicBezTo>
                      <a:pt x="1648" y="1"/>
                      <a:pt x="1" y="1647"/>
                      <a:pt x="1" y="3674"/>
                    </a:cubicBezTo>
                    <a:cubicBezTo>
                      <a:pt x="1" y="5701"/>
                      <a:pt x="1648" y="7348"/>
                      <a:pt x="3674" y="7348"/>
                    </a:cubicBezTo>
                    <a:cubicBezTo>
                      <a:pt x="5701" y="7348"/>
                      <a:pt x="7348" y="5701"/>
                      <a:pt x="7348" y="3674"/>
                    </a:cubicBezTo>
                    <a:cubicBezTo>
                      <a:pt x="7348" y="1647"/>
                      <a:pt x="5701" y="1"/>
                      <a:pt x="3674" y="1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26"/>
              <p:cNvSpPr/>
              <p:nvPr/>
            </p:nvSpPr>
            <p:spPr>
              <a:xfrm>
                <a:off x="3551429" y="3239925"/>
                <a:ext cx="257081" cy="125829"/>
              </a:xfrm>
              <a:custGeom>
                <a:avLst/>
                <a:gdLst/>
                <a:ahLst/>
                <a:cxnLst/>
                <a:rect l="l" t="t" r="r" b="b"/>
                <a:pathLst>
                  <a:path w="7443" h="3643" extrusionOk="0">
                    <a:moveTo>
                      <a:pt x="6999" y="1"/>
                    </a:moveTo>
                    <a:lnTo>
                      <a:pt x="1" y="1521"/>
                    </a:lnTo>
                    <a:lnTo>
                      <a:pt x="476" y="3643"/>
                    </a:lnTo>
                    <a:lnTo>
                      <a:pt x="7443" y="2123"/>
                    </a:lnTo>
                    <a:lnTo>
                      <a:pt x="6999" y="1"/>
                    </a:ln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26"/>
              <p:cNvSpPr/>
              <p:nvPr/>
            </p:nvSpPr>
            <p:spPr>
              <a:xfrm>
                <a:off x="3351270" y="3511203"/>
                <a:ext cx="618059" cy="387262"/>
              </a:xfrm>
              <a:custGeom>
                <a:avLst/>
                <a:gdLst/>
                <a:ahLst/>
                <a:cxnLst/>
                <a:rect l="l" t="t" r="r" b="b"/>
                <a:pathLst>
                  <a:path w="17894" h="11212" extrusionOk="0">
                    <a:moveTo>
                      <a:pt x="16848" y="1"/>
                    </a:moveTo>
                    <a:lnTo>
                      <a:pt x="0" y="9311"/>
                    </a:lnTo>
                    <a:lnTo>
                      <a:pt x="1045" y="11212"/>
                    </a:lnTo>
                    <a:lnTo>
                      <a:pt x="17893" y="1901"/>
                    </a:lnTo>
                    <a:lnTo>
                      <a:pt x="16848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26"/>
              <p:cNvSpPr/>
              <p:nvPr/>
            </p:nvSpPr>
            <p:spPr>
              <a:xfrm>
                <a:off x="4869510" y="3906098"/>
                <a:ext cx="254905" cy="253800"/>
              </a:xfrm>
              <a:custGeom>
                <a:avLst/>
                <a:gdLst/>
                <a:ahLst/>
                <a:cxnLst/>
                <a:rect l="l" t="t" r="r" b="b"/>
                <a:pathLst>
                  <a:path w="7380" h="7348" extrusionOk="0">
                    <a:moveTo>
                      <a:pt x="3706" y="2154"/>
                    </a:moveTo>
                    <a:cubicBezTo>
                      <a:pt x="4529" y="2154"/>
                      <a:pt x="5195" y="2850"/>
                      <a:pt x="5195" y="3674"/>
                    </a:cubicBezTo>
                    <a:cubicBezTo>
                      <a:pt x="5195" y="4497"/>
                      <a:pt x="4529" y="5194"/>
                      <a:pt x="3706" y="5194"/>
                    </a:cubicBezTo>
                    <a:cubicBezTo>
                      <a:pt x="2851" y="5194"/>
                      <a:pt x="2186" y="4497"/>
                      <a:pt x="2186" y="3674"/>
                    </a:cubicBezTo>
                    <a:cubicBezTo>
                      <a:pt x="2186" y="2850"/>
                      <a:pt x="2851" y="2154"/>
                      <a:pt x="3706" y="2154"/>
                    </a:cubicBezTo>
                    <a:close/>
                    <a:moveTo>
                      <a:pt x="3706" y="0"/>
                    </a:moveTo>
                    <a:cubicBezTo>
                      <a:pt x="1648" y="0"/>
                      <a:pt x="1" y="1647"/>
                      <a:pt x="1" y="3674"/>
                    </a:cubicBezTo>
                    <a:cubicBezTo>
                      <a:pt x="1" y="5701"/>
                      <a:pt x="1648" y="7347"/>
                      <a:pt x="3706" y="7347"/>
                    </a:cubicBezTo>
                    <a:cubicBezTo>
                      <a:pt x="5733" y="7347"/>
                      <a:pt x="7380" y="5701"/>
                      <a:pt x="7380" y="3674"/>
                    </a:cubicBezTo>
                    <a:cubicBezTo>
                      <a:pt x="7380" y="1647"/>
                      <a:pt x="5733" y="0"/>
                      <a:pt x="3706" y="0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26"/>
              <p:cNvSpPr/>
              <p:nvPr/>
            </p:nvSpPr>
            <p:spPr>
              <a:xfrm>
                <a:off x="4830135" y="3711396"/>
                <a:ext cx="167415" cy="24723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7158" extrusionOk="0">
                    <a:moveTo>
                      <a:pt x="1964" y="0"/>
                    </a:moveTo>
                    <a:lnTo>
                      <a:pt x="1" y="919"/>
                    </a:lnTo>
                    <a:lnTo>
                      <a:pt x="2883" y="7157"/>
                    </a:lnTo>
                    <a:lnTo>
                      <a:pt x="4846" y="6239"/>
                    </a:lnTo>
                    <a:lnTo>
                      <a:pt x="1964" y="0"/>
                    </a:ln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26"/>
              <p:cNvSpPr/>
              <p:nvPr/>
            </p:nvSpPr>
            <p:spPr>
              <a:xfrm>
                <a:off x="3897071" y="1943467"/>
                <a:ext cx="264749" cy="254456"/>
              </a:xfrm>
              <a:custGeom>
                <a:avLst/>
                <a:gdLst/>
                <a:ahLst/>
                <a:cxnLst/>
                <a:rect l="l" t="t" r="r" b="b"/>
                <a:pathLst>
                  <a:path w="7665" h="7367" extrusionOk="0">
                    <a:moveTo>
                      <a:pt x="3825" y="2189"/>
                    </a:moveTo>
                    <a:cubicBezTo>
                      <a:pt x="4599" y="2189"/>
                      <a:pt x="5261" y="2773"/>
                      <a:pt x="5321" y="3587"/>
                    </a:cubicBezTo>
                    <a:cubicBezTo>
                      <a:pt x="5385" y="4410"/>
                      <a:pt x="4783" y="5139"/>
                      <a:pt x="3928" y="5202"/>
                    </a:cubicBezTo>
                    <a:cubicBezTo>
                      <a:pt x="3890" y="5205"/>
                      <a:pt x="3852" y="5206"/>
                      <a:pt x="3814" y="5206"/>
                    </a:cubicBezTo>
                    <a:cubicBezTo>
                      <a:pt x="3039" y="5206"/>
                      <a:pt x="2373" y="4594"/>
                      <a:pt x="2313" y="3808"/>
                    </a:cubicBezTo>
                    <a:cubicBezTo>
                      <a:pt x="2250" y="2985"/>
                      <a:pt x="2883" y="2257"/>
                      <a:pt x="3706" y="2193"/>
                    </a:cubicBezTo>
                    <a:cubicBezTo>
                      <a:pt x="3746" y="2190"/>
                      <a:pt x="3786" y="2189"/>
                      <a:pt x="3825" y="2189"/>
                    </a:cubicBezTo>
                    <a:close/>
                    <a:moveTo>
                      <a:pt x="3784" y="1"/>
                    </a:moveTo>
                    <a:cubicBezTo>
                      <a:pt x="3706" y="1"/>
                      <a:pt x="3627" y="3"/>
                      <a:pt x="3548" y="8"/>
                    </a:cubicBezTo>
                    <a:cubicBezTo>
                      <a:pt x="1521" y="167"/>
                      <a:pt x="1" y="1940"/>
                      <a:pt x="159" y="3967"/>
                    </a:cubicBezTo>
                    <a:cubicBezTo>
                      <a:pt x="310" y="5896"/>
                      <a:pt x="1896" y="7367"/>
                      <a:pt x="3797" y="7367"/>
                    </a:cubicBezTo>
                    <a:cubicBezTo>
                      <a:pt x="3892" y="7367"/>
                      <a:pt x="3989" y="7363"/>
                      <a:pt x="4086" y="7355"/>
                    </a:cubicBezTo>
                    <a:cubicBezTo>
                      <a:pt x="6113" y="7229"/>
                      <a:pt x="7665" y="5455"/>
                      <a:pt x="7507" y="3428"/>
                    </a:cubicBezTo>
                    <a:cubicBezTo>
                      <a:pt x="7354" y="1481"/>
                      <a:pt x="5711" y="1"/>
                      <a:pt x="3784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26"/>
              <p:cNvSpPr/>
              <p:nvPr/>
            </p:nvSpPr>
            <p:spPr>
              <a:xfrm>
                <a:off x="4035991" y="2139516"/>
                <a:ext cx="181646" cy="245061"/>
              </a:xfrm>
              <a:custGeom>
                <a:avLst/>
                <a:gdLst/>
                <a:ahLst/>
                <a:cxnLst/>
                <a:rect l="l" t="t" r="r" b="b"/>
                <a:pathLst>
                  <a:path w="5259" h="7095" extrusionOk="0">
                    <a:moveTo>
                      <a:pt x="1901" y="1"/>
                    </a:moveTo>
                    <a:lnTo>
                      <a:pt x="1" y="1078"/>
                    </a:lnTo>
                    <a:lnTo>
                      <a:pt x="3358" y="7095"/>
                    </a:lnTo>
                    <a:lnTo>
                      <a:pt x="5258" y="6018"/>
                    </a:lnTo>
                    <a:lnTo>
                      <a:pt x="1901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26"/>
              <p:cNvSpPr/>
              <p:nvPr/>
            </p:nvSpPr>
            <p:spPr>
              <a:xfrm>
                <a:off x="5016098" y="1715468"/>
                <a:ext cx="289894" cy="254525"/>
              </a:xfrm>
              <a:custGeom>
                <a:avLst/>
                <a:gdLst/>
                <a:ahLst/>
                <a:cxnLst/>
                <a:rect l="l" t="t" r="r" b="b"/>
                <a:pathLst>
                  <a:path w="8393" h="7369" extrusionOk="0">
                    <a:moveTo>
                      <a:pt x="4183" y="2167"/>
                    </a:moveTo>
                    <a:cubicBezTo>
                      <a:pt x="4666" y="2167"/>
                      <a:pt x="5150" y="2404"/>
                      <a:pt x="5448" y="2841"/>
                    </a:cubicBezTo>
                    <a:cubicBezTo>
                      <a:pt x="5923" y="3537"/>
                      <a:pt x="5733" y="4487"/>
                      <a:pt x="5036" y="4962"/>
                    </a:cubicBezTo>
                    <a:cubicBezTo>
                      <a:pt x="4780" y="5125"/>
                      <a:pt x="4491" y="5202"/>
                      <a:pt x="4204" y="5202"/>
                    </a:cubicBezTo>
                    <a:cubicBezTo>
                      <a:pt x="3710" y="5202"/>
                      <a:pt x="3226" y="4972"/>
                      <a:pt x="2946" y="4551"/>
                    </a:cubicBezTo>
                    <a:cubicBezTo>
                      <a:pt x="2471" y="3854"/>
                      <a:pt x="2661" y="2904"/>
                      <a:pt x="3357" y="2429"/>
                    </a:cubicBezTo>
                    <a:cubicBezTo>
                      <a:pt x="3606" y="2251"/>
                      <a:pt x="3894" y="2167"/>
                      <a:pt x="4183" y="2167"/>
                    </a:cubicBezTo>
                    <a:close/>
                    <a:moveTo>
                      <a:pt x="4170" y="1"/>
                    </a:moveTo>
                    <a:cubicBezTo>
                      <a:pt x="3467" y="1"/>
                      <a:pt x="2756" y="201"/>
                      <a:pt x="2122" y="624"/>
                    </a:cubicBezTo>
                    <a:cubicBezTo>
                      <a:pt x="444" y="1764"/>
                      <a:pt x="0" y="4076"/>
                      <a:pt x="1141" y="5754"/>
                    </a:cubicBezTo>
                    <a:cubicBezTo>
                      <a:pt x="1853" y="6802"/>
                      <a:pt x="3009" y="7369"/>
                      <a:pt x="4186" y="7369"/>
                    </a:cubicBezTo>
                    <a:cubicBezTo>
                      <a:pt x="4894" y="7369"/>
                      <a:pt x="5609" y="7164"/>
                      <a:pt x="6239" y="6736"/>
                    </a:cubicBezTo>
                    <a:cubicBezTo>
                      <a:pt x="7949" y="5627"/>
                      <a:pt x="8393" y="3316"/>
                      <a:pt x="7253" y="1637"/>
                    </a:cubicBezTo>
                    <a:cubicBezTo>
                      <a:pt x="6535" y="581"/>
                      <a:pt x="5365" y="1"/>
                      <a:pt x="4170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26"/>
              <p:cNvSpPr/>
              <p:nvPr/>
            </p:nvSpPr>
            <p:spPr>
              <a:xfrm>
                <a:off x="4817009" y="1901086"/>
                <a:ext cx="319460" cy="478034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13840" extrusionOk="0">
                    <a:moveTo>
                      <a:pt x="7411" y="0"/>
                    </a:moveTo>
                    <a:lnTo>
                      <a:pt x="1" y="12731"/>
                    </a:lnTo>
                    <a:lnTo>
                      <a:pt x="1869" y="13839"/>
                    </a:lnTo>
                    <a:lnTo>
                      <a:pt x="9248" y="1140"/>
                    </a:lnTo>
                    <a:lnTo>
                      <a:pt x="7411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26"/>
              <p:cNvSpPr/>
              <p:nvPr/>
            </p:nvSpPr>
            <p:spPr>
              <a:xfrm>
                <a:off x="3727549" y="2256572"/>
                <a:ext cx="1592674" cy="1592674"/>
              </a:xfrm>
              <a:custGeom>
                <a:avLst/>
                <a:gdLst/>
                <a:ahLst/>
                <a:cxnLst/>
                <a:rect l="l" t="t" r="r" b="b"/>
                <a:pathLst>
                  <a:path w="46111" h="46111" extrusionOk="0">
                    <a:moveTo>
                      <a:pt x="23055" y="2439"/>
                    </a:moveTo>
                    <a:cubicBezTo>
                      <a:pt x="27616" y="2439"/>
                      <a:pt x="31828" y="3927"/>
                      <a:pt x="35248" y="6461"/>
                    </a:cubicBezTo>
                    <a:cubicBezTo>
                      <a:pt x="39428" y="9501"/>
                      <a:pt x="42405" y="14093"/>
                      <a:pt x="43355" y="19382"/>
                    </a:cubicBezTo>
                    <a:cubicBezTo>
                      <a:pt x="43577" y="20585"/>
                      <a:pt x="43672" y="21820"/>
                      <a:pt x="43672" y="23055"/>
                    </a:cubicBezTo>
                    <a:cubicBezTo>
                      <a:pt x="43672" y="34425"/>
                      <a:pt x="34425" y="43672"/>
                      <a:pt x="23055" y="43672"/>
                    </a:cubicBezTo>
                    <a:cubicBezTo>
                      <a:pt x="11686" y="43672"/>
                      <a:pt x="2439" y="34425"/>
                      <a:pt x="2439" y="23055"/>
                    </a:cubicBezTo>
                    <a:cubicBezTo>
                      <a:pt x="2439" y="18970"/>
                      <a:pt x="3642" y="15170"/>
                      <a:pt x="5701" y="11971"/>
                    </a:cubicBezTo>
                    <a:cubicBezTo>
                      <a:pt x="7158" y="9660"/>
                      <a:pt x="9089" y="7696"/>
                      <a:pt x="11338" y="6113"/>
                    </a:cubicBezTo>
                    <a:cubicBezTo>
                      <a:pt x="14663" y="3801"/>
                      <a:pt x="18717" y="2439"/>
                      <a:pt x="23055" y="2439"/>
                    </a:cubicBezTo>
                    <a:close/>
                    <a:moveTo>
                      <a:pt x="23055" y="1"/>
                    </a:moveTo>
                    <a:cubicBezTo>
                      <a:pt x="18115" y="1"/>
                      <a:pt x="13523" y="1584"/>
                      <a:pt x="9754" y="4244"/>
                    </a:cubicBezTo>
                    <a:cubicBezTo>
                      <a:pt x="7316" y="5986"/>
                      <a:pt x="5194" y="8203"/>
                      <a:pt x="3579" y="10736"/>
                    </a:cubicBezTo>
                    <a:cubicBezTo>
                      <a:pt x="1330" y="14315"/>
                      <a:pt x="0" y="18527"/>
                      <a:pt x="0" y="23055"/>
                    </a:cubicBezTo>
                    <a:cubicBezTo>
                      <a:pt x="0" y="35786"/>
                      <a:pt x="10356" y="46110"/>
                      <a:pt x="23055" y="46110"/>
                    </a:cubicBezTo>
                    <a:cubicBezTo>
                      <a:pt x="35786" y="46110"/>
                      <a:pt x="46110" y="35786"/>
                      <a:pt x="46110" y="23055"/>
                    </a:cubicBezTo>
                    <a:cubicBezTo>
                      <a:pt x="46110" y="21757"/>
                      <a:pt x="46015" y="20459"/>
                      <a:pt x="45794" y="19192"/>
                    </a:cubicBezTo>
                    <a:cubicBezTo>
                      <a:pt x="44780" y="13111"/>
                      <a:pt x="41360" y="7854"/>
                      <a:pt x="36546" y="4371"/>
                    </a:cubicBezTo>
                    <a:cubicBezTo>
                      <a:pt x="32746" y="1616"/>
                      <a:pt x="28091" y="1"/>
                      <a:pt x="23055" y="1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26"/>
              <p:cNvSpPr/>
              <p:nvPr/>
            </p:nvSpPr>
            <p:spPr>
              <a:xfrm>
                <a:off x="3046075" y="3843754"/>
                <a:ext cx="259292" cy="259257"/>
              </a:xfrm>
              <a:custGeom>
                <a:avLst/>
                <a:gdLst/>
                <a:ahLst/>
                <a:cxnLst/>
                <a:rect l="l" t="t" r="r" b="b"/>
                <a:pathLst>
                  <a:path w="7507" h="7506" extrusionOk="0">
                    <a:moveTo>
                      <a:pt x="3769" y="2280"/>
                    </a:moveTo>
                    <a:cubicBezTo>
                      <a:pt x="4624" y="2280"/>
                      <a:pt x="5321" y="3009"/>
                      <a:pt x="5321" y="3864"/>
                    </a:cubicBezTo>
                    <a:cubicBezTo>
                      <a:pt x="5321" y="4719"/>
                      <a:pt x="4624" y="5415"/>
                      <a:pt x="3769" y="5415"/>
                    </a:cubicBezTo>
                    <a:lnTo>
                      <a:pt x="3737" y="5415"/>
                    </a:lnTo>
                    <a:cubicBezTo>
                      <a:pt x="2882" y="5415"/>
                      <a:pt x="2186" y="4687"/>
                      <a:pt x="2186" y="3864"/>
                    </a:cubicBezTo>
                    <a:cubicBezTo>
                      <a:pt x="2186" y="3009"/>
                      <a:pt x="2882" y="2312"/>
                      <a:pt x="3737" y="2280"/>
                    </a:cubicBezTo>
                    <a:close/>
                    <a:moveTo>
                      <a:pt x="3009" y="0"/>
                    </a:moveTo>
                    <a:cubicBezTo>
                      <a:pt x="2914" y="0"/>
                      <a:pt x="2819" y="63"/>
                      <a:pt x="2787" y="158"/>
                    </a:cubicBezTo>
                    <a:lnTo>
                      <a:pt x="2597" y="982"/>
                    </a:lnTo>
                    <a:lnTo>
                      <a:pt x="1901" y="538"/>
                    </a:lnTo>
                    <a:cubicBezTo>
                      <a:pt x="1864" y="514"/>
                      <a:pt x="1828" y="504"/>
                      <a:pt x="1792" y="504"/>
                    </a:cubicBezTo>
                    <a:cubicBezTo>
                      <a:pt x="1733" y="504"/>
                      <a:pt x="1674" y="531"/>
                      <a:pt x="1616" y="570"/>
                    </a:cubicBezTo>
                    <a:lnTo>
                      <a:pt x="571" y="1615"/>
                    </a:lnTo>
                    <a:cubicBezTo>
                      <a:pt x="507" y="1710"/>
                      <a:pt x="475" y="1805"/>
                      <a:pt x="539" y="1900"/>
                    </a:cubicBezTo>
                    <a:lnTo>
                      <a:pt x="982" y="2597"/>
                    </a:lnTo>
                    <a:lnTo>
                      <a:pt x="159" y="2787"/>
                    </a:lnTo>
                    <a:cubicBezTo>
                      <a:pt x="64" y="2819"/>
                      <a:pt x="0" y="2914"/>
                      <a:pt x="0" y="3009"/>
                    </a:cubicBezTo>
                    <a:lnTo>
                      <a:pt x="0" y="4497"/>
                    </a:lnTo>
                    <a:cubicBezTo>
                      <a:pt x="0" y="4592"/>
                      <a:pt x="64" y="4687"/>
                      <a:pt x="159" y="4719"/>
                    </a:cubicBezTo>
                    <a:lnTo>
                      <a:pt x="982" y="4909"/>
                    </a:lnTo>
                    <a:lnTo>
                      <a:pt x="539" y="5605"/>
                    </a:lnTo>
                    <a:cubicBezTo>
                      <a:pt x="475" y="5700"/>
                      <a:pt x="507" y="5795"/>
                      <a:pt x="571" y="5891"/>
                    </a:cubicBezTo>
                    <a:lnTo>
                      <a:pt x="1616" y="6936"/>
                    </a:lnTo>
                    <a:cubicBezTo>
                      <a:pt x="1674" y="6975"/>
                      <a:pt x="1733" y="7002"/>
                      <a:pt x="1792" y="7002"/>
                    </a:cubicBezTo>
                    <a:cubicBezTo>
                      <a:pt x="1828" y="7002"/>
                      <a:pt x="1864" y="6991"/>
                      <a:pt x="1901" y="6967"/>
                    </a:cubicBezTo>
                    <a:lnTo>
                      <a:pt x="2597" y="6524"/>
                    </a:lnTo>
                    <a:lnTo>
                      <a:pt x="2787" y="7316"/>
                    </a:lnTo>
                    <a:cubicBezTo>
                      <a:pt x="2819" y="7442"/>
                      <a:pt x="2914" y="7506"/>
                      <a:pt x="3009" y="7506"/>
                    </a:cubicBezTo>
                    <a:lnTo>
                      <a:pt x="4497" y="7506"/>
                    </a:lnTo>
                    <a:cubicBezTo>
                      <a:pt x="4592" y="7506"/>
                      <a:pt x="4687" y="7442"/>
                      <a:pt x="4719" y="7316"/>
                    </a:cubicBezTo>
                    <a:lnTo>
                      <a:pt x="4909" y="6524"/>
                    </a:lnTo>
                    <a:lnTo>
                      <a:pt x="5606" y="6967"/>
                    </a:lnTo>
                    <a:cubicBezTo>
                      <a:pt x="5642" y="6991"/>
                      <a:pt x="5683" y="7002"/>
                      <a:pt x="5723" y="7002"/>
                    </a:cubicBezTo>
                    <a:cubicBezTo>
                      <a:pt x="5788" y="7002"/>
                      <a:pt x="5852" y="6975"/>
                      <a:pt x="5891" y="6936"/>
                    </a:cubicBezTo>
                    <a:lnTo>
                      <a:pt x="6936" y="5891"/>
                    </a:lnTo>
                    <a:cubicBezTo>
                      <a:pt x="6999" y="5795"/>
                      <a:pt x="7031" y="5669"/>
                      <a:pt x="6968" y="5605"/>
                    </a:cubicBezTo>
                    <a:lnTo>
                      <a:pt x="6524" y="4909"/>
                    </a:lnTo>
                    <a:lnTo>
                      <a:pt x="7316" y="4719"/>
                    </a:lnTo>
                    <a:cubicBezTo>
                      <a:pt x="7443" y="4687"/>
                      <a:pt x="7506" y="4592"/>
                      <a:pt x="7506" y="4497"/>
                    </a:cubicBezTo>
                    <a:lnTo>
                      <a:pt x="7506" y="3009"/>
                    </a:lnTo>
                    <a:cubicBezTo>
                      <a:pt x="7506" y="2914"/>
                      <a:pt x="7443" y="2819"/>
                      <a:pt x="7348" y="2787"/>
                    </a:cubicBezTo>
                    <a:lnTo>
                      <a:pt x="6524" y="2597"/>
                    </a:lnTo>
                    <a:lnTo>
                      <a:pt x="6968" y="1900"/>
                    </a:lnTo>
                    <a:cubicBezTo>
                      <a:pt x="7031" y="1805"/>
                      <a:pt x="6999" y="1710"/>
                      <a:pt x="6936" y="1615"/>
                    </a:cubicBezTo>
                    <a:lnTo>
                      <a:pt x="5891" y="570"/>
                    </a:lnTo>
                    <a:cubicBezTo>
                      <a:pt x="5832" y="531"/>
                      <a:pt x="5773" y="504"/>
                      <a:pt x="5715" y="504"/>
                    </a:cubicBezTo>
                    <a:cubicBezTo>
                      <a:pt x="5678" y="504"/>
                      <a:pt x="5642" y="514"/>
                      <a:pt x="5606" y="538"/>
                    </a:cubicBezTo>
                    <a:lnTo>
                      <a:pt x="4909" y="982"/>
                    </a:lnTo>
                    <a:lnTo>
                      <a:pt x="4719" y="158"/>
                    </a:lnTo>
                    <a:cubicBezTo>
                      <a:pt x="4687" y="63"/>
                      <a:pt x="4592" y="0"/>
                      <a:pt x="4497" y="0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26"/>
              <p:cNvSpPr/>
              <p:nvPr/>
            </p:nvSpPr>
            <p:spPr>
              <a:xfrm>
                <a:off x="6317773" y="2193122"/>
                <a:ext cx="365399" cy="327094"/>
              </a:xfrm>
              <a:custGeom>
                <a:avLst/>
                <a:gdLst/>
                <a:ahLst/>
                <a:cxnLst/>
                <a:rect l="l" t="t" r="r" b="b"/>
                <a:pathLst>
                  <a:path w="10579" h="9470" extrusionOk="0">
                    <a:moveTo>
                      <a:pt x="3294" y="3959"/>
                    </a:moveTo>
                    <a:cubicBezTo>
                      <a:pt x="3643" y="3959"/>
                      <a:pt x="3928" y="4244"/>
                      <a:pt x="3928" y="4593"/>
                    </a:cubicBezTo>
                    <a:cubicBezTo>
                      <a:pt x="3928" y="4941"/>
                      <a:pt x="3643" y="5226"/>
                      <a:pt x="3294" y="5226"/>
                    </a:cubicBezTo>
                    <a:cubicBezTo>
                      <a:pt x="2946" y="5226"/>
                      <a:pt x="2661" y="4941"/>
                      <a:pt x="2661" y="4593"/>
                    </a:cubicBezTo>
                    <a:cubicBezTo>
                      <a:pt x="2661" y="4244"/>
                      <a:pt x="2946" y="3959"/>
                      <a:pt x="3294" y="3959"/>
                    </a:cubicBezTo>
                    <a:close/>
                    <a:moveTo>
                      <a:pt x="5289" y="3959"/>
                    </a:moveTo>
                    <a:cubicBezTo>
                      <a:pt x="5638" y="3959"/>
                      <a:pt x="5923" y="4244"/>
                      <a:pt x="5923" y="4593"/>
                    </a:cubicBezTo>
                    <a:cubicBezTo>
                      <a:pt x="5923" y="4941"/>
                      <a:pt x="5638" y="5226"/>
                      <a:pt x="5289" y="5226"/>
                    </a:cubicBezTo>
                    <a:cubicBezTo>
                      <a:pt x="4941" y="5226"/>
                      <a:pt x="4656" y="4941"/>
                      <a:pt x="4656" y="4593"/>
                    </a:cubicBezTo>
                    <a:cubicBezTo>
                      <a:pt x="4656" y="4244"/>
                      <a:pt x="4941" y="3959"/>
                      <a:pt x="5289" y="3959"/>
                    </a:cubicBezTo>
                    <a:close/>
                    <a:moveTo>
                      <a:pt x="7221" y="3959"/>
                    </a:moveTo>
                    <a:cubicBezTo>
                      <a:pt x="7570" y="3959"/>
                      <a:pt x="7855" y="4244"/>
                      <a:pt x="7855" y="4593"/>
                    </a:cubicBezTo>
                    <a:cubicBezTo>
                      <a:pt x="7855" y="4941"/>
                      <a:pt x="7570" y="5226"/>
                      <a:pt x="7221" y="5226"/>
                    </a:cubicBezTo>
                    <a:cubicBezTo>
                      <a:pt x="6873" y="5226"/>
                      <a:pt x="6588" y="4941"/>
                      <a:pt x="6588" y="4593"/>
                    </a:cubicBezTo>
                    <a:cubicBezTo>
                      <a:pt x="6588" y="4244"/>
                      <a:pt x="6873" y="3959"/>
                      <a:pt x="7221" y="3959"/>
                    </a:cubicBezTo>
                    <a:close/>
                    <a:moveTo>
                      <a:pt x="5289" y="1"/>
                    </a:moveTo>
                    <a:cubicBezTo>
                      <a:pt x="2376" y="1"/>
                      <a:pt x="1" y="1869"/>
                      <a:pt x="1" y="4181"/>
                    </a:cubicBezTo>
                    <a:cubicBezTo>
                      <a:pt x="1" y="6461"/>
                      <a:pt x="2376" y="8330"/>
                      <a:pt x="5289" y="8330"/>
                    </a:cubicBezTo>
                    <a:cubicBezTo>
                      <a:pt x="5448" y="8330"/>
                      <a:pt x="5606" y="8330"/>
                      <a:pt x="5764" y="8298"/>
                    </a:cubicBezTo>
                    <a:lnTo>
                      <a:pt x="6176" y="9311"/>
                    </a:lnTo>
                    <a:cubicBezTo>
                      <a:pt x="6208" y="9406"/>
                      <a:pt x="6271" y="9438"/>
                      <a:pt x="6366" y="9470"/>
                    </a:cubicBezTo>
                    <a:lnTo>
                      <a:pt x="6398" y="9470"/>
                    </a:lnTo>
                    <a:cubicBezTo>
                      <a:pt x="6461" y="9470"/>
                      <a:pt x="6524" y="9438"/>
                      <a:pt x="6588" y="9375"/>
                    </a:cubicBezTo>
                    <a:lnTo>
                      <a:pt x="8076" y="7696"/>
                    </a:lnTo>
                    <a:cubicBezTo>
                      <a:pt x="9660" y="6936"/>
                      <a:pt x="10578" y="5606"/>
                      <a:pt x="10578" y="4181"/>
                    </a:cubicBezTo>
                    <a:cubicBezTo>
                      <a:pt x="10578" y="1869"/>
                      <a:pt x="8203" y="1"/>
                      <a:pt x="5289" y="1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26"/>
              <p:cNvSpPr/>
              <p:nvPr/>
            </p:nvSpPr>
            <p:spPr>
              <a:xfrm>
                <a:off x="5839773" y="3544016"/>
                <a:ext cx="242851" cy="426638"/>
              </a:xfrm>
              <a:custGeom>
                <a:avLst/>
                <a:gdLst/>
                <a:ahLst/>
                <a:cxnLst/>
                <a:rect l="l" t="t" r="r" b="b"/>
                <a:pathLst>
                  <a:path w="7031" h="12352" extrusionOk="0">
                    <a:moveTo>
                      <a:pt x="5574" y="1173"/>
                    </a:moveTo>
                    <a:cubicBezTo>
                      <a:pt x="5827" y="1173"/>
                      <a:pt x="6081" y="1426"/>
                      <a:pt x="6081" y="1679"/>
                    </a:cubicBezTo>
                    <a:lnTo>
                      <a:pt x="6081" y="9596"/>
                    </a:lnTo>
                    <a:cubicBezTo>
                      <a:pt x="6081" y="9882"/>
                      <a:pt x="5827" y="10103"/>
                      <a:pt x="5574" y="10103"/>
                    </a:cubicBezTo>
                    <a:lnTo>
                      <a:pt x="1457" y="10103"/>
                    </a:lnTo>
                    <a:cubicBezTo>
                      <a:pt x="1172" y="10103"/>
                      <a:pt x="950" y="9882"/>
                      <a:pt x="950" y="9596"/>
                    </a:cubicBezTo>
                    <a:lnTo>
                      <a:pt x="950" y="1679"/>
                    </a:lnTo>
                    <a:cubicBezTo>
                      <a:pt x="950" y="1426"/>
                      <a:pt x="1172" y="1173"/>
                      <a:pt x="1457" y="1173"/>
                    </a:cubicBezTo>
                    <a:close/>
                    <a:moveTo>
                      <a:pt x="3896" y="10800"/>
                    </a:moveTo>
                    <a:cubicBezTo>
                      <a:pt x="4054" y="10800"/>
                      <a:pt x="4149" y="10927"/>
                      <a:pt x="4149" y="11053"/>
                    </a:cubicBezTo>
                    <a:lnTo>
                      <a:pt x="4149" y="11497"/>
                    </a:lnTo>
                    <a:cubicBezTo>
                      <a:pt x="4149" y="11623"/>
                      <a:pt x="4054" y="11750"/>
                      <a:pt x="3896" y="11750"/>
                    </a:cubicBezTo>
                    <a:lnTo>
                      <a:pt x="3136" y="11750"/>
                    </a:lnTo>
                    <a:cubicBezTo>
                      <a:pt x="2977" y="11750"/>
                      <a:pt x="2882" y="11655"/>
                      <a:pt x="2882" y="11497"/>
                    </a:cubicBezTo>
                    <a:lnTo>
                      <a:pt x="2882" y="11053"/>
                    </a:lnTo>
                    <a:cubicBezTo>
                      <a:pt x="2882" y="10927"/>
                      <a:pt x="2977" y="10800"/>
                      <a:pt x="3136" y="10800"/>
                    </a:cubicBezTo>
                    <a:close/>
                    <a:moveTo>
                      <a:pt x="1045" y="1"/>
                    </a:moveTo>
                    <a:cubicBezTo>
                      <a:pt x="475" y="1"/>
                      <a:pt x="0" y="476"/>
                      <a:pt x="0" y="1046"/>
                    </a:cubicBezTo>
                    <a:lnTo>
                      <a:pt x="0" y="11307"/>
                    </a:lnTo>
                    <a:cubicBezTo>
                      <a:pt x="0" y="11877"/>
                      <a:pt x="475" y="12352"/>
                      <a:pt x="1045" y="12352"/>
                    </a:cubicBezTo>
                    <a:lnTo>
                      <a:pt x="5986" y="12352"/>
                    </a:lnTo>
                    <a:cubicBezTo>
                      <a:pt x="6556" y="12352"/>
                      <a:pt x="7031" y="11877"/>
                      <a:pt x="7031" y="11307"/>
                    </a:cubicBezTo>
                    <a:lnTo>
                      <a:pt x="7031" y="1046"/>
                    </a:lnTo>
                    <a:cubicBezTo>
                      <a:pt x="7031" y="476"/>
                      <a:pt x="6556" y="1"/>
                      <a:pt x="5986" y="1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26"/>
              <p:cNvSpPr/>
              <p:nvPr/>
            </p:nvSpPr>
            <p:spPr>
              <a:xfrm>
                <a:off x="2473989" y="2355011"/>
                <a:ext cx="434306" cy="300843"/>
              </a:xfrm>
              <a:custGeom>
                <a:avLst/>
                <a:gdLst/>
                <a:ahLst/>
                <a:cxnLst/>
                <a:rect l="l" t="t" r="r" b="b"/>
                <a:pathLst>
                  <a:path w="12574" h="8710" extrusionOk="0">
                    <a:moveTo>
                      <a:pt x="6493" y="1"/>
                    </a:moveTo>
                    <a:cubicBezTo>
                      <a:pt x="5163" y="1"/>
                      <a:pt x="3959" y="887"/>
                      <a:pt x="3547" y="2154"/>
                    </a:cubicBezTo>
                    <a:lnTo>
                      <a:pt x="3294" y="2154"/>
                    </a:lnTo>
                    <a:cubicBezTo>
                      <a:pt x="1457" y="2154"/>
                      <a:pt x="1" y="3611"/>
                      <a:pt x="1" y="5416"/>
                    </a:cubicBezTo>
                    <a:cubicBezTo>
                      <a:pt x="1" y="7221"/>
                      <a:pt x="1457" y="8710"/>
                      <a:pt x="3294" y="8710"/>
                    </a:cubicBezTo>
                    <a:lnTo>
                      <a:pt x="9913" y="8710"/>
                    </a:lnTo>
                    <a:cubicBezTo>
                      <a:pt x="11370" y="8710"/>
                      <a:pt x="12573" y="7506"/>
                      <a:pt x="12573" y="6049"/>
                    </a:cubicBezTo>
                    <a:cubicBezTo>
                      <a:pt x="12573" y="4561"/>
                      <a:pt x="11370" y="3389"/>
                      <a:pt x="9913" y="3389"/>
                    </a:cubicBezTo>
                    <a:lnTo>
                      <a:pt x="9565" y="3389"/>
                    </a:lnTo>
                    <a:cubicBezTo>
                      <a:pt x="9596" y="3294"/>
                      <a:pt x="9596" y="3199"/>
                      <a:pt x="9596" y="3104"/>
                    </a:cubicBezTo>
                    <a:cubicBezTo>
                      <a:pt x="9596" y="1394"/>
                      <a:pt x="8203" y="1"/>
                      <a:pt x="6493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07" name="Google Shape;2307;p26"/>
          <p:cNvSpPr txBox="1"/>
          <p:nvPr/>
        </p:nvSpPr>
        <p:spPr>
          <a:xfrm>
            <a:off x="710250" y="7338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BACK END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08" name="Google Shape;2308;p26"/>
          <p:cNvSpPr txBox="1"/>
          <p:nvPr/>
        </p:nvSpPr>
        <p:spPr>
          <a:xfrm>
            <a:off x="433095" y="2384611"/>
            <a:ext cx="1817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Backend </a:t>
            </a:r>
            <a:r>
              <a:rPr lang="en-US" sz="1500" dirty="0" smtClean="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is the core implementation or the logic.</a:t>
            </a:r>
            <a:endParaRPr lang="en-US" sz="1500" dirty="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500" dirty="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10" name="Google Shape;2310;p26"/>
          <p:cNvSpPr txBox="1"/>
          <p:nvPr/>
        </p:nvSpPr>
        <p:spPr>
          <a:xfrm>
            <a:off x="457200" y="3659295"/>
            <a:ext cx="1817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The core language that we have used as backend is </a:t>
            </a:r>
            <a:r>
              <a:rPr lang="en-US" sz="1500" dirty="0" smtClean="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Java.</a:t>
            </a:r>
            <a:endParaRPr sz="1500" dirty="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12" name="Google Shape;2312;p26"/>
          <p:cNvSpPr txBox="1"/>
          <p:nvPr/>
        </p:nvSpPr>
        <p:spPr>
          <a:xfrm>
            <a:off x="6924883" y="2467247"/>
            <a:ext cx="1817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The database used in the backend is SQLite</a:t>
            </a:r>
            <a:endParaRPr lang="en-US" sz="1500" dirty="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500" dirty="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14" name="Google Shape;2314;p26"/>
          <p:cNvSpPr txBox="1"/>
          <p:nvPr/>
        </p:nvSpPr>
        <p:spPr>
          <a:xfrm>
            <a:off x="6756287" y="3826343"/>
            <a:ext cx="2055599" cy="350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The code for SQLite is , commercial or private transactional SQL database engine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N" sz="1500" dirty="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25"/>
          <p:cNvSpPr txBox="1"/>
          <p:nvPr/>
        </p:nvSpPr>
        <p:spPr>
          <a:xfrm>
            <a:off x="2591100" y="411475"/>
            <a:ext cx="3961800" cy="11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SOME LIMITATIONS</a:t>
            </a:r>
            <a:endParaRPr sz="33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0" name="Google Shape;2220;p25"/>
          <p:cNvSpPr txBox="1"/>
          <p:nvPr/>
        </p:nvSpPr>
        <p:spPr>
          <a:xfrm>
            <a:off x="642930" y="4075902"/>
            <a:ext cx="1932908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Can send </a:t>
            </a:r>
            <a:r>
              <a:rPr lang="en-US" dirty="0" err="1" smtClean="0">
                <a:latin typeface="Fira Sans Medium"/>
                <a:ea typeface="Fira Sans Medium"/>
                <a:cs typeface="Fira Sans Medium"/>
                <a:sym typeface="Fira Sans Medium"/>
              </a:rPr>
              <a:t>sms</a:t>
            </a:r>
            <a:r>
              <a:rPr lang="en-US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 message of </a:t>
            </a:r>
            <a:r>
              <a:rPr lang="en-US" dirty="0" err="1" smtClean="0">
                <a:latin typeface="Fira Sans Medium"/>
                <a:ea typeface="Fira Sans Medium"/>
                <a:cs typeface="Fira Sans Medium"/>
                <a:sym typeface="Fira Sans Medium"/>
              </a:rPr>
              <a:t>upto</a:t>
            </a:r>
            <a:r>
              <a:rPr lang="en-US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 only 150 characters</a:t>
            </a:r>
            <a:endParaRPr lang="en-US" dirty="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4" name="Google Shape;2224;p25"/>
          <p:cNvSpPr txBox="1"/>
          <p:nvPr/>
        </p:nvSpPr>
        <p:spPr>
          <a:xfrm>
            <a:off x="2364079" y="3063188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User will manually have to turn on their location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6" name="Google Shape;2226;p25"/>
          <p:cNvSpPr txBox="1"/>
          <p:nvPr/>
        </p:nvSpPr>
        <p:spPr>
          <a:xfrm>
            <a:off x="6671401" y="4075902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Range dependency</a:t>
            </a:r>
            <a:endParaRPr lang="en-US" dirty="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8" name="Google Shape;2228;p25"/>
          <p:cNvSpPr txBox="1"/>
          <p:nvPr/>
        </p:nvSpPr>
        <p:spPr>
          <a:xfrm>
            <a:off x="5009203" y="3028717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dirty="0">
                <a:latin typeface="Fira Sans Medium"/>
                <a:ea typeface="Fira Sans Medium"/>
                <a:cs typeface="Fira Sans Medium"/>
                <a:sym typeface="Fira Sans Medium"/>
              </a:rPr>
              <a:t>SQLite is a in-memory database</a:t>
            </a:r>
          </a:p>
        </p:txBody>
      </p:sp>
      <p:grpSp>
        <p:nvGrpSpPr>
          <p:cNvPr id="2230" name="Google Shape;2230;p25"/>
          <p:cNvGrpSpPr/>
          <p:nvPr/>
        </p:nvGrpSpPr>
        <p:grpSpPr>
          <a:xfrm>
            <a:off x="1234895" y="1191048"/>
            <a:ext cx="6674227" cy="2478421"/>
            <a:chOff x="936425" y="1625150"/>
            <a:chExt cx="5728950" cy="2127400"/>
          </a:xfrm>
        </p:grpSpPr>
        <p:sp>
          <p:nvSpPr>
            <p:cNvPr id="2231" name="Google Shape;2231;p25"/>
            <p:cNvSpPr/>
            <p:nvPr/>
          </p:nvSpPr>
          <p:spPr>
            <a:xfrm>
              <a:off x="2329850" y="2358300"/>
              <a:ext cx="649250" cy="650025"/>
            </a:xfrm>
            <a:custGeom>
              <a:avLst/>
              <a:gdLst/>
              <a:ahLst/>
              <a:cxnLst/>
              <a:rect l="l" t="t" r="r" b="b"/>
              <a:pathLst>
                <a:path w="25970" h="26001" extrusionOk="0">
                  <a:moveTo>
                    <a:pt x="12985" y="0"/>
                  </a:moveTo>
                  <a:cubicBezTo>
                    <a:pt x="5796" y="0"/>
                    <a:pt x="1" y="5827"/>
                    <a:pt x="1" y="12985"/>
                  </a:cubicBezTo>
                  <a:cubicBezTo>
                    <a:pt x="1" y="20173"/>
                    <a:pt x="5796" y="26000"/>
                    <a:pt x="12985" y="26000"/>
                  </a:cubicBezTo>
                  <a:cubicBezTo>
                    <a:pt x="20142" y="26000"/>
                    <a:pt x="25969" y="20173"/>
                    <a:pt x="25969" y="12985"/>
                  </a:cubicBezTo>
                  <a:cubicBezTo>
                    <a:pt x="25969" y="5827"/>
                    <a:pt x="20142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5"/>
            <p:cNvSpPr/>
            <p:nvPr/>
          </p:nvSpPr>
          <p:spPr>
            <a:xfrm>
              <a:off x="2344100" y="2372550"/>
              <a:ext cx="620750" cy="621525"/>
            </a:xfrm>
            <a:custGeom>
              <a:avLst/>
              <a:gdLst/>
              <a:ahLst/>
              <a:cxnLst/>
              <a:rect l="l" t="t" r="r" b="b"/>
              <a:pathLst>
                <a:path w="24830" h="24861" extrusionOk="0">
                  <a:moveTo>
                    <a:pt x="12415" y="0"/>
                  </a:moveTo>
                  <a:cubicBezTo>
                    <a:pt x="5543" y="0"/>
                    <a:pt x="1" y="5542"/>
                    <a:pt x="1" y="12415"/>
                  </a:cubicBezTo>
                  <a:cubicBezTo>
                    <a:pt x="1" y="19287"/>
                    <a:pt x="5543" y="24860"/>
                    <a:pt x="12415" y="24860"/>
                  </a:cubicBezTo>
                  <a:cubicBezTo>
                    <a:pt x="19256" y="24860"/>
                    <a:pt x="24829" y="19287"/>
                    <a:pt x="24829" y="12415"/>
                  </a:cubicBezTo>
                  <a:cubicBezTo>
                    <a:pt x="24829" y="5542"/>
                    <a:pt x="19256" y="0"/>
                    <a:pt x="12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5"/>
            <p:cNvSpPr/>
            <p:nvPr/>
          </p:nvSpPr>
          <p:spPr>
            <a:xfrm>
              <a:off x="3473900" y="3102525"/>
              <a:ext cx="649250" cy="650025"/>
            </a:xfrm>
            <a:custGeom>
              <a:avLst/>
              <a:gdLst/>
              <a:ahLst/>
              <a:cxnLst/>
              <a:rect l="l" t="t" r="r" b="b"/>
              <a:pathLst>
                <a:path w="25970" h="26001" extrusionOk="0">
                  <a:moveTo>
                    <a:pt x="12985" y="0"/>
                  </a:moveTo>
                  <a:cubicBezTo>
                    <a:pt x="5796" y="0"/>
                    <a:pt x="0" y="5827"/>
                    <a:pt x="0" y="13016"/>
                  </a:cubicBezTo>
                  <a:cubicBezTo>
                    <a:pt x="0" y="20173"/>
                    <a:pt x="5796" y="26000"/>
                    <a:pt x="12985" y="26000"/>
                  </a:cubicBezTo>
                  <a:cubicBezTo>
                    <a:pt x="20142" y="26000"/>
                    <a:pt x="25969" y="20173"/>
                    <a:pt x="25969" y="13016"/>
                  </a:cubicBezTo>
                  <a:cubicBezTo>
                    <a:pt x="25969" y="5827"/>
                    <a:pt x="20142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5"/>
            <p:cNvSpPr/>
            <p:nvPr/>
          </p:nvSpPr>
          <p:spPr>
            <a:xfrm>
              <a:off x="3488150" y="3116775"/>
              <a:ext cx="620750" cy="621525"/>
            </a:xfrm>
            <a:custGeom>
              <a:avLst/>
              <a:gdLst/>
              <a:ahLst/>
              <a:cxnLst/>
              <a:rect l="l" t="t" r="r" b="b"/>
              <a:pathLst>
                <a:path w="24830" h="24861" extrusionOk="0">
                  <a:moveTo>
                    <a:pt x="12415" y="0"/>
                  </a:moveTo>
                  <a:cubicBezTo>
                    <a:pt x="5543" y="0"/>
                    <a:pt x="1" y="5574"/>
                    <a:pt x="1" y="12446"/>
                  </a:cubicBezTo>
                  <a:cubicBezTo>
                    <a:pt x="1" y="19318"/>
                    <a:pt x="5543" y="24860"/>
                    <a:pt x="12415" y="24860"/>
                  </a:cubicBezTo>
                  <a:cubicBezTo>
                    <a:pt x="19255" y="24860"/>
                    <a:pt x="24829" y="19318"/>
                    <a:pt x="24829" y="12446"/>
                  </a:cubicBezTo>
                  <a:cubicBezTo>
                    <a:pt x="24829" y="5574"/>
                    <a:pt x="19255" y="0"/>
                    <a:pt x="12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5"/>
            <p:cNvSpPr/>
            <p:nvPr/>
          </p:nvSpPr>
          <p:spPr>
            <a:xfrm>
              <a:off x="4617950" y="2358300"/>
              <a:ext cx="649225" cy="650025"/>
            </a:xfrm>
            <a:custGeom>
              <a:avLst/>
              <a:gdLst/>
              <a:ahLst/>
              <a:cxnLst/>
              <a:rect l="l" t="t" r="r" b="b"/>
              <a:pathLst>
                <a:path w="25969" h="26001" extrusionOk="0">
                  <a:moveTo>
                    <a:pt x="12985" y="0"/>
                  </a:moveTo>
                  <a:cubicBezTo>
                    <a:pt x="5796" y="0"/>
                    <a:pt x="0" y="5827"/>
                    <a:pt x="0" y="12985"/>
                  </a:cubicBezTo>
                  <a:cubicBezTo>
                    <a:pt x="0" y="20173"/>
                    <a:pt x="5796" y="26000"/>
                    <a:pt x="12985" y="26000"/>
                  </a:cubicBezTo>
                  <a:cubicBezTo>
                    <a:pt x="20142" y="26000"/>
                    <a:pt x="25969" y="20173"/>
                    <a:pt x="25969" y="12985"/>
                  </a:cubicBezTo>
                  <a:cubicBezTo>
                    <a:pt x="25969" y="5827"/>
                    <a:pt x="20142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5"/>
            <p:cNvSpPr/>
            <p:nvPr/>
          </p:nvSpPr>
          <p:spPr>
            <a:xfrm>
              <a:off x="4631400" y="2372550"/>
              <a:ext cx="621525" cy="621525"/>
            </a:xfrm>
            <a:custGeom>
              <a:avLst/>
              <a:gdLst/>
              <a:ahLst/>
              <a:cxnLst/>
              <a:rect l="l" t="t" r="r" b="b"/>
              <a:pathLst>
                <a:path w="24861" h="24861" extrusionOk="0">
                  <a:moveTo>
                    <a:pt x="12447" y="0"/>
                  </a:moveTo>
                  <a:cubicBezTo>
                    <a:pt x="5574" y="0"/>
                    <a:pt x="1" y="5542"/>
                    <a:pt x="1" y="12415"/>
                  </a:cubicBezTo>
                  <a:cubicBezTo>
                    <a:pt x="1" y="19287"/>
                    <a:pt x="5574" y="24860"/>
                    <a:pt x="12447" y="24860"/>
                  </a:cubicBezTo>
                  <a:cubicBezTo>
                    <a:pt x="19287" y="24860"/>
                    <a:pt x="24861" y="19287"/>
                    <a:pt x="24861" y="12415"/>
                  </a:cubicBezTo>
                  <a:cubicBezTo>
                    <a:pt x="24861" y="5542"/>
                    <a:pt x="19287" y="0"/>
                    <a:pt x="12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5"/>
            <p:cNvSpPr/>
            <p:nvPr/>
          </p:nvSpPr>
          <p:spPr>
            <a:xfrm>
              <a:off x="6016125" y="3102525"/>
              <a:ext cx="649250" cy="650025"/>
            </a:xfrm>
            <a:custGeom>
              <a:avLst/>
              <a:gdLst/>
              <a:ahLst/>
              <a:cxnLst/>
              <a:rect l="l" t="t" r="r" b="b"/>
              <a:pathLst>
                <a:path w="25970" h="26001" extrusionOk="0">
                  <a:moveTo>
                    <a:pt x="12985" y="0"/>
                  </a:moveTo>
                  <a:cubicBezTo>
                    <a:pt x="5828" y="0"/>
                    <a:pt x="1" y="5827"/>
                    <a:pt x="1" y="13016"/>
                  </a:cubicBezTo>
                  <a:cubicBezTo>
                    <a:pt x="1" y="20173"/>
                    <a:pt x="5828" y="26000"/>
                    <a:pt x="12985" y="26000"/>
                  </a:cubicBezTo>
                  <a:cubicBezTo>
                    <a:pt x="20174" y="26000"/>
                    <a:pt x="25970" y="20173"/>
                    <a:pt x="25970" y="13016"/>
                  </a:cubicBezTo>
                  <a:cubicBezTo>
                    <a:pt x="25970" y="5827"/>
                    <a:pt x="20174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5"/>
            <p:cNvSpPr/>
            <p:nvPr/>
          </p:nvSpPr>
          <p:spPr>
            <a:xfrm>
              <a:off x="6030375" y="3116775"/>
              <a:ext cx="620750" cy="621525"/>
            </a:xfrm>
            <a:custGeom>
              <a:avLst/>
              <a:gdLst/>
              <a:ahLst/>
              <a:cxnLst/>
              <a:rect l="l" t="t" r="r" b="b"/>
              <a:pathLst>
                <a:path w="24830" h="24861" extrusionOk="0">
                  <a:moveTo>
                    <a:pt x="12415" y="0"/>
                  </a:moveTo>
                  <a:cubicBezTo>
                    <a:pt x="5575" y="0"/>
                    <a:pt x="1" y="5574"/>
                    <a:pt x="1" y="12446"/>
                  </a:cubicBezTo>
                  <a:cubicBezTo>
                    <a:pt x="1" y="19318"/>
                    <a:pt x="5575" y="24860"/>
                    <a:pt x="12415" y="24860"/>
                  </a:cubicBezTo>
                  <a:cubicBezTo>
                    <a:pt x="19287" y="24860"/>
                    <a:pt x="24829" y="19318"/>
                    <a:pt x="24829" y="12446"/>
                  </a:cubicBezTo>
                  <a:cubicBezTo>
                    <a:pt x="24829" y="5574"/>
                    <a:pt x="19287" y="0"/>
                    <a:pt x="12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5"/>
            <p:cNvSpPr/>
            <p:nvPr/>
          </p:nvSpPr>
          <p:spPr>
            <a:xfrm>
              <a:off x="5762000" y="1625150"/>
              <a:ext cx="598550" cy="1452050"/>
            </a:xfrm>
            <a:custGeom>
              <a:avLst/>
              <a:gdLst/>
              <a:ahLst/>
              <a:cxnLst/>
              <a:rect l="l" t="t" r="r" b="b"/>
              <a:pathLst>
                <a:path w="23942" h="58082" extrusionOk="0">
                  <a:moveTo>
                    <a:pt x="887" y="1"/>
                  </a:moveTo>
                  <a:cubicBezTo>
                    <a:pt x="380" y="1"/>
                    <a:pt x="0" y="381"/>
                    <a:pt x="0" y="888"/>
                  </a:cubicBezTo>
                  <a:cubicBezTo>
                    <a:pt x="0" y="1394"/>
                    <a:pt x="380" y="1774"/>
                    <a:pt x="887" y="1774"/>
                  </a:cubicBezTo>
                  <a:cubicBezTo>
                    <a:pt x="1140" y="1774"/>
                    <a:pt x="1362" y="1679"/>
                    <a:pt x="1520" y="1489"/>
                  </a:cubicBezTo>
                  <a:lnTo>
                    <a:pt x="22865" y="15265"/>
                  </a:lnTo>
                  <a:lnTo>
                    <a:pt x="22865" y="56308"/>
                  </a:lnTo>
                  <a:cubicBezTo>
                    <a:pt x="22485" y="56403"/>
                    <a:pt x="22168" y="56752"/>
                    <a:pt x="22168" y="57195"/>
                  </a:cubicBezTo>
                  <a:cubicBezTo>
                    <a:pt x="22168" y="57702"/>
                    <a:pt x="22580" y="58082"/>
                    <a:pt x="23055" y="58082"/>
                  </a:cubicBezTo>
                  <a:cubicBezTo>
                    <a:pt x="23562" y="58082"/>
                    <a:pt x="23942" y="57702"/>
                    <a:pt x="23942" y="57195"/>
                  </a:cubicBezTo>
                  <a:cubicBezTo>
                    <a:pt x="23942" y="56752"/>
                    <a:pt x="23657" y="56403"/>
                    <a:pt x="23245" y="56308"/>
                  </a:cubicBezTo>
                  <a:lnTo>
                    <a:pt x="23245" y="15170"/>
                  </a:lnTo>
                  <a:cubicBezTo>
                    <a:pt x="23245" y="15107"/>
                    <a:pt x="23214" y="15044"/>
                    <a:pt x="23150" y="15012"/>
                  </a:cubicBezTo>
                  <a:lnTo>
                    <a:pt x="1710" y="1173"/>
                  </a:lnTo>
                  <a:cubicBezTo>
                    <a:pt x="1742" y="1078"/>
                    <a:pt x="1774" y="983"/>
                    <a:pt x="1774" y="888"/>
                  </a:cubicBezTo>
                  <a:cubicBezTo>
                    <a:pt x="1774" y="381"/>
                    <a:pt x="1394" y="1"/>
                    <a:pt x="88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5"/>
            <p:cNvSpPr/>
            <p:nvPr/>
          </p:nvSpPr>
          <p:spPr>
            <a:xfrm>
              <a:off x="6257600" y="3350325"/>
              <a:ext cx="207475" cy="126700"/>
            </a:xfrm>
            <a:custGeom>
              <a:avLst/>
              <a:gdLst/>
              <a:ahLst/>
              <a:cxnLst/>
              <a:rect l="l" t="t" r="r" b="b"/>
              <a:pathLst>
                <a:path w="8299" h="5068" extrusionOk="0">
                  <a:moveTo>
                    <a:pt x="8298" y="0"/>
                  </a:moveTo>
                  <a:lnTo>
                    <a:pt x="8298" y="0"/>
                  </a:lnTo>
                  <a:cubicBezTo>
                    <a:pt x="7411" y="444"/>
                    <a:pt x="6240" y="855"/>
                    <a:pt x="5321" y="950"/>
                  </a:cubicBezTo>
                  <a:lnTo>
                    <a:pt x="6651" y="1520"/>
                  </a:lnTo>
                  <a:lnTo>
                    <a:pt x="5163" y="3072"/>
                  </a:lnTo>
                  <a:lnTo>
                    <a:pt x="2978" y="1457"/>
                  </a:lnTo>
                  <a:lnTo>
                    <a:pt x="64" y="4782"/>
                  </a:lnTo>
                  <a:cubicBezTo>
                    <a:pt x="1" y="4877"/>
                    <a:pt x="33" y="4972"/>
                    <a:pt x="96" y="5036"/>
                  </a:cubicBezTo>
                  <a:cubicBezTo>
                    <a:pt x="128" y="5036"/>
                    <a:pt x="159" y="5067"/>
                    <a:pt x="191" y="5067"/>
                  </a:cubicBezTo>
                  <a:cubicBezTo>
                    <a:pt x="254" y="5067"/>
                    <a:pt x="286" y="5036"/>
                    <a:pt x="318" y="5004"/>
                  </a:cubicBezTo>
                  <a:lnTo>
                    <a:pt x="3041" y="1901"/>
                  </a:lnTo>
                  <a:lnTo>
                    <a:pt x="5195" y="3516"/>
                  </a:lnTo>
                  <a:lnTo>
                    <a:pt x="6873" y="1742"/>
                  </a:lnTo>
                  <a:lnTo>
                    <a:pt x="7507" y="3041"/>
                  </a:lnTo>
                  <a:cubicBezTo>
                    <a:pt x="7538" y="2122"/>
                    <a:pt x="7918" y="887"/>
                    <a:pt x="829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5"/>
            <p:cNvSpPr/>
            <p:nvPr/>
          </p:nvSpPr>
          <p:spPr>
            <a:xfrm>
              <a:off x="6204575" y="3317850"/>
              <a:ext cx="273150" cy="219350"/>
            </a:xfrm>
            <a:custGeom>
              <a:avLst/>
              <a:gdLst/>
              <a:ahLst/>
              <a:cxnLst/>
              <a:rect l="l" t="t" r="r" b="b"/>
              <a:pathLst>
                <a:path w="10926" h="8774" extrusionOk="0">
                  <a:moveTo>
                    <a:pt x="633" y="1"/>
                  </a:moveTo>
                  <a:cubicBezTo>
                    <a:pt x="253" y="1"/>
                    <a:pt x="0" y="64"/>
                    <a:pt x="0" y="159"/>
                  </a:cubicBezTo>
                  <a:lnTo>
                    <a:pt x="0" y="8615"/>
                  </a:lnTo>
                  <a:cubicBezTo>
                    <a:pt x="0" y="8710"/>
                    <a:pt x="285" y="8773"/>
                    <a:pt x="633" y="8773"/>
                  </a:cubicBezTo>
                  <a:lnTo>
                    <a:pt x="10768" y="8773"/>
                  </a:lnTo>
                  <a:cubicBezTo>
                    <a:pt x="10863" y="8773"/>
                    <a:pt x="10926" y="8520"/>
                    <a:pt x="10926" y="8172"/>
                  </a:cubicBezTo>
                  <a:cubicBezTo>
                    <a:pt x="10926" y="7823"/>
                    <a:pt x="10863" y="7570"/>
                    <a:pt x="10768" y="7570"/>
                  </a:cubicBezTo>
                  <a:lnTo>
                    <a:pt x="1267" y="7570"/>
                  </a:lnTo>
                  <a:lnTo>
                    <a:pt x="1267" y="159"/>
                  </a:lnTo>
                  <a:cubicBezTo>
                    <a:pt x="1267" y="64"/>
                    <a:pt x="982" y="1"/>
                    <a:pt x="63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5"/>
            <p:cNvSpPr/>
            <p:nvPr/>
          </p:nvSpPr>
          <p:spPr>
            <a:xfrm>
              <a:off x="4731150" y="2042400"/>
              <a:ext cx="232000" cy="296125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919" y="0"/>
                  </a:moveTo>
                  <a:cubicBezTo>
                    <a:pt x="413" y="0"/>
                    <a:pt x="1" y="380"/>
                    <a:pt x="1" y="887"/>
                  </a:cubicBezTo>
                  <a:cubicBezTo>
                    <a:pt x="1" y="1394"/>
                    <a:pt x="413" y="1774"/>
                    <a:pt x="919" y="1774"/>
                  </a:cubicBezTo>
                  <a:cubicBezTo>
                    <a:pt x="1141" y="1774"/>
                    <a:pt x="1331" y="1711"/>
                    <a:pt x="1489" y="1552"/>
                  </a:cubicBezTo>
                  <a:lnTo>
                    <a:pt x="8172" y="6651"/>
                  </a:lnTo>
                  <a:lnTo>
                    <a:pt x="8203" y="10103"/>
                  </a:lnTo>
                  <a:cubicBezTo>
                    <a:pt x="7792" y="10166"/>
                    <a:pt x="7507" y="10546"/>
                    <a:pt x="7507" y="10958"/>
                  </a:cubicBezTo>
                  <a:cubicBezTo>
                    <a:pt x="7507" y="11465"/>
                    <a:pt x="7887" y="11845"/>
                    <a:pt x="8393" y="11845"/>
                  </a:cubicBezTo>
                  <a:cubicBezTo>
                    <a:pt x="8900" y="11845"/>
                    <a:pt x="9280" y="11465"/>
                    <a:pt x="9280" y="10958"/>
                  </a:cubicBezTo>
                  <a:cubicBezTo>
                    <a:pt x="9280" y="10514"/>
                    <a:pt x="8963" y="10166"/>
                    <a:pt x="8583" y="10071"/>
                  </a:cubicBezTo>
                  <a:lnTo>
                    <a:pt x="8552" y="6556"/>
                  </a:lnTo>
                  <a:cubicBezTo>
                    <a:pt x="8552" y="6493"/>
                    <a:pt x="8520" y="6429"/>
                    <a:pt x="8457" y="6397"/>
                  </a:cubicBezTo>
                  <a:lnTo>
                    <a:pt x="1711" y="1267"/>
                  </a:lnTo>
                  <a:cubicBezTo>
                    <a:pt x="1774" y="1140"/>
                    <a:pt x="1806" y="1014"/>
                    <a:pt x="1806" y="887"/>
                  </a:cubicBezTo>
                  <a:cubicBezTo>
                    <a:pt x="1806" y="380"/>
                    <a:pt x="1394" y="0"/>
                    <a:pt x="91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5"/>
            <p:cNvSpPr/>
            <p:nvPr/>
          </p:nvSpPr>
          <p:spPr>
            <a:xfrm>
              <a:off x="4952050" y="2691600"/>
              <a:ext cx="31700" cy="31700"/>
            </a:xfrm>
            <a:custGeom>
              <a:avLst/>
              <a:gdLst/>
              <a:ahLst/>
              <a:cxnLst/>
              <a:rect l="l" t="t" r="r" b="b"/>
              <a:pathLst>
                <a:path w="1268" h="1268" extrusionOk="0">
                  <a:moveTo>
                    <a:pt x="444" y="1"/>
                  </a:moveTo>
                  <a:lnTo>
                    <a:pt x="1" y="444"/>
                  </a:lnTo>
                  <a:lnTo>
                    <a:pt x="856" y="1268"/>
                  </a:lnTo>
                  <a:lnTo>
                    <a:pt x="1267" y="856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5"/>
            <p:cNvSpPr/>
            <p:nvPr/>
          </p:nvSpPr>
          <p:spPr>
            <a:xfrm>
              <a:off x="4970275" y="2710025"/>
              <a:ext cx="121150" cy="118975"/>
            </a:xfrm>
            <a:custGeom>
              <a:avLst/>
              <a:gdLst/>
              <a:ahLst/>
              <a:cxnLst/>
              <a:rect l="l" t="t" r="r" b="b"/>
              <a:pathLst>
                <a:path w="4846" h="4759" extrusionOk="0">
                  <a:moveTo>
                    <a:pt x="681" y="0"/>
                  </a:moveTo>
                  <a:cubicBezTo>
                    <a:pt x="665" y="0"/>
                    <a:pt x="649" y="8"/>
                    <a:pt x="633" y="24"/>
                  </a:cubicBezTo>
                  <a:lnTo>
                    <a:pt x="32" y="626"/>
                  </a:lnTo>
                  <a:cubicBezTo>
                    <a:pt x="0" y="657"/>
                    <a:pt x="0" y="689"/>
                    <a:pt x="32" y="721"/>
                  </a:cubicBezTo>
                  <a:lnTo>
                    <a:pt x="3959" y="4616"/>
                  </a:lnTo>
                  <a:cubicBezTo>
                    <a:pt x="4054" y="4711"/>
                    <a:pt x="4180" y="4758"/>
                    <a:pt x="4307" y="4758"/>
                  </a:cubicBezTo>
                  <a:cubicBezTo>
                    <a:pt x="4434" y="4758"/>
                    <a:pt x="4560" y="4711"/>
                    <a:pt x="4655" y="4616"/>
                  </a:cubicBezTo>
                  <a:cubicBezTo>
                    <a:pt x="4845" y="4426"/>
                    <a:pt x="4845" y="4109"/>
                    <a:pt x="4655" y="3919"/>
                  </a:cubicBezTo>
                  <a:lnTo>
                    <a:pt x="728" y="24"/>
                  </a:lnTo>
                  <a:cubicBezTo>
                    <a:pt x="713" y="8"/>
                    <a:pt x="697" y="0"/>
                    <a:pt x="68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5"/>
            <p:cNvSpPr/>
            <p:nvPr/>
          </p:nvSpPr>
          <p:spPr>
            <a:xfrm>
              <a:off x="4895850" y="2564625"/>
              <a:ext cx="10300" cy="5875"/>
            </a:xfrm>
            <a:custGeom>
              <a:avLst/>
              <a:gdLst/>
              <a:ahLst/>
              <a:cxnLst/>
              <a:rect l="l" t="t" r="r" b="b"/>
              <a:pathLst>
                <a:path w="412" h="235" extrusionOk="0">
                  <a:moveTo>
                    <a:pt x="77" y="0"/>
                  </a:moveTo>
                  <a:cubicBezTo>
                    <a:pt x="34" y="0"/>
                    <a:pt x="0" y="30"/>
                    <a:pt x="0" y="76"/>
                  </a:cubicBezTo>
                  <a:cubicBezTo>
                    <a:pt x="0" y="140"/>
                    <a:pt x="32" y="171"/>
                    <a:pt x="95" y="203"/>
                  </a:cubicBezTo>
                  <a:cubicBezTo>
                    <a:pt x="158" y="203"/>
                    <a:pt x="222" y="203"/>
                    <a:pt x="285" y="235"/>
                  </a:cubicBezTo>
                  <a:lnTo>
                    <a:pt x="317" y="235"/>
                  </a:lnTo>
                  <a:cubicBezTo>
                    <a:pt x="348" y="235"/>
                    <a:pt x="380" y="203"/>
                    <a:pt x="412" y="171"/>
                  </a:cubicBezTo>
                  <a:cubicBezTo>
                    <a:pt x="412" y="108"/>
                    <a:pt x="380" y="76"/>
                    <a:pt x="348" y="45"/>
                  </a:cubicBezTo>
                  <a:cubicBezTo>
                    <a:pt x="253" y="13"/>
                    <a:pt x="190" y="13"/>
                    <a:pt x="127" y="13"/>
                  </a:cubicBezTo>
                  <a:cubicBezTo>
                    <a:pt x="110" y="4"/>
                    <a:pt x="93" y="0"/>
                    <a:pt x="7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5"/>
            <p:cNvSpPr/>
            <p:nvPr/>
          </p:nvSpPr>
          <p:spPr>
            <a:xfrm>
              <a:off x="4910875" y="2567800"/>
              <a:ext cx="45150" cy="35950"/>
            </a:xfrm>
            <a:custGeom>
              <a:avLst/>
              <a:gdLst/>
              <a:ahLst/>
              <a:cxnLst/>
              <a:rect l="l" t="t" r="r" b="b"/>
              <a:pathLst>
                <a:path w="1806" h="1438" extrusionOk="0">
                  <a:moveTo>
                    <a:pt x="109" y="0"/>
                  </a:moveTo>
                  <a:cubicBezTo>
                    <a:pt x="66" y="0"/>
                    <a:pt x="33" y="29"/>
                    <a:pt x="33" y="76"/>
                  </a:cubicBezTo>
                  <a:cubicBezTo>
                    <a:pt x="1" y="139"/>
                    <a:pt x="33" y="203"/>
                    <a:pt x="96" y="234"/>
                  </a:cubicBezTo>
                  <a:cubicBezTo>
                    <a:pt x="603" y="361"/>
                    <a:pt x="1014" y="678"/>
                    <a:pt x="1331" y="1058"/>
                  </a:cubicBezTo>
                  <a:cubicBezTo>
                    <a:pt x="1426" y="1153"/>
                    <a:pt x="1489" y="1279"/>
                    <a:pt x="1553" y="1374"/>
                  </a:cubicBezTo>
                  <a:cubicBezTo>
                    <a:pt x="1584" y="1406"/>
                    <a:pt x="1616" y="1438"/>
                    <a:pt x="1679" y="1438"/>
                  </a:cubicBezTo>
                  <a:cubicBezTo>
                    <a:pt x="1679" y="1438"/>
                    <a:pt x="1711" y="1438"/>
                    <a:pt x="1711" y="1406"/>
                  </a:cubicBezTo>
                  <a:cubicBezTo>
                    <a:pt x="1774" y="1374"/>
                    <a:pt x="1806" y="1311"/>
                    <a:pt x="1774" y="1248"/>
                  </a:cubicBezTo>
                  <a:cubicBezTo>
                    <a:pt x="1679" y="1153"/>
                    <a:pt x="1616" y="1026"/>
                    <a:pt x="1521" y="931"/>
                  </a:cubicBezTo>
                  <a:cubicBezTo>
                    <a:pt x="1173" y="488"/>
                    <a:pt x="698" y="171"/>
                    <a:pt x="159" y="13"/>
                  </a:cubicBezTo>
                  <a:cubicBezTo>
                    <a:pt x="142" y="4"/>
                    <a:pt x="125" y="0"/>
                    <a:pt x="10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5"/>
            <p:cNvSpPr/>
            <p:nvPr/>
          </p:nvSpPr>
          <p:spPr>
            <a:xfrm>
              <a:off x="4794500" y="2537225"/>
              <a:ext cx="190050" cy="189250"/>
            </a:xfrm>
            <a:custGeom>
              <a:avLst/>
              <a:gdLst/>
              <a:ahLst/>
              <a:cxnLst/>
              <a:rect l="l" t="t" r="r" b="b"/>
              <a:pathLst>
                <a:path w="7602" h="7570" extrusionOk="0">
                  <a:moveTo>
                    <a:pt x="3801" y="539"/>
                  </a:moveTo>
                  <a:cubicBezTo>
                    <a:pt x="5606" y="539"/>
                    <a:pt x="7063" y="1996"/>
                    <a:pt x="7063" y="3801"/>
                  </a:cubicBezTo>
                  <a:cubicBezTo>
                    <a:pt x="7063" y="5606"/>
                    <a:pt x="5606" y="7063"/>
                    <a:pt x="3801" y="7063"/>
                  </a:cubicBezTo>
                  <a:cubicBezTo>
                    <a:pt x="1996" y="7063"/>
                    <a:pt x="539" y="5606"/>
                    <a:pt x="539" y="3801"/>
                  </a:cubicBezTo>
                  <a:cubicBezTo>
                    <a:pt x="539" y="1996"/>
                    <a:pt x="1996" y="539"/>
                    <a:pt x="3801" y="539"/>
                  </a:cubicBezTo>
                  <a:close/>
                  <a:moveTo>
                    <a:pt x="3801" y="0"/>
                  </a:moveTo>
                  <a:cubicBezTo>
                    <a:pt x="1711" y="0"/>
                    <a:pt x="0" y="1711"/>
                    <a:pt x="0" y="3801"/>
                  </a:cubicBezTo>
                  <a:cubicBezTo>
                    <a:pt x="0" y="5891"/>
                    <a:pt x="1711" y="7569"/>
                    <a:pt x="3801" y="7569"/>
                  </a:cubicBezTo>
                  <a:cubicBezTo>
                    <a:pt x="5891" y="7569"/>
                    <a:pt x="7601" y="5891"/>
                    <a:pt x="7601" y="3801"/>
                  </a:cubicBezTo>
                  <a:cubicBezTo>
                    <a:pt x="7601" y="1711"/>
                    <a:pt x="5891" y="0"/>
                    <a:pt x="380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5"/>
            <p:cNvSpPr/>
            <p:nvPr/>
          </p:nvSpPr>
          <p:spPr>
            <a:xfrm>
              <a:off x="3775550" y="2178575"/>
              <a:ext cx="44350" cy="898625"/>
            </a:xfrm>
            <a:custGeom>
              <a:avLst/>
              <a:gdLst/>
              <a:ahLst/>
              <a:cxnLst/>
              <a:rect l="l" t="t" r="r" b="b"/>
              <a:pathLst>
                <a:path w="1774" h="35945" extrusionOk="0">
                  <a:moveTo>
                    <a:pt x="887" y="0"/>
                  </a:moveTo>
                  <a:cubicBezTo>
                    <a:pt x="380" y="0"/>
                    <a:pt x="0" y="412"/>
                    <a:pt x="0" y="887"/>
                  </a:cubicBezTo>
                  <a:cubicBezTo>
                    <a:pt x="0" y="1331"/>
                    <a:pt x="285" y="1679"/>
                    <a:pt x="697" y="1774"/>
                  </a:cubicBezTo>
                  <a:lnTo>
                    <a:pt x="697" y="34171"/>
                  </a:lnTo>
                  <a:cubicBezTo>
                    <a:pt x="285" y="34266"/>
                    <a:pt x="0" y="34615"/>
                    <a:pt x="0" y="35058"/>
                  </a:cubicBezTo>
                  <a:cubicBezTo>
                    <a:pt x="0" y="35565"/>
                    <a:pt x="380" y="35945"/>
                    <a:pt x="887" y="35945"/>
                  </a:cubicBezTo>
                  <a:cubicBezTo>
                    <a:pt x="1394" y="35945"/>
                    <a:pt x="1774" y="35565"/>
                    <a:pt x="1774" y="35058"/>
                  </a:cubicBezTo>
                  <a:cubicBezTo>
                    <a:pt x="1774" y="34615"/>
                    <a:pt x="1489" y="34266"/>
                    <a:pt x="1077" y="34171"/>
                  </a:cubicBezTo>
                  <a:lnTo>
                    <a:pt x="1077" y="1774"/>
                  </a:lnTo>
                  <a:cubicBezTo>
                    <a:pt x="1489" y="1679"/>
                    <a:pt x="1774" y="1331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5"/>
            <p:cNvSpPr/>
            <p:nvPr/>
          </p:nvSpPr>
          <p:spPr>
            <a:xfrm>
              <a:off x="3709825" y="3338450"/>
              <a:ext cx="172625" cy="196375"/>
            </a:xfrm>
            <a:custGeom>
              <a:avLst/>
              <a:gdLst/>
              <a:ahLst/>
              <a:cxnLst/>
              <a:rect l="l" t="t" r="r" b="b"/>
              <a:pathLst>
                <a:path w="6905" h="7855" extrusionOk="0">
                  <a:moveTo>
                    <a:pt x="3453" y="507"/>
                  </a:moveTo>
                  <a:cubicBezTo>
                    <a:pt x="4245" y="507"/>
                    <a:pt x="4973" y="792"/>
                    <a:pt x="5511" y="1330"/>
                  </a:cubicBezTo>
                  <a:cubicBezTo>
                    <a:pt x="6081" y="1900"/>
                    <a:pt x="6398" y="2629"/>
                    <a:pt x="6398" y="3421"/>
                  </a:cubicBezTo>
                  <a:cubicBezTo>
                    <a:pt x="6398" y="3959"/>
                    <a:pt x="6303" y="4371"/>
                    <a:pt x="6113" y="4687"/>
                  </a:cubicBezTo>
                  <a:cubicBezTo>
                    <a:pt x="6113" y="4719"/>
                    <a:pt x="6081" y="4719"/>
                    <a:pt x="6050" y="4751"/>
                  </a:cubicBezTo>
                  <a:cubicBezTo>
                    <a:pt x="5416" y="5701"/>
                    <a:pt x="5036" y="6556"/>
                    <a:pt x="4973" y="7348"/>
                  </a:cubicBezTo>
                  <a:lnTo>
                    <a:pt x="1933" y="7348"/>
                  </a:lnTo>
                  <a:cubicBezTo>
                    <a:pt x="1838" y="6239"/>
                    <a:pt x="1204" y="5289"/>
                    <a:pt x="919" y="4877"/>
                  </a:cubicBezTo>
                  <a:cubicBezTo>
                    <a:pt x="888" y="4814"/>
                    <a:pt x="824" y="4751"/>
                    <a:pt x="824" y="4719"/>
                  </a:cubicBezTo>
                  <a:cubicBezTo>
                    <a:pt x="634" y="4371"/>
                    <a:pt x="539" y="3959"/>
                    <a:pt x="508" y="3516"/>
                  </a:cubicBezTo>
                  <a:cubicBezTo>
                    <a:pt x="508" y="2724"/>
                    <a:pt x="793" y="1995"/>
                    <a:pt x="1331" y="1394"/>
                  </a:cubicBezTo>
                  <a:cubicBezTo>
                    <a:pt x="1901" y="824"/>
                    <a:pt x="2629" y="507"/>
                    <a:pt x="3421" y="507"/>
                  </a:cubicBezTo>
                  <a:close/>
                  <a:moveTo>
                    <a:pt x="3421" y="0"/>
                  </a:moveTo>
                  <a:cubicBezTo>
                    <a:pt x="2503" y="0"/>
                    <a:pt x="1648" y="380"/>
                    <a:pt x="983" y="1045"/>
                  </a:cubicBezTo>
                  <a:cubicBezTo>
                    <a:pt x="318" y="1742"/>
                    <a:pt x="1" y="2629"/>
                    <a:pt x="33" y="3547"/>
                  </a:cubicBezTo>
                  <a:cubicBezTo>
                    <a:pt x="33" y="4054"/>
                    <a:pt x="159" y="4497"/>
                    <a:pt x="381" y="4941"/>
                  </a:cubicBezTo>
                  <a:cubicBezTo>
                    <a:pt x="381" y="5004"/>
                    <a:pt x="444" y="5067"/>
                    <a:pt x="508" y="5162"/>
                  </a:cubicBezTo>
                  <a:cubicBezTo>
                    <a:pt x="761" y="5542"/>
                    <a:pt x="1363" y="6429"/>
                    <a:pt x="1458" y="7379"/>
                  </a:cubicBezTo>
                  <a:cubicBezTo>
                    <a:pt x="1458" y="7664"/>
                    <a:pt x="1679" y="7854"/>
                    <a:pt x="1933" y="7854"/>
                  </a:cubicBezTo>
                  <a:lnTo>
                    <a:pt x="4973" y="7854"/>
                  </a:lnTo>
                  <a:cubicBezTo>
                    <a:pt x="5226" y="7854"/>
                    <a:pt x="5448" y="7664"/>
                    <a:pt x="5480" y="7411"/>
                  </a:cubicBezTo>
                  <a:cubicBezTo>
                    <a:pt x="5511" y="6714"/>
                    <a:pt x="5860" y="5922"/>
                    <a:pt x="6461" y="5067"/>
                  </a:cubicBezTo>
                  <a:cubicBezTo>
                    <a:pt x="6493" y="5004"/>
                    <a:pt x="6525" y="4972"/>
                    <a:pt x="6525" y="4941"/>
                  </a:cubicBezTo>
                  <a:cubicBezTo>
                    <a:pt x="6778" y="4561"/>
                    <a:pt x="6873" y="4054"/>
                    <a:pt x="6873" y="3421"/>
                  </a:cubicBezTo>
                  <a:cubicBezTo>
                    <a:pt x="6905" y="2502"/>
                    <a:pt x="6525" y="1647"/>
                    <a:pt x="5891" y="982"/>
                  </a:cubicBezTo>
                  <a:cubicBezTo>
                    <a:pt x="5226" y="349"/>
                    <a:pt x="4371" y="0"/>
                    <a:pt x="342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5"/>
            <p:cNvSpPr/>
            <p:nvPr/>
          </p:nvSpPr>
          <p:spPr>
            <a:xfrm>
              <a:off x="3753375" y="3542700"/>
              <a:ext cx="87900" cy="13500"/>
            </a:xfrm>
            <a:custGeom>
              <a:avLst/>
              <a:gdLst/>
              <a:ahLst/>
              <a:cxnLst/>
              <a:rect l="l" t="t" r="r" b="b"/>
              <a:pathLst>
                <a:path w="3516" h="540" extrusionOk="0">
                  <a:moveTo>
                    <a:pt x="222" y="1"/>
                  </a:moveTo>
                  <a:cubicBezTo>
                    <a:pt x="96" y="1"/>
                    <a:pt x="1" y="96"/>
                    <a:pt x="1" y="223"/>
                  </a:cubicBezTo>
                  <a:lnTo>
                    <a:pt x="1" y="286"/>
                  </a:lnTo>
                  <a:cubicBezTo>
                    <a:pt x="1" y="444"/>
                    <a:pt x="96" y="539"/>
                    <a:pt x="222" y="539"/>
                  </a:cubicBezTo>
                  <a:lnTo>
                    <a:pt x="3294" y="539"/>
                  </a:lnTo>
                  <a:cubicBezTo>
                    <a:pt x="3421" y="539"/>
                    <a:pt x="3516" y="444"/>
                    <a:pt x="3516" y="286"/>
                  </a:cubicBezTo>
                  <a:lnTo>
                    <a:pt x="3516" y="223"/>
                  </a:lnTo>
                  <a:cubicBezTo>
                    <a:pt x="3516" y="96"/>
                    <a:pt x="3421" y="1"/>
                    <a:pt x="329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5"/>
            <p:cNvSpPr/>
            <p:nvPr/>
          </p:nvSpPr>
          <p:spPr>
            <a:xfrm>
              <a:off x="3757350" y="3563300"/>
              <a:ext cx="77600" cy="14275"/>
            </a:xfrm>
            <a:custGeom>
              <a:avLst/>
              <a:gdLst/>
              <a:ahLst/>
              <a:cxnLst/>
              <a:rect l="l" t="t" r="r" b="b"/>
              <a:pathLst>
                <a:path w="3104" h="571" extrusionOk="0">
                  <a:moveTo>
                    <a:pt x="222" y="0"/>
                  </a:moveTo>
                  <a:cubicBezTo>
                    <a:pt x="95" y="0"/>
                    <a:pt x="0" y="95"/>
                    <a:pt x="0" y="222"/>
                  </a:cubicBezTo>
                  <a:lnTo>
                    <a:pt x="0" y="349"/>
                  </a:lnTo>
                  <a:cubicBezTo>
                    <a:pt x="0" y="475"/>
                    <a:pt x="95" y="570"/>
                    <a:pt x="222" y="570"/>
                  </a:cubicBezTo>
                  <a:lnTo>
                    <a:pt x="2882" y="570"/>
                  </a:lnTo>
                  <a:cubicBezTo>
                    <a:pt x="3009" y="570"/>
                    <a:pt x="3104" y="475"/>
                    <a:pt x="3104" y="349"/>
                  </a:cubicBezTo>
                  <a:lnTo>
                    <a:pt x="3104" y="222"/>
                  </a:lnTo>
                  <a:cubicBezTo>
                    <a:pt x="3104" y="95"/>
                    <a:pt x="3009" y="0"/>
                    <a:pt x="288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5"/>
            <p:cNvSpPr/>
            <p:nvPr/>
          </p:nvSpPr>
          <p:spPr>
            <a:xfrm>
              <a:off x="3761300" y="3585475"/>
              <a:ext cx="69700" cy="16650"/>
            </a:xfrm>
            <a:custGeom>
              <a:avLst/>
              <a:gdLst/>
              <a:ahLst/>
              <a:cxnLst/>
              <a:rect l="l" t="t" r="r" b="b"/>
              <a:pathLst>
                <a:path w="2788" h="666" extrusionOk="0">
                  <a:moveTo>
                    <a:pt x="190" y="0"/>
                  </a:moveTo>
                  <a:cubicBezTo>
                    <a:pt x="95" y="0"/>
                    <a:pt x="0" y="63"/>
                    <a:pt x="32" y="127"/>
                  </a:cubicBezTo>
                  <a:cubicBezTo>
                    <a:pt x="159" y="443"/>
                    <a:pt x="729" y="665"/>
                    <a:pt x="1394" y="665"/>
                  </a:cubicBezTo>
                  <a:cubicBezTo>
                    <a:pt x="2091" y="665"/>
                    <a:pt x="2661" y="443"/>
                    <a:pt x="2787" y="127"/>
                  </a:cubicBezTo>
                  <a:cubicBezTo>
                    <a:pt x="2787" y="63"/>
                    <a:pt x="2724" y="0"/>
                    <a:pt x="262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5"/>
            <p:cNvSpPr/>
            <p:nvPr/>
          </p:nvSpPr>
          <p:spPr>
            <a:xfrm>
              <a:off x="3789800" y="3253725"/>
              <a:ext cx="13475" cy="55450"/>
            </a:xfrm>
            <a:custGeom>
              <a:avLst/>
              <a:gdLst/>
              <a:ahLst/>
              <a:cxnLst/>
              <a:rect l="l" t="t" r="r" b="b"/>
              <a:pathLst>
                <a:path w="539" h="2218" extrusionOk="0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lnTo>
                    <a:pt x="254" y="2218"/>
                  </a:lnTo>
                  <a:lnTo>
                    <a:pt x="507" y="222"/>
                  </a:lnTo>
                  <a:cubicBezTo>
                    <a:pt x="539" y="96"/>
                    <a:pt x="444" y="1"/>
                    <a:pt x="31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5"/>
            <p:cNvSpPr/>
            <p:nvPr/>
          </p:nvSpPr>
          <p:spPr>
            <a:xfrm>
              <a:off x="3665500" y="3305800"/>
              <a:ext cx="41975" cy="41375"/>
            </a:xfrm>
            <a:custGeom>
              <a:avLst/>
              <a:gdLst/>
              <a:ahLst/>
              <a:cxnLst/>
              <a:rect l="l" t="t" r="r" b="b"/>
              <a:pathLst>
                <a:path w="1679" h="1655" extrusionOk="0">
                  <a:moveTo>
                    <a:pt x="313" y="0"/>
                  </a:moveTo>
                  <a:cubicBezTo>
                    <a:pt x="262" y="0"/>
                    <a:pt x="206" y="24"/>
                    <a:pt x="159" y="71"/>
                  </a:cubicBezTo>
                  <a:lnTo>
                    <a:pt x="95" y="135"/>
                  </a:lnTo>
                  <a:cubicBezTo>
                    <a:pt x="0" y="230"/>
                    <a:pt x="0" y="356"/>
                    <a:pt x="95" y="420"/>
                  </a:cubicBezTo>
                  <a:lnTo>
                    <a:pt x="1679" y="1655"/>
                  </a:lnTo>
                  <a:lnTo>
                    <a:pt x="444" y="71"/>
                  </a:lnTo>
                  <a:cubicBezTo>
                    <a:pt x="412" y="24"/>
                    <a:pt x="365" y="0"/>
                    <a:pt x="31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5"/>
            <p:cNvSpPr/>
            <p:nvPr/>
          </p:nvSpPr>
          <p:spPr>
            <a:xfrm>
              <a:off x="3617200" y="3430925"/>
              <a:ext cx="54650" cy="12200"/>
            </a:xfrm>
            <a:custGeom>
              <a:avLst/>
              <a:gdLst/>
              <a:ahLst/>
              <a:cxnLst/>
              <a:rect l="l" t="t" r="r" b="b"/>
              <a:pathLst>
                <a:path w="2186" h="488" extrusionOk="0">
                  <a:moveTo>
                    <a:pt x="174" y="0"/>
                  </a:moveTo>
                  <a:cubicBezTo>
                    <a:pt x="72" y="0"/>
                    <a:pt x="1" y="87"/>
                    <a:pt x="1" y="197"/>
                  </a:cubicBezTo>
                  <a:lnTo>
                    <a:pt x="1" y="292"/>
                  </a:lnTo>
                  <a:cubicBezTo>
                    <a:pt x="1" y="402"/>
                    <a:pt x="72" y="488"/>
                    <a:pt x="174" y="488"/>
                  </a:cubicBezTo>
                  <a:cubicBezTo>
                    <a:pt x="190" y="488"/>
                    <a:pt x="206" y="486"/>
                    <a:pt x="222" y="482"/>
                  </a:cubicBezTo>
                  <a:lnTo>
                    <a:pt x="2186" y="228"/>
                  </a:lnTo>
                  <a:lnTo>
                    <a:pt x="222" y="7"/>
                  </a:lnTo>
                  <a:cubicBezTo>
                    <a:pt x="206" y="2"/>
                    <a:pt x="190" y="0"/>
                    <a:pt x="17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5"/>
            <p:cNvSpPr/>
            <p:nvPr/>
          </p:nvSpPr>
          <p:spPr>
            <a:xfrm>
              <a:off x="3924400" y="3426325"/>
              <a:ext cx="55450" cy="12850"/>
            </a:xfrm>
            <a:custGeom>
              <a:avLst/>
              <a:gdLst/>
              <a:ahLst/>
              <a:cxnLst/>
              <a:rect l="l" t="t" r="r" b="b"/>
              <a:pathLst>
                <a:path w="2218" h="514" extrusionOk="0">
                  <a:moveTo>
                    <a:pt x="1995" y="1"/>
                  </a:moveTo>
                  <a:lnTo>
                    <a:pt x="0" y="254"/>
                  </a:lnTo>
                  <a:lnTo>
                    <a:pt x="1995" y="507"/>
                  </a:lnTo>
                  <a:cubicBezTo>
                    <a:pt x="2008" y="511"/>
                    <a:pt x="2021" y="513"/>
                    <a:pt x="2034" y="513"/>
                  </a:cubicBezTo>
                  <a:cubicBezTo>
                    <a:pt x="2121" y="513"/>
                    <a:pt x="2217" y="427"/>
                    <a:pt x="2217" y="317"/>
                  </a:cubicBezTo>
                  <a:lnTo>
                    <a:pt x="2217" y="222"/>
                  </a:lnTo>
                  <a:cubicBezTo>
                    <a:pt x="2217" y="96"/>
                    <a:pt x="2090" y="1"/>
                    <a:pt x="19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5"/>
            <p:cNvSpPr/>
            <p:nvPr/>
          </p:nvSpPr>
          <p:spPr>
            <a:xfrm>
              <a:off x="3886400" y="3302700"/>
              <a:ext cx="41975" cy="41325"/>
            </a:xfrm>
            <a:custGeom>
              <a:avLst/>
              <a:gdLst/>
              <a:ahLst/>
              <a:cxnLst/>
              <a:rect l="l" t="t" r="r" b="b"/>
              <a:pathLst>
                <a:path w="1679" h="1653" extrusionOk="0">
                  <a:moveTo>
                    <a:pt x="1363" y="1"/>
                  </a:moveTo>
                  <a:cubicBezTo>
                    <a:pt x="1299" y="1"/>
                    <a:pt x="1237" y="32"/>
                    <a:pt x="1203" y="100"/>
                  </a:cubicBezTo>
                  <a:lnTo>
                    <a:pt x="0" y="1652"/>
                  </a:lnTo>
                  <a:lnTo>
                    <a:pt x="0" y="1652"/>
                  </a:lnTo>
                  <a:lnTo>
                    <a:pt x="1552" y="449"/>
                  </a:lnTo>
                  <a:cubicBezTo>
                    <a:pt x="1647" y="354"/>
                    <a:pt x="1679" y="227"/>
                    <a:pt x="1584" y="132"/>
                  </a:cubicBezTo>
                  <a:lnTo>
                    <a:pt x="1520" y="69"/>
                  </a:lnTo>
                  <a:cubicBezTo>
                    <a:pt x="1476" y="25"/>
                    <a:pt x="1418" y="1"/>
                    <a:pt x="136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5"/>
            <p:cNvSpPr/>
            <p:nvPr/>
          </p:nvSpPr>
          <p:spPr>
            <a:xfrm>
              <a:off x="2628325" y="2042400"/>
              <a:ext cx="232000" cy="296125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8393" y="0"/>
                  </a:moveTo>
                  <a:cubicBezTo>
                    <a:pt x="7887" y="0"/>
                    <a:pt x="7506" y="380"/>
                    <a:pt x="7506" y="887"/>
                  </a:cubicBezTo>
                  <a:cubicBezTo>
                    <a:pt x="7506" y="1014"/>
                    <a:pt x="7538" y="1140"/>
                    <a:pt x="7570" y="1267"/>
                  </a:cubicBezTo>
                  <a:lnTo>
                    <a:pt x="824" y="6397"/>
                  </a:lnTo>
                  <a:cubicBezTo>
                    <a:pt x="793" y="6429"/>
                    <a:pt x="761" y="6493"/>
                    <a:pt x="761" y="6556"/>
                  </a:cubicBezTo>
                  <a:lnTo>
                    <a:pt x="729" y="10071"/>
                  </a:lnTo>
                  <a:cubicBezTo>
                    <a:pt x="318" y="10166"/>
                    <a:pt x="1" y="10514"/>
                    <a:pt x="1" y="10958"/>
                  </a:cubicBezTo>
                  <a:cubicBezTo>
                    <a:pt x="1" y="11465"/>
                    <a:pt x="413" y="11845"/>
                    <a:pt x="919" y="11845"/>
                  </a:cubicBezTo>
                  <a:cubicBezTo>
                    <a:pt x="1394" y="11845"/>
                    <a:pt x="1806" y="11465"/>
                    <a:pt x="1806" y="10958"/>
                  </a:cubicBezTo>
                  <a:cubicBezTo>
                    <a:pt x="1806" y="10546"/>
                    <a:pt x="1489" y="10166"/>
                    <a:pt x="1109" y="10103"/>
                  </a:cubicBezTo>
                  <a:lnTo>
                    <a:pt x="1141" y="6651"/>
                  </a:lnTo>
                  <a:lnTo>
                    <a:pt x="7823" y="1552"/>
                  </a:lnTo>
                  <a:cubicBezTo>
                    <a:pt x="7982" y="1711"/>
                    <a:pt x="8172" y="1774"/>
                    <a:pt x="8393" y="1774"/>
                  </a:cubicBezTo>
                  <a:cubicBezTo>
                    <a:pt x="8900" y="1774"/>
                    <a:pt x="9280" y="1394"/>
                    <a:pt x="9280" y="887"/>
                  </a:cubicBezTo>
                  <a:cubicBezTo>
                    <a:pt x="9280" y="380"/>
                    <a:pt x="8868" y="0"/>
                    <a:pt x="839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5"/>
            <p:cNvSpPr/>
            <p:nvPr/>
          </p:nvSpPr>
          <p:spPr>
            <a:xfrm>
              <a:off x="2502450" y="2581550"/>
              <a:ext cx="195575" cy="169475"/>
            </a:xfrm>
            <a:custGeom>
              <a:avLst/>
              <a:gdLst/>
              <a:ahLst/>
              <a:cxnLst/>
              <a:rect l="l" t="t" r="r" b="b"/>
              <a:pathLst>
                <a:path w="7823" h="6779" extrusionOk="0">
                  <a:moveTo>
                    <a:pt x="2344" y="1"/>
                  </a:moveTo>
                  <a:cubicBezTo>
                    <a:pt x="1172" y="1"/>
                    <a:pt x="191" y="983"/>
                    <a:pt x="191" y="2186"/>
                  </a:cubicBezTo>
                  <a:lnTo>
                    <a:pt x="191" y="3706"/>
                  </a:lnTo>
                  <a:cubicBezTo>
                    <a:pt x="191" y="4181"/>
                    <a:pt x="317" y="4593"/>
                    <a:pt x="571" y="4941"/>
                  </a:cubicBezTo>
                  <a:lnTo>
                    <a:pt x="1" y="6778"/>
                  </a:lnTo>
                  <a:lnTo>
                    <a:pt x="1837" y="5828"/>
                  </a:lnTo>
                  <a:cubicBezTo>
                    <a:pt x="2027" y="5860"/>
                    <a:pt x="2186" y="5891"/>
                    <a:pt x="2344" y="5891"/>
                  </a:cubicBezTo>
                  <a:lnTo>
                    <a:pt x="3357" y="5891"/>
                  </a:lnTo>
                  <a:cubicBezTo>
                    <a:pt x="3262" y="5638"/>
                    <a:pt x="3199" y="5353"/>
                    <a:pt x="3199" y="5068"/>
                  </a:cubicBezTo>
                  <a:lnTo>
                    <a:pt x="3199" y="3548"/>
                  </a:lnTo>
                  <a:cubicBezTo>
                    <a:pt x="3199" y="2344"/>
                    <a:pt x="4181" y="1363"/>
                    <a:pt x="5384" y="1363"/>
                  </a:cubicBezTo>
                  <a:lnTo>
                    <a:pt x="7823" y="1363"/>
                  </a:lnTo>
                  <a:cubicBezTo>
                    <a:pt x="7506" y="571"/>
                    <a:pt x="6714" y="33"/>
                    <a:pt x="582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5"/>
            <p:cNvSpPr/>
            <p:nvPr/>
          </p:nvSpPr>
          <p:spPr>
            <a:xfrm>
              <a:off x="2598250" y="2625100"/>
              <a:ext cx="208250" cy="159175"/>
            </a:xfrm>
            <a:custGeom>
              <a:avLst/>
              <a:gdLst/>
              <a:ahLst/>
              <a:cxnLst/>
              <a:rect l="l" t="t" r="r" b="b"/>
              <a:pathLst>
                <a:path w="8330" h="6367" extrusionOk="0">
                  <a:moveTo>
                    <a:pt x="2186" y="1"/>
                  </a:moveTo>
                  <a:cubicBezTo>
                    <a:pt x="982" y="1"/>
                    <a:pt x="0" y="982"/>
                    <a:pt x="0" y="2154"/>
                  </a:cubicBezTo>
                  <a:lnTo>
                    <a:pt x="0" y="3706"/>
                  </a:lnTo>
                  <a:cubicBezTo>
                    <a:pt x="0" y="4909"/>
                    <a:pt x="982" y="5859"/>
                    <a:pt x="2186" y="5859"/>
                  </a:cubicBezTo>
                  <a:lnTo>
                    <a:pt x="5638" y="5859"/>
                  </a:lnTo>
                  <a:cubicBezTo>
                    <a:pt x="5828" y="5859"/>
                    <a:pt x="5986" y="5859"/>
                    <a:pt x="6144" y="5796"/>
                  </a:cubicBezTo>
                  <a:lnTo>
                    <a:pt x="8329" y="6366"/>
                  </a:lnTo>
                  <a:lnTo>
                    <a:pt x="7411" y="4941"/>
                  </a:lnTo>
                  <a:cubicBezTo>
                    <a:pt x="7664" y="4593"/>
                    <a:pt x="7823" y="4149"/>
                    <a:pt x="7823" y="3706"/>
                  </a:cubicBezTo>
                  <a:lnTo>
                    <a:pt x="7823" y="2154"/>
                  </a:lnTo>
                  <a:cubicBezTo>
                    <a:pt x="7823" y="982"/>
                    <a:pt x="6841" y="1"/>
                    <a:pt x="563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5"/>
            <p:cNvSpPr/>
            <p:nvPr/>
          </p:nvSpPr>
          <p:spPr>
            <a:xfrm>
              <a:off x="1236475" y="1625150"/>
              <a:ext cx="598575" cy="1454425"/>
            </a:xfrm>
            <a:custGeom>
              <a:avLst/>
              <a:gdLst/>
              <a:ahLst/>
              <a:cxnLst/>
              <a:rect l="l" t="t" r="r" b="b"/>
              <a:pathLst>
                <a:path w="23943" h="58177" extrusionOk="0">
                  <a:moveTo>
                    <a:pt x="23056" y="1"/>
                  </a:moveTo>
                  <a:cubicBezTo>
                    <a:pt x="22549" y="1"/>
                    <a:pt x="22137" y="381"/>
                    <a:pt x="22137" y="888"/>
                  </a:cubicBezTo>
                  <a:cubicBezTo>
                    <a:pt x="22137" y="1014"/>
                    <a:pt x="22169" y="1109"/>
                    <a:pt x="22201" y="1204"/>
                  </a:cubicBezTo>
                  <a:lnTo>
                    <a:pt x="792" y="15012"/>
                  </a:lnTo>
                  <a:cubicBezTo>
                    <a:pt x="761" y="15044"/>
                    <a:pt x="697" y="15107"/>
                    <a:pt x="697" y="15170"/>
                  </a:cubicBezTo>
                  <a:lnTo>
                    <a:pt x="697" y="56403"/>
                  </a:lnTo>
                  <a:cubicBezTo>
                    <a:pt x="317" y="56467"/>
                    <a:pt x="1" y="56847"/>
                    <a:pt x="1" y="57258"/>
                  </a:cubicBezTo>
                  <a:cubicBezTo>
                    <a:pt x="1" y="57765"/>
                    <a:pt x="412" y="58177"/>
                    <a:pt x="887" y="58177"/>
                  </a:cubicBezTo>
                  <a:cubicBezTo>
                    <a:pt x="1394" y="58177"/>
                    <a:pt x="1806" y="57765"/>
                    <a:pt x="1806" y="57258"/>
                  </a:cubicBezTo>
                  <a:cubicBezTo>
                    <a:pt x="1806" y="56847"/>
                    <a:pt x="1489" y="56467"/>
                    <a:pt x="1077" y="56403"/>
                  </a:cubicBezTo>
                  <a:lnTo>
                    <a:pt x="1077" y="15265"/>
                  </a:lnTo>
                  <a:lnTo>
                    <a:pt x="22391" y="1521"/>
                  </a:lnTo>
                  <a:cubicBezTo>
                    <a:pt x="22581" y="1679"/>
                    <a:pt x="22802" y="1774"/>
                    <a:pt x="23024" y="1774"/>
                  </a:cubicBezTo>
                  <a:cubicBezTo>
                    <a:pt x="23531" y="1774"/>
                    <a:pt x="23943" y="1394"/>
                    <a:pt x="23943" y="888"/>
                  </a:cubicBezTo>
                  <a:cubicBezTo>
                    <a:pt x="23943" y="381"/>
                    <a:pt x="23531" y="1"/>
                    <a:pt x="2305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5"/>
            <p:cNvSpPr/>
            <p:nvPr/>
          </p:nvSpPr>
          <p:spPr>
            <a:xfrm>
              <a:off x="936425" y="3102525"/>
              <a:ext cx="649225" cy="650025"/>
            </a:xfrm>
            <a:custGeom>
              <a:avLst/>
              <a:gdLst/>
              <a:ahLst/>
              <a:cxnLst/>
              <a:rect l="l" t="t" r="r" b="b"/>
              <a:pathLst>
                <a:path w="25969" h="26001" extrusionOk="0">
                  <a:moveTo>
                    <a:pt x="12984" y="0"/>
                  </a:moveTo>
                  <a:cubicBezTo>
                    <a:pt x="5796" y="0"/>
                    <a:pt x="0" y="5827"/>
                    <a:pt x="0" y="13016"/>
                  </a:cubicBezTo>
                  <a:cubicBezTo>
                    <a:pt x="0" y="20173"/>
                    <a:pt x="5796" y="26000"/>
                    <a:pt x="12984" y="26000"/>
                  </a:cubicBezTo>
                  <a:cubicBezTo>
                    <a:pt x="20142" y="26000"/>
                    <a:pt x="25969" y="20173"/>
                    <a:pt x="25969" y="13016"/>
                  </a:cubicBezTo>
                  <a:cubicBezTo>
                    <a:pt x="25969" y="5827"/>
                    <a:pt x="20142" y="0"/>
                    <a:pt x="1298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5"/>
            <p:cNvSpPr/>
            <p:nvPr/>
          </p:nvSpPr>
          <p:spPr>
            <a:xfrm>
              <a:off x="950675" y="3116775"/>
              <a:ext cx="620725" cy="621525"/>
            </a:xfrm>
            <a:custGeom>
              <a:avLst/>
              <a:gdLst/>
              <a:ahLst/>
              <a:cxnLst/>
              <a:rect l="l" t="t" r="r" b="b"/>
              <a:pathLst>
                <a:path w="24829" h="24861" extrusionOk="0">
                  <a:moveTo>
                    <a:pt x="12414" y="0"/>
                  </a:moveTo>
                  <a:cubicBezTo>
                    <a:pt x="5542" y="0"/>
                    <a:pt x="0" y="5574"/>
                    <a:pt x="0" y="12446"/>
                  </a:cubicBezTo>
                  <a:cubicBezTo>
                    <a:pt x="0" y="19318"/>
                    <a:pt x="5542" y="24860"/>
                    <a:pt x="12414" y="24860"/>
                  </a:cubicBezTo>
                  <a:cubicBezTo>
                    <a:pt x="19255" y="24860"/>
                    <a:pt x="24829" y="19318"/>
                    <a:pt x="24829" y="12446"/>
                  </a:cubicBezTo>
                  <a:cubicBezTo>
                    <a:pt x="24829" y="5574"/>
                    <a:pt x="19255" y="0"/>
                    <a:pt x="12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5"/>
            <p:cNvSpPr/>
            <p:nvPr/>
          </p:nvSpPr>
          <p:spPr>
            <a:xfrm>
              <a:off x="1124850" y="3277325"/>
              <a:ext cx="273175" cy="301500"/>
            </a:xfrm>
            <a:custGeom>
              <a:avLst/>
              <a:gdLst/>
              <a:ahLst/>
              <a:cxnLst/>
              <a:rect l="l" t="t" r="r" b="b"/>
              <a:pathLst>
                <a:path w="10927" h="12060" extrusionOk="0">
                  <a:moveTo>
                    <a:pt x="5587" y="1"/>
                  </a:moveTo>
                  <a:cubicBezTo>
                    <a:pt x="5562" y="1"/>
                    <a:pt x="5536" y="3"/>
                    <a:pt x="5511" y="7"/>
                  </a:cubicBezTo>
                  <a:cubicBezTo>
                    <a:pt x="5289" y="7"/>
                    <a:pt x="5162" y="39"/>
                    <a:pt x="5099" y="102"/>
                  </a:cubicBezTo>
                  <a:lnTo>
                    <a:pt x="5162" y="7"/>
                  </a:lnTo>
                  <a:lnTo>
                    <a:pt x="5162" y="7"/>
                  </a:lnTo>
                  <a:cubicBezTo>
                    <a:pt x="5131" y="39"/>
                    <a:pt x="5036" y="70"/>
                    <a:pt x="4972" y="102"/>
                  </a:cubicBezTo>
                  <a:cubicBezTo>
                    <a:pt x="4941" y="102"/>
                    <a:pt x="4877" y="102"/>
                    <a:pt x="4846" y="134"/>
                  </a:cubicBezTo>
                  <a:cubicBezTo>
                    <a:pt x="4276" y="229"/>
                    <a:pt x="3927" y="767"/>
                    <a:pt x="3801" y="957"/>
                  </a:cubicBezTo>
                  <a:cubicBezTo>
                    <a:pt x="3769" y="925"/>
                    <a:pt x="3769" y="862"/>
                    <a:pt x="3769" y="862"/>
                  </a:cubicBezTo>
                  <a:cubicBezTo>
                    <a:pt x="3737" y="925"/>
                    <a:pt x="3737" y="989"/>
                    <a:pt x="3769" y="1020"/>
                  </a:cubicBezTo>
                  <a:cubicBezTo>
                    <a:pt x="3702" y="998"/>
                    <a:pt x="3635" y="975"/>
                    <a:pt x="3579" y="975"/>
                  </a:cubicBezTo>
                  <a:cubicBezTo>
                    <a:pt x="3555" y="975"/>
                    <a:pt x="3534" y="979"/>
                    <a:pt x="3516" y="989"/>
                  </a:cubicBezTo>
                  <a:cubicBezTo>
                    <a:pt x="3516" y="989"/>
                    <a:pt x="3611" y="1020"/>
                    <a:pt x="3706" y="1084"/>
                  </a:cubicBezTo>
                  <a:cubicBezTo>
                    <a:pt x="2946" y="1559"/>
                    <a:pt x="3389" y="3237"/>
                    <a:pt x="3389" y="3237"/>
                  </a:cubicBezTo>
                  <a:cubicBezTo>
                    <a:pt x="2946" y="3997"/>
                    <a:pt x="3706" y="4599"/>
                    <a:pt x="3706" y="4599"/>
                  </a:cubicBezTo>
                  <a:cubicBezTo>
                    <a:pt x="3737" y="4979"/>
                    <a:pt x="3896" y="5391"/>
                    <a:pt x="4022" y="5612"/>
                  </a:cubicBezTo>
                  <a:cubicBezTo>
                    <a:pt x="4054" y="5676"/>
                    <a:pt x="4054" y="5802"/>
                    <a:pt x="4022" y="5897"/>
                  </a:cubicBezTo>
                  <a:cubicBezTo>
                    <a:pt x="4022" y="6056"/>
                    <a:pt x="4022" y="6246"/>
                    <a:pt x="3991" y="6309"/>
                  </a:cubicBezTo>
                  <a:cubicBezTo>
                    <a:pt x="3864" y="6309"/>
                    <a:pt x="3706" y="6277"/>
                    <a:pt x="3642" y="6246"/>
                  </a:cubicBezTo>
                  <a:cubicBezTo>
                    <a:pt x="3484" y="6151"/>
                    <a:pt x="3294" y="6119"/>
                    <a:pt x="3104" y="6119"/>
                  </a:cubicBezTo>
                  <a:lnTo>
                    <a:pt x="3041" y="6119"/>
                  </a:lnTo>
                  <a:cubicBezTo>
                    <a:pt x="1077" y="6119"/>
                    <a:pt x="349" y="8621"/>
                    <a:pt x="64" y="9951"/>
                  </a:cubicBezTo>
                  <a:cubicBezTo>
                    <a:pt x="0" y="10426"/>
                    <a:pt x="159" y="10901"/>
                    <a:pt x="507" y="11028"/>
                  </a:cubicBezTo>
                  <a:cubicBezTo>
                    <a:pt x="1365" y="11418"/>
                    <a:pt x="3171" y="12059"/>
                    <a:pt x="5474" y="12059"/>
                  </a:cubicBezTo>
                  <a:cubicBezTo>
                    <a:pt x="6912" y="12059"/>
                    <a:pt x="8545" y="11809"/>
                    <a:pt x="10261" y="11091"/>
                  </a:cubicBezTo>
                  <a:cubicBezTo>
                    <a:pt x="10673" y="10901"/>
                    <a:pt x="10926" y="10268"/>
                    <a:pt x="10800" y="9666"/>
                  </a:cubicBezTo>
                  <a:cubicBezTo>
                    <a:pt x="10514" y="8304"/>
                    <a:pt x="9723" y="6119"/>
                    <a:pt x="7886" y="6119"/>
                  </a:cubicBezTo>
                  <a:lnTo>
                    <a:pt x="7854" y="6119"/>
                  </a:lnTo>
                  <a:cubicBezTo>
                    <a:pt x="7664" y="6119"/>
                    <a:pt x="7506" y="6151"/>
                    <a:pt x="7379" y="6214"/>
                  </a:cubicBezTo>
                  <a:cubicBezTo>
                    <a:pt x="7284" y="6246"/>
                    <a:pt x="7063" y="6277"/>
                    <a:pt x="6841" y="6309"/>
                  </a:cubicBezTo>
                  <a:lnTo>
                    <a:pt x="6809" y="5929"/>
                  </a:lnTo>
                  <a:cubicBezTo>
                    <a:pt x="6778" y="5834"/>
                    <a:pt x="6778" y="5739"/>
                    <a:pt x="6841" y="5676"/>
                  </a:cubicBezTo>
                  <a:cubicBezTo>
                    <a:pt x="7031" y="5296"/>
                    <a:pt x="7189" y="4631"/>
                    <a:pt x="7189" y="4631"/>
                  </a:cubicBezTo>
                  <a:cubicBezTo>
                    <a:pt x="7854" y="3997"/>
                    <a:pt x="7506" y="3269"/>
                    <a:pt x="7506" y="3269"/>
                  </a:cubicBezTo>
                  <a:cubicBezTo>
                    <a:pt x="7664" y="2509"/>
                    <a:pt x="7664" y="2065"/>
                    <a:pt x="7633" y="1844"/>
                  </a:cubicBezTo>
                  <a:lnTo>
                    <a:pt x="7633" y="1844"/>
                  </a:lnTo>
                  <a:cubicBezTo>
                    <a:pt x="7696" y="1939"/>
                    <a:pt x="7759" y="2002"/>
                    <a:pt x="7759" y="2002"/>
                  </a:cubicBezTo>
                  <a:cubicBezTo>
                    <a:pt x="7664" y="1685"/>
                    <a:pt x="7506" y="1464"/>
                    <a:pt x="7379" y="1305"/>
                  </a:cubicBezTo>
                  <a:cubicBezTo>
                    <a:pt x="7348" y="1274"/>
                    <a:pt x="7316" y="1210"/>
                    <a:pt x="7284" y="1179"/>
                  </a:cubicBezTo>
                  <a:lnTo>
                    <a:pt x="7284" y="1179"/>
                  </a:lnTo>
                  <a:cubicBezTo>
                    <a:pt x="7411" y="1210"/>
                    <a:pt x="7538" y="1274"/>
                    <a:pt x="7538" y="1274"/>
                  </a:cubicBezTo>
                  <a:cubicBezTo>
                    <a:pt x="7411" y="1115"/>
                    <a:pt x="7189" y="957"/>
                    <a:pt x="7063" y="830"/>
                  </a:cubicBezTo>
                  <a:lnTo>
                    <a:pt x="7063" y="830"/>
                  </a:lnTo>
                  <a:cubicBezTo>
                    <a:pt x="7189" y="925"/>
                    <a:pt x="7284" y="957"/>
                    <a:pt x="7284" y="957"/>
                  </a:cubicBezTo>
                  <a:cubicBezTo>
                    <a:pt x="7126" y="799"/>
                    <a:pt x="6936" y="704"/>
                    <a:pt x="6809" y="640"/>
                  </a:cubicBezTo>
                  <a:lnTo>
                    <a:pt x="6841" y="640"/>
                  </a:lnTo>
                  <a:lnTo>
                    <a:pt x="6556" y="482"/>
                  </a:lnTo>
                  <a:lnTo>
                    <a:pt x="6556" y="482"/>
                  </a:lnTo>
                  <a:cubicBezTo>
                    <a:pt x="6746" y="545"/>
                    <a:pt x="6904" y="640"/>
                    <a:pt x="6904" y="640"/>
                  </a:cubicBezTo>
                  <a:cubicBezTo>
                    <a:pt x="6841" y="450"/>
                    <a:pt x="6556" y="260"/>
                    <a:pt x="6556" y="260"/>
                  </a:cubicBezTo>
                  <a:cubicBezTo>
                    <a:pt x="6413" y="189"/>
                    <a:pt x="6289" y="153"/>
                    <a:pt x="6168" y="153"/>
                  </a:cubicBezTo>
                  <a:cubicBezTo>
                    <a:pt x="6128" y="153"/>
                    <a:pt x="6089" y="157"/>
                    <a:pt x="6049" y="165"/>
                  </a:cubicBezTo>
                  <a:cubicBezTo>
                    <a:pt x="5912" y="83"/>
                    <a:pt x="5751" y="1"/>
                    <a:pt x="55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5"/>
            <p:cNvSpPr/>
            <p:nvPr/>
          </p:nvSpPr>
          <p:spPr>
            <a:xfrm>
              <a:off x="1223025" y="3435025"/>
              <a:ext cx="34850" cy="114825"/>
            </a:xfrm>
            <a:custGeom>
              <a:avLst/>
              <a:gdLst/>
              <a:ahLst/>
              <a:cxnLst/>
              <a:rect l="l" t="t" r="r" b="b"/>
              <a:pathLst>
                <a:path w="1394" h="4593" extrusionOk="0">
                  <a:moveTo>
                    <a:pt x="64" y="1"/>
                  </a:moveTo>
                  <a:cubicBezTo>
                    <a:pt x="64" y="191"/>
                    <a:pt x="0" y="2534"/>
                    <a:pt x="760" y="4593"/>
                  </a:cubicBezTo>
                  <a:cubicBezTo>
                    <a:pt x="760" y="4593"/>
                    <a:pt x="982" y="2629"/>
                    <a:pt x="1394" y="2281"/>
                  </a:cubicBezTo>
                  <a:cubicBezTo>
                    <a:pt x="1394" y="2281"/>
                    <a:pt x="1014" y="1774"/>
                    <a:pt x="1045" y="1711"/>
                  </a:cubicBezTo>
                  <a:cubicBezTo>
                    <a:pt x="1045" y="1616"/>
                    <a:pt x="1204" y="1299"/>
                    <a:pt x="1362" y="1173"/>
                  </a:cubicBezTo>
                  <a:cubicBezTo>
                    <a:pt x="1394" y="1141"/>
                    <a:pt x="1394" y="1078"/>
                    <a:pt x="1362" y="1046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5"/>
            <p:cNvSpPr/>
            <p:nvPr/>
          </p:nvSpPr>
          <p:spPr>
            <a:xfrm>
              <a:off x="1223025" y="3435025"/>
              <a:ext cx="19025" cy="114825"/>
            </a:xfrm>
            <a:custGeom>
              <a:avLst/>
              <a:gdLst/>
              <a:ahLst/>
              <a:cxnLst/>
              <a:rect l="l" t="t" r="r" b="b"/>
              <a:pathLst>
                <a:path w="761" h="4593" extrusionOk="0">
                  <a:moveTo>
                    <a:pt x="64" y="1"/>
                  </a:moveTo>
                  <a:cubicBezTo>
                    <a:pt x="64" y="191"/>
                    <a:pt x="0" y="2534"/>
                    <a:pt x="760" y="4593"/>
                  </a:cubicBezTo>
                  <a:cubicBezTo>
                    <a:pt x="186" y="2719"/>
                    <a:pt x="131" y="269"/>
                    <a:pt x="127" y="49"/>
                  </a:cubicBezTo>
                  <a:lnTo>
                    <a:pt x="127" y="49"/>
                  </a:lnTo>
                  <a:lnTo>
                    <a:pt x="190" y="96"/>
                  </a:lnTo>
                  <a:lnTo>
                    <a:pt x="127" y="33"/>
                  </a:lnTo>
                  <a:lnTo>
                    <a:pt x="127" y="33"/>
                  </a:lnTo>
                  <a:cubicBezTo>
                    <a:pt x="127" y="33"/>
                    <a:pt x="127" y="38"/>
                    <a:pt x="127" y="49"/>
                  </a:cubicBezTo>
                  <a:lnTo>
                    <a:pt x="127" y="49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5"/>
            <p:cNvSpPr/>
            <p:nvPr/>
          </p:nvSpPr>
          <p:spPr>
            <a:xfrm>
              <a:off x="1242025" y="3492050"/>
              <a:ext cx="15850" cy="57800"/>
            </a:xfrm>
            <a:custGeom>
              <a:avLst/>
              <a:gdLst/>
              <a:ahLst/>
              <a:cxnLst/>
              <a:rect l="l" t="t" r="r" b="b"/>
              <a:pathLst>
                <a:path w="634" h="2312" extrusionOk="0">
                  <a:moveTo>
                    <a:pt x="634" y="0"/>
                  </a:moveTo>
                  <a:cubicBezTo>
                    <a:pt x="95" y="317"/>
                    <a:pt x="0" y="2312"/>
                    <a:pt x="0" y="2312"/>
                  </a:cubicBezTo>
                  <a:cubicBezTo>
                    <a:pt x="0" y="2312"/>
                    <a:pt x="222" y="348"/>
                    <a:pt x="634" y="0"/>
                  </a:cubicBez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5"/>
            <p:cNvSpPr/>
            <p:nvPr/>
          </p:nvSpPr>
          <p:spPr>
            <a:xfrm>
              <a:off x="1263400" y="3434250"/>
              <a:ext cx="34850" cy="115600"/>
            </a:xfrm>
            <a:custGeom>
              <a:avLst/>
              <a:gdLst/>
              <a:ahLst/>
              <a:cxnLst/>
              <a:rect l="l" t="t" r="r" b="b"/>
              <a:pathLst>
                <a:path w="1394" h="4624" extrusionOk="0">
                  <a:moveTo>
                    <a:pt x="1299" y="0"/>
                  </a:moveTo>
                  <a:lnTo>
                    <a:pt x="32" y="1077"/>
                  </a:lnTo>
                  <a:cubicBezTo>
                    <a:pt x="0" y="1109"/>
                    <a:pt x="0" y="1172"/>
                    <a:pt x="64" y="1204"/>
                  </a:cubicBezTo>
                  <a:cubicBezTo>
                    <a:pt x="222" y="1330"/>
                    <a:pt x="380" y="1647"/>
                    <a:pt x="380" y="1742"/>
                  </a:cubicBezTo>
                  <a:cubicBezTo>
                    <a:pt x="412" y="1805"/>
                    <a:pt x="32" y="2312"/>
                    <a:pt x="32" y="2312"/>
                  </a:cubicBezTo>
                  <a:cubicBezTo>
                    <a:pt x="444" y="2660"/>
                    <a:pt x="665" y="4624"/>
                    <a:pt x="665" y="4624"/>
                  </a:cubicBezTo>
                  <a:cubicBezTo>
                    <a:pt x="1394" y="2629"/>
                    <a:pt x="1362" y="317"/>
                    <a:pt x="1331" y="32"/>
                  </a:cubicBezTo>
                  <a:cubicBezTo>
                    <a:pt x="1331" y="0"/>
                    <a:pt x="1331" y="0"/>
                    <a:pt x="1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5"/>
            <p:cNvSpPr/>
            <p:nvPr/>
          </p:nvSpPr>
          <p:spPr>
            <a:xfrm>
              <a:off x="1264200" y="3492050"/>
              <a:ext cx="15850" cy="57800"/>
            </a:xfrm>
            <a:custGeom>
              <a:avLst/>
              <a:gdLst/>
              <a:ahLst/>
              <a:cxnLst/>
              <a:rect l="l" t="t" r="r" b="b"/>
              <a:pathLst>
                <a:path w="634" h="2312" extrusionOk="0">
                  <a:moveTo>
                    <a:pt x="0" y="0"/>
                  </a:moveTo>
                  <a:cubicBezTo>
                    <a:pt x="412" y="348"/>
                    <a:pt x="633" y="2312"/>
                    <a:pt x="633" y="2312"/>
                  </a:cubicBezTo>
                  <a:cubicBezTo>
                    <a:pt x="633" y="2312"/>
                    <a:pt x="538" y="317"/>
                    <a:pt x="0" y="0"/>
                  </a:cubicBez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5"/>
            <p:cNvSpPr/>
            <p:nvPr/>
          </p:nvSpPr>
          <p:spPr>
            <a:xfrm>
              <a:off x="1280025" y="3435025"/>
              <a:ext cx="18225" cy="114825"/>
            </a:xfrm>
            <a:custGeom>
              <a:avLst/>
              <a:gdLst/>
              <a:ahLst/>
              <a:cxnLst/>
              <a:rect l="l" t="t" r="r" b="b"/>
              <a:pathLst>
                <a:path w="729" h="4593" extrusionOk="0">
                  <a:moveTo>
                    <a:pt x="666" y="1"/>
                  </a:moveTo>
                  <a:cubicBezTo>
                    <a:pt x="666" y="1"/>
                    <a:pt x="539" y="2915"/>
                    <a:pt x="0" y="4593"/>
                  </a:cubicBezTo>
                  <a:cubicBezTo>
                    <a:pt x="729" y="2598"/>
                    <a:pt x="697" y="286"/>
                    <a:pt x="666" y="1"/>
                  </a:cubicBez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5"/>
            <p:cNvSpPr/>
            <p:nvPr/>
          </p:nvSpPr>
          <p:spPr>
            <a:xfrm>
              <a:off x="1242025" y="3461950"/>
              <a:ext cx="38025" cy="116425"/>
            </a:xfrm>
            <a:custGeom>
              <a:avLst/>
              <a:gdLst/>
              <a:ahLst/>
              <a:cxnLst/>
              <a:rect l="l" t="t" r="r" b="b"/>
              <a:pathLst>
                <a:path w="1521" h="4657" extrusionOk="0">
                  <a:moveTo>
                    <a:pt x="634" y="1"/>
                  </a:moveTo>
                  <a:lnTo>
                    <a:pt x="634" y="32"/>
                  </a:lnTo>
                  <a:cubicBezTo>
                    <a:pt x="634" y="64"/>
                    <a:pt x="634" y="96"/>
                    <a:pt x="602" y="96"/>
                  </a:cubicBezTo>
                  <a:cubicBezTo>
                    <a:pt x="444" y="222"/>
                    <a:pt x="285" y="539"/>
                    <a:pt x="285" y="634"/>
                  </a:cubicBezTo>
                  <a:cubicBezTo>
                    <a:pt x="254" y="729"/>
                    <a:pt x="634" y="1204"/>
                    <a:pt x="634" y="1204"/>
                  </a:cubicBezTo>
                  <a:cubicBezTo>
                    <a:pt x="222" y="1552"/>
                    <a:pt x="0" y="3516"/>
                    <a:pt x="0" y="3516"/>
                  </a:cubicBezTo>
                  <a:lnTo>
                    <a:pt x="729" y="4656"/>
                  </a:lnTo>
                  <a:lnTo>
                    <a:pt x="1520" y="3516"/>
                  </a:lnTo>
                  <a:cubicBezTo>
                    <a:pt x="1489" y="3389"/>
                    <a:pt x="1299" y="1521"/>
                    <a:pt x="887" y="1204"/>
                  </a:cubicBezTo>
                  <a:cubicBezTo>
                    <a:pt x="887" y="1204"/>
                    <a:pt x="1235" y="697"/>
                    <a:pt x="1235" y="634"/>
                  </a:cubicBezTo>
                  <a:cubicBezTo>
                    <a:pt x="1235" y="539"/>
                    <a:pt x="1077" y="222"/>
                    <a:pt x="887" y="96"/>
                  </a:cubicBezTo>
                  <a:cubicBezTo>
                    <a:pt x="887" y="64"/>
                    <a:pt x="855" y="32"/>
                    <a:pt x="88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457</Words>
  <Application>Microsoft Office PowerPoint</Application>
  <PresentationFormat>On-screen Show (16:9)</PresentationFormat>
  <Paragraphs>73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Fira Sans Medium</vt:lpstr>
      <vt:lpstr>Arial</vt:lpstr>
      <vt:lpstr>Fira Sans SemiBold</vt:lpstr>
      <vt:lpstr>Fira Sans</vt:lpstr>
      <vt:lpstr>Technology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Apurva Patil</dc:creator>
  <cp:lastModifiedBy>admin</cp:lastModifiedBy>
  <cp:revision>23</cp:revision>
  <dcterms:modified xsi:type="dcterms:W3CDTF">2023-05-12T19:03:47Z</dcterms:modified>
</cp:coreProperties>
</file>