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MZK - Data Quality Issue in Source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Automation-driven Data Quality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 Manual Data Validation: Finding schema mismatches is like finding a needle in a haystack.</a:t>
            </a:r>
          </a:p>
          <a:p>
            <a:r>
              <a:rPr dirty="0"/>
              <a:t>Challenges: Error-Prone Detection, Scalability Issues.</a:t>
            </a:r>
          </a:p>
          <a:p>
            <a:r>
              <a:rPr dirty="0"/>
              <a:t>Business Impact: Validating 10,000 rows takes ~5–7 hours with low precision.</a:t>
            </a:r>
          </a:p>
          <a:p>
            <a:r>
              <a:rPr dirty="0"/>
              <a:t>Data quality issue affects retail and non-retail source files.</a:t>
            </a:r>
          </a:p>
          <a:p>
            <a:r>
              <a:rPr dirty="0"/>
              <a:t>INGAAS tool does not provide exact match for root cause identification.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Standard solution to compare schema file and source file for bad records.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Schema file formats:</a:t>
            </a:r>
          </a:p>
          <a:p>
            <a:r>
              <a:rPr lang="en-IN" dirty="0"/>
              <a:t>   – </a:t>
            </a:r>
            <a:r>
              <a:rPr dirty="0"/>
              <a:t>Copybook for positional files.</a:t>
            </a:r>
          </a:p>
          <a:p>
            <a:r>
              <a:rPr dirty="0"/>
              <a:t>   – Avro for CSV format.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Detect bad records due to:</a:t>
            </a:r>
          </a:p>
          <a:p>
            <a:r>
              <a:rPr dirty="0"/>
              <a:t>   – Record length mismatch.</a:t>
            </a:r>
          </a:p>
          <a:p>
            <a:r>
              <a:rPr dirty="0"/>
              <a:t>   – Data type mismatch.</a:t>
            </a:r>
          </a:p>
          <a:p>
            <a:r>
              <a:rPr dirty="0"/>
              <a:t>   – Null values in mandatory fields.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AVRO Schema &amp; CSV File:</a:t>
            </a:r>
          </a:p>
          <a:p>
            <a:r>
              <a:rPr dirty="0"/>
              <a:t>Main program: COMPARE_PROGRAM.py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Program to check the AVRO SCHEMA and SOURCE CSV FILE.</a:t>
            </a:r>
            <a:endParaRPr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EEF8F7-CB2B-972B-0BC0-14500AE0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49" y="2743201"/>
            <a:ext cx="5141343" cy="2892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5450-9A01-243A-2B6D-43C1DA1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Sample file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0C29-C6B7-3D78-221C-4D66A2E2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6634" cy="1410419"/>
          </a:xfrm>
        </p:spPr>
        <p:txBody>
          <a:bodyPr/>
          <a:lstStyle/>
          <a:p>
            <a:r>
              <a:rPr lang="en-IN" dirty="0"/>
              <a:t>SAMPLE_FILE_GENERATOR.py</a:t>
            </a:r>
          </a:p>
          <a:p>
            <a:pPr marL="0" indent="0">
              <a:buNone/>
            </a:pPr>
            <a:r>
              <a:rPr lang="en-IN" sz="2800" dirty="0"/>
              <a:t>      To generate sample CSV file using any AVRO schema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088395-8E3A-5FE6-C1EE-FF635565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2734572"/>
            <a:ext cx="6176512" cy="34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B5D8-26C3-30FD-F8FA-2C5F1973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C6C3-4E37-8EB6-9DAC-2FA40191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schema: </a:t>
            </a:r>
            <a:r>
              <a:rPr lang="en-IN" dirty="0" err="1"/>
              <a:t>SCHEMA.avsc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02398-7363-551E-DE61-7440178C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33" y="2260120"/>
            <a:ext cx="5735359" cy="35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6551-0B05-4DEA-8185-B49AE9FF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0472-6ACB-59C6-0F0E-4DD537F8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134373"/>
            <a:ext cx="8229600" cy="5257800"/>
          </a:xfrm>
        </p:spPr>
        <p:txBody>
          <a:bodyPr>
            <a:normAutofit/>
          </a:bodyPr>
          <a:lstStyle/>
          <a:p>
            <a:r>
              <a:rPr lang="en-IN" dirty="0"/>
              <a:t>Output: SCHEMA5_output.csv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ERROR LOG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BAD RECORDS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68047-E9DA-7CAE-BA2A-0A6A2067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1767557"/>
            <a:ext cx="8333117" cy="1279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64699-4429-955A-DFF4-0D79BD82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" y="3397464"/>
            <a:ext cx="8600536" cy="1033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A4134-2BAB-067A-FE65-3E33E7097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13" y="5290381"/>
            <a:ext cx="8415068" cy="7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E474-2FED-76C1-4DB7-BA68B091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COBOL Copybook &amp; Text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80AE-FFB2-F761-9AFF-41B15C88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790317" cy="4525963"/>
          </a:xfrm>
        </p:spPr>
        <p:txBody>
          <a:bodyPr/>
          <a:lstStyle/>
          <a:p>
            <a:r>
              <a:rPr lang="en-US" dirty="0"/>
              <a:t>Main program: COBAL_PROGRAM.py</a:t>
            </a:r>
          </a:p>
          <a:p>
            <a:pPr marL="0" indent="0">
              <a:buNone/>
            </a:pPr>
            <a:r>
              <a:rPr lang="en-IN" sz="2800" dirty="0"/>
              <a:t>        Program to check the COPYBOOK SCHEMA and TEXT FILE.</a:t>
            </a:r>
          </a:p>
        </p:txBody>
      </p:sp>
    </p:spTree>
    <p:extLst>
      <p:ext uri="{BB962C8B-B14F-4D97-AF65-F5344CB8AC3E}">
        <p14:creationId xmlns:p14="http://schemas.microsoft.com/office/powerpoint/2010/main" val="423521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Eliminates development bottlenecks with instant data generation.</a:t>
            </a:r>
          </a:p>
          <a:p>
            <a:r>
              <a:rPr dirty="0"/>
              <a:t>Automated quality assurance reduces manual testing by up to 90%.</a:t>
            </a:r>
          </a:p>
          <a:p>
            <a:r>
              <a:rPr dirty="0"/>
              <a:t>Ensures 100% schema compliance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254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MZK - Data Quality Issue in Source File</vt:lpstr>
      <vt:lpstr>Problem Statement </vt:lpstr>
      <vt:lpstr>Expected Solution</vt:lpstr>
      <vt:lpstr>Programs Overview</vt:lpstr>
      <vt:lpstr>Sample file generator</vt:lpstr>
      <vt:lpstr>EXAMPLE SCHEMA</vt:lpstr>
      <vt:lpstr>EXAMPLE OUTPUT</vt:lpstr>
      <vt:lpstr>COBOL Copybook &amp; Text File</vt:lpstr>
      <vt:lpstr>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Tamilselvan T</cp:lastModifiedBy>
  <cp:revision>9</cp:revision>
  <dcterms:created xsi:type="dcterms:W3CDTF">2013-01-27T09:14:16Z</dcterms:created>
  <dcterms:modified xsi:type="dcterms:W3CDTF">2025-08-31T15:41:27Z</dcterms:modified>
  <cp:category/>
</cp:coreProperties>
</file>