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1D33-06AE-4034-A6E5-0FC8BBF29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D51E4-1522-4608-ABF5-B0AF45708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69A9-7ECC-4E41-86DE-D6FA2E28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1E841-F77E-4E83-ACF9-1A30D4ED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87F2-B39C-4F58-97CB-59F92EA4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1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7D30-52FF-4619-9A7D-E609F925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67004-39D1-467A-B898-20CDD88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EF6D-9905-4890-B42F-A3055BF7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9F5C-1AC8-46C5-88D7-8F548A57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92038-6264-406A-9883-2C8E725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3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F21C1-38C4-48F7-A962-D204D9CE0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839D1-0467-4417-9F5E-C171754B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BFABF-19B5-414D-B42E-BF721776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1D04-8A15-425D-A0BB-59FFD814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2584-1281-4C2E-8F7F-BE2720F6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3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7FB5-1140-4EC5-9171-BE7FF61D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F21AB-FBAA-407D-B159-659FEFDB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E4DF-BF08-4DEA-98C2-44D19D5F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2172-AE75-43FC-AE61-797EBDCA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1359-18A4-475F-9422-EE688011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C2F-C4AE-44DD-B588-B2070C99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83BA-BF8C-41AB-9CA5-2BFA7B74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99E7-B3CC-41B7-AC52-9D97FE7B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F319-28A3-4A92-A447-D0334501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07D5-3125-4D23-9B7E-513AE324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5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8ECC-78DF-4B3C-A5CE-AFA2A71D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1EA7-2435-485E-AF6D-BB26BD61B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DCAC2-5E67-404F-B078-4FC03E5E8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85450-1298-45A8-8A6B-89B2E131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DB0A-45EE-440F-902B-455CB449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D853-774A-4CEA-8B2F-B5FB28B1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6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F37-02DE-46A7-8EC4-8B21EEBF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EABBD-B0AF-4FBD-8F98-D9BCBFF1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14A70-C310-4ED5-91BC-AAFAB5B64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F1FB0-ADFA-451D-894E-0C3F89B38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EB7FC-4DC1-404C-B646-9A0D158B6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742F0-9957-4CEF-88FB-91E6AF74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692A3-F99B-420E-9178-7E411823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28DEF-F699-4EB5-8F7F-DD23540D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E27B-FE65-4DC4-94B1-2B1EEC93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718F6-7FB8-41DC-9065-629698F0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88F49-1F52-4CDD-B25B-8E5ED7CE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03924-3CFC-4CF4-9DF8-D3F63684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0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F1FA5-8B76-484E-B84C-736B4FAE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91990-E47C-4EAF-89DB-22AB99E9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78036-E27A-4F43-9B12-455F3A05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5C0A-AEED-4404-88CF-CB1BD507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69D6-9E9B-4B92-8EA5-922F4231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C3BCF-9BD1-43B9-9D24-A5570DC0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DCDB1-3D7C-46E3-8105-73B3B577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C865D-365E-481F-BD32-D6E51A7C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DE2E-2513-4BB4-B19A-9F98EB4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6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3BB8-CA62-465E-A494-2CDDEEFF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21B57-4023-4FF6-90A5-E5BA02897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7F97E-6F90-4B35-A7AB-5D8187BE6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238E9-E5A3-419A-B911-9F797C61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2B3F-4BCA-405F-970A-D28B8006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688B4-63E7-45F5-A0EC-63EA23FE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9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4E1EC-222F-414A-818B-D7C99EFB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EBABB-74BB-4586-BAB2-FD302DA3F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B65C-FEF7-400E-BBB4-0B7376D81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2233-1381-4BCC-A8B7-C42DD16DE8C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241D-25B6-44F0-9BDA-1E7FE7204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724A-3CA6-490E-8335-46C4B3490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E4B2C-12BD-4AD1-AB37-B329C500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5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9F8A-F7AA-4108-B6E2-DEA65968C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0A122-33A0-4D93-92B9-B084BD962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Suhas S Kamath</a:t>
            </a:r>
          </a:p>
        </p:txBody>
      </p:sp>
    </p:spTree>
    <p:extLst>
      <p:ext uri="{BB962C8B-B14F-4D97-AF65-F5344CB8AC3E}">
        <p14:creationId xmlns:p14="http://schemas.microsoft.com/office/powerpoint/2010/main" val="416237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D6CF-F57A-4D9A-8CFF-386CD1C3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GPG Encryption-Program Output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EC3DD4-9C80-427A-9702-E7B29CF2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E72FE-A7AA-44DF-A5BB-383E7048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4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7106-8C27-439F-86BD-94F898EA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GPG Encryption-Decryption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B0C4F-E018-41F7-9119-3710253E8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8"/>
            <a:ext cx="12191999" cy="167954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7E83A-91E1-41A1-8F6A-71F6D80A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7778"/>
            <a:ext cx="12192000" cy="31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9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94C8-FBA1-45E2-9FE5-4D62AABC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SQL write of CSV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DF579-993A-4C99-BA5B-29C1D1289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4" y="893158"/>
            <a:ext cx="11594237" cy="5964842"/>
          </a:xfrm>
        </p:spPr>
      </p:pic>
    </p:spTree>
    <p:extLst>
      <p:ext uri="{BB962C8B-B14F-4D97-AF65-F5344CB8AC3E}">
        <p14:creationId xmlns:p14="http://schemas.microsoft.com/office/powerpoint/2010/main" val="67896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73D4-9280-4B39-B051-B819DFA7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Parse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C39AA-C937-4535-9748-82FC6A00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4" y="1965871"/>
            <a:ext cx="11845771" cy="33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386C-8357-4D2B-9A85-1D8F8F11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of two CSV and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99CB-B186-4591-A496-25F31EA5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DEAE6-3B97-4BEA-AAF3-9D7F1E43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172"/>
            <a:ext cx="12192000" cy="53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0681-F57A-463B-B61C-0FC8AD27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read and write to Filesystem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7A63EA-80CF-4D97-965C-41A51661B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56029"/>
            <a:ext cx="12192000" cy="25127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69186D-14C4-4920-9A8A-143236F4A8C0}"/>
              </a:ext>
            </a:extLst>
          </p:cNvPr>
          <p:cNvSpPr/>
          <p:nvPr/>
        </p:nvSpPr>
        <p:spPr>
          <a:xfrm>
            <a:off x="4730477" y="5346551"/>
            <a:ext cx="1683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76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6044-1ADB-459B-BEF6-9210B8C0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Hadoop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5C732E-AF9A-463B-8D29-DD17A6688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3" y="1530889"/>
            <a:ext cx="11732693" cy="5422511"/>
          </a:xfrm>
        </p:spPr>
      </p:pic>
    </p:spTree>
    <p:extLst>
      <p:ext uri="{BB962C8B-B14F-4D97-AF65-F5344CB8AC3E}">
        <p14:creationId xmlns:p14="http://schemas.microsoft.com/office/powerpoint/2010/main" val="60668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CAA-724A-4169-9975-CFA3669A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01"/>
            <a:ext cx="10515600" cy="1325563"/>
          </a:xfrm>
        </p:spPr>
        <p:txBody>
          <a:bodyPr/>
          <a:lstStyle/>
          <a:p>
            <a:r>
              <a:rPr lang="en-IN" dirty="0"/>
              <a:t>Output of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DD586-DAA8-4933-9A5A-2F113CA9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09" y="1335104"/>
            <a:ext cx="9827581" cy="55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9588-3E11-42B3-8F89-0F9B88AF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60131"/>
            <a:ext cx="10515600" cy="1325563"/>
          </a:xfrm>
        </p:spPr>
        <p:txBody>
          <a:bodyPr/>
          <a:lstStyle/>
          <a:p>
            <a:r>
              <a:rPr lang="en-IN" dirty="0"/>
              <a:t>Listing of files along with Modified 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F476-0D8C-44BA-B156-BFC49CEE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90" y="1095452"/>
            <a:ext cx="10292179" cy="57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2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FA36-4F08-40C5-BF5A-EAAA8AC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.txt files older than 7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BDC3F-39BF-4FA7-AB09-7FEAE538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240"/>
            <a:ext cx="12192000" cy="35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Assignment Outputs</vt:lpstr>
      <vt:lpstr>SQL write of CSV File</vt:lpstr>
      <vt:lpstr>JSON Parse Output</vt:lpstr>
      <vt:lpstr>Reading of two CSV and Join</vt:lpstr>
      <vt:lpstr>Hadoop read and write to Filesystem</vt:lpstr>
      <vt:lpstr>Output of Hadoop</vt:lpstr>
      <vt:lpstr>Output of Hadoop</vt:lpstr>
      <vt:lpstr>Listing of files along with Modified Dates</vt:lpstr>
      <vt:lpstr>List of .txt files older than 7 days</vt:lpstr>
      <vt:lpstr>GPG Encryption-Program Output </vt:lpstr>
      <vt:lpstr>GPG Encryption-Decryption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kamath</dc:creator>
  <cp:lastModifiedBy>suhas kamath</cp:lastModifiedBy>
  <cp:revision>5</cp:revision>
  <dcterms:created xsi:type="dcterms:W3CDTF">2020-09-07T07:24:43Z</dcterms:created>
  <dcterms:modified xsi:type="dcterms:W3CDTF">2020-09-11T08:39:54Z</dcterms:modified>
</cp:coreProperties>
</file>