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49F075-89E4-49D5-B976-2F1ACFE6406F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IN" altLang="en-US" sz="1200" dirty="0">
                <a:latin typeface="Calibri" panose="020F0502020204030204" pitchFamily="34" charset="0"/>
              </a:rPr>
            </a:fld>
            <a:endParaRPr lang="en-I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75" y="17463"/>
            <a:ext cx="1158875" cy="1160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816"/>
            <a:ext cx="10515600" cy="923827"/>
          </a:xfrm>
          <a:solidFill>
            <a:srgbClr val="00206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8"/>
            <a:ext cx="7772400" cy="4111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446838"/>
            <a:ext cx="4419600" cy="411163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en-IN" altLang="en-US" b="1" dirty="0">
                <a:solidFill>
                  <a:schemeClr val="bg1"/>
                </a:solidFill>
                <a:latin typeface="Calibri" panose="020F0502020204030204" pitchFamily="34" charset="0"/>
              </a:rPr>
            </a:fld>
            <a:endParaRPr lang="en-I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ISE, SVIT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0" y="333906"/>
            <a:ext cx="12192000" cy="913827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600" b="1" i="0" u="none" strike="noStrike" kern="1200" cap="none" spc="0" normalizeH="0" baseline="0" noProof="0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SAI VIDYA INSTITUTE OF </a:t>
            </a:r>
            <a:r>
              <a:rPr kumimoji="0" lang="en-IN" sz="3600" b="1" i="0" u="none" strike="noStrike" kern="1200" cap="none" spc="0" normalizeH="0" baseline="0" noProof="0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TECHNOLOGY</a:t>
            </a:r>
            <a:br>
              <a:rPr kumimoji="0" lang="en-IN" sz="3600" b="1" i="0" u="none" strike="noStrike" kern="1200" cap="none" spc="0" normalizeH="0" baseline="0" noProof="0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endParaRPr kumimoji="0" lang="en-IN" sz="3600" b="1" i="0" u="none" strike="noStrike" kern="1200" cap="none" spc="0" normalizeH="0" baseline="0" noProof="0" dirty="0">
              <a:ln w="22225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+mj-ea"/>
              <a:cs typeface="+mj-cs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524000" y="1331913"/>
            <a:ext cx="9144000" cy="4619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IN" altLang="en-US" b="1" kern="1200" dirty="0">
                <a:latin typeface="Palatino Linotype" panose="02040502050505030304" pitchFamily="18" charset="0"/>
                <a:ea typeface="+mn-ea"/>
                <a:cs typeface="+mn-cs"/>
              </a:rPr>
              <a:t>Accredited by NBA, New Delhi </a:t>
            </a:r>
            <a:endParaRPr lang="en-IN" altLang="en-US" b="1" kern="1200" dirty="0">
              <a:latin typeface="Palatino Linotype" panose="02040502050505030304" pitchFamily="18" charset="0"/>
              <a:ea typeface="+mn-ea"/>
              <a:cs typeface="+mn-cs"/>
            </a:endParaRPr>
          </a:p>
          <a:p>
            <a:pPr eaLnBrk="1" hangingPunct="1">
              <a:buClrTx/>
              <a:buSzTx/>
            </a:pPr>
            <a:r>
              <a:rPr lang="en-IN" altLang="en-US" b="1" kern="1200" dirty="0">
                <a:latin typeface="Palatino Linotype" panose="02040502050505030304" pitchFamily="18" charset="0"/>
                <a:ea typeface="+mn-ea"/>
                <a:cs typeface="+mn-cs"/>
              </a:rPr>
              <a:t>Rajanukunte, Bengaluru - 560064</a:t>
            </a:r>
            <a:endParaRPr lang="en-IN" altLang="en-US" b="1" kern="1200" dirty="0"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413" y="2189163"/>
            <a:ext cx="1168400" cy="116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TextBox 4"/>
          <p:cNvSpPr txBox="1"/>
          <p:nvPr/>
        </p:nvSpPr>
        <p:spPr>
          <a:xfrm>
            <a:off x="2435225" y="3833813"/>
            <a:ext cx="739933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“Overview of Software – Automated PDF Report Generation with MongoDB”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78" name="TextBox 5"/>
          <p:cNvSpPr txBox="1"/>
          <p:nvPr/>
        </p:nvSpPr>
        <p:spPr>
          <a:xfrm>
            <a:off x="3917950" y="5016500"/>
            <a:ext cx="4505325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Presented By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Prashanth Reddy P S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1VA18CS033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eaLnBrk="1" hangingPunct="1"/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3079" name="TextBox 6"/>
          <p:cNvSpPr txBox="1"/>
          <p:nvPr/>
        </p:nvSpPr>
        <p:spPr>
          <a:xfrm>
            <a:off x="252413" y="4975225"/>
            <a:ext cx="414655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Internal Guide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Prof. Anitha C S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Assistant Professor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Dept. CSE, SVIT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31838"/>
            <a:ext cx="12192000" cy="58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kern="1200" cap="none" spc="0" normalizeH="0" baseline="0" noProof="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Department of Computer Science and Engineering</a:t>
            </a:r>
            <a:endParaRPr kumimoji="0" lang="en-IN" sz="3200" b="1" kern="1200" cap="none" spc="0" normalizeH="0" baseline="0" noProof="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81" name="TextBox 8"/>
          <p:cNvSpPr txBox="1"/>
          <p:nvPr/>
        </p:nvSpPr>
        <p:spPr>
          <a:xfrm>
            <a:off x="0" y="3300413"/>
            <a:ext cx="12192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Internship (18CSI85)  Presentation on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82" name="TextBox 14"/>
          <p:cNvSpPr txBox="1"/>
          <p:nvPr/>
        </p:nvSpPr>
        <p:spPr>
          <a:xfrm>
            <a:off x="7920038" y="5054600"/>
            <a:ext cx="4148137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External Guide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Mr. Madhvesh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Deputy Engineer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BEL, Bengaluru</a:t>
            </a:r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0" y="242577"/>
            <a:ext cx="9879291" cy="844197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INDEX</a:t>
            </a:r>
            <a:endParaRPr kumimoji="0" lang="en-IN" sz="4400" b="1" i="0" u="none" strike="noStrike" kern="1200" cap="none" spc="0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pitchFamily="18" charset="0"/>
              <a:ea typeface="+mj-ea"/>
              <a:cs typeface="+mj-cs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About the Organization.</a:t>
            </a:r>
            <a:endParaRPr lang="en-IN" altLang="en-US" dirty="0">
              <a:latin typeface="Palatino Linotype" panose="02040502050505030304" pitchFamily="18" charset="0"/>
            </a:endParaRP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About Department.</a:t>
            </a:r>
            <a:endParaRPr lang="en-IN" altLang="en-US" dirty="0">
              <a:latin typeface="Palatino Linotype" panose="02040502050505030304" pitchFamily="18" charset="0"/>
            </a:endParaRP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Task Performed.</a:t>
            </a:r>
            <a:endParaRPr lang="en-IN" altLang="en-US" dirty="0">
              <a:latin typeface="Palatino Linotype" panose="02040502050505030304" pitchFamily="18" charset="0"/>
            </a:endParaRP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References.</a:t>
            </a:r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  <a:endParaRPr kumimoji="0" lang="en-IN" kern="1200" cap="none" spc="0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4101" name="Footer Placeholder 3"/>
          <p:cNvSpPr txBox="1">
            <a:spLocks noGrp="1"/>
          </p:cNvSpPr>
          <p:nvPr>
            <p:ph type="ftr" sz="quarter" idx="3"/>
          </p:nvPr>
        </p:nvSpPr>
        <p:spPr bwMode="auto">
          <a:xfrm>
            <a:off x="0" y="6446838"/>
            <a:ext cx="8677275" cy="411163"/>
          </a:xfrm>
        </p:spPr>
        <p:txBody>
          <a:bodyPr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Dept. of CSE, SVIT</a:t>
            </a:r>
            <a:endParaRPr kumimoji="0" lang="en-I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4102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772400" y="6446838"/>
            <a:ext cx="4419600" cy="411162"/>
          </a:xfrm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IN" altLang="en-US" b="1" dirty="0">
                <a:solidFill>
                  <a:schemeClr val="bg1"/>
                </a:solidFill>
                <a:latin typeface="Palatino Linotype" panose="02040502050505030304" pitchFamily="18" charset="0"/>
              </a:rPr>
            </a:fld>
            <a:endParaRPr lang="en-IN" altLang="en-US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17488"/>
            <a:ext cx="10515600" cy="923925"/>
          </a:xfrm>
          <a:solidFill>
            <a:srgbClr val="002060">
              <a:alpha val="100000"/>
            </a:srgbClr>
          </a:solidFill>
          <a:ln/>
        </p:spPr>
        <p:txBody>
          <a:bodyPr vert="horz" wrap="square" lIns="91440" tIns="45720" rIns="91440" bIns="45720" anchor="ctr" anchorCtr="0"/>
          <a:p>
            <a:pPr/>
            <a:r>
              <a:rPr kern="1200" dirty="0">
                <a:latin typeface="+mj-lt"/>
                <a:ea typeface="+mj-ea"/>
                <a:cs typeface="+mj-cs"/>
              </a:rPr>
              <a:t>ABOUT ORGANISATION</a:t>
            </a:r>
            <a:endParaRPr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123" name="Content Placeholder 5" descr="BEL-Logo.pn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096375" y="5270500"/>
            <a:ext cx="3095625" cy="1062038"/>
          </a:xfrm>
          <a:ln/>
        </p:spPr>
      </p:pic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/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CSE, SVIT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772400" y="6446838"/>
            <a:ext cx="4419600" cy="411162"/>
          </a:xfrm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IN" altLang="en-US" b="1" dirty="0">
                <a:solidFill>
                  <a:schemeClr val="bg1"/>
                </a:solidFill>
                <a:latin typeface="Calibri" panose="020F0502020204030204" pitchFamily="34" charset="0"/>
              </a:rPr>
            </a:fld>
            <a:endParaRPr lang="en-I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163" y="1189038"/>
            <a:ext cx="9521825" cy="6462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Bharat Electronics Limited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is an Indian Government-owned aerospace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electronics company.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 primarily manufactures advanced electronic products for ground and aerospace applications.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BEL is one of nine PSUs under the Ministry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India. It has been granted 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Navratna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status by the Government of India.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Bharat Electronics Limited  has its units across India like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Bengaluru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Visakhapatanam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chennai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Bharat Electronics Limited (BEL) has achieved a turnover of about RS 15,000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during FY 2021-22.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BEL designs, develops and manufactures a range of products in the following fields: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Electronic voting machines.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Voter-verified paper audit trail.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Traffic signals.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Radars.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BEL Weapon Locating Radar.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Missiles, 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17488"/>
            <a:ext cx="10515600" cy="923925"/>
          </a:xfrm>
          <a:solidFill>
            <a:srgbClr val="002060">
              <a:alpha val="100000"/>
            </a:srgbClr>
          </a:solidFill>
          <a:ln/>
        </p:spPr>
        <p:txBody>
          <a:bodyPr vert="horz" wrap="square" lIns="91440" tIns="45720" rIns="91440" bIns="45720" anchor="ctr" anchorCtr="0"/>
          <a:p>
            <a:pPr/>
            <a:r>
              <a:rPr kern="1200" dirty="0">
                <a:latin typeface="+mj-lt"/>
                <a:ea typeface="+mj-ea"/>
                <a:cs typeface="+mj-cs"/>
              </a:rPr>
              <a:t>ABOUT DEPARTMENT</a:t>
            </a:r>
            <a:endParaRPr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2250" y="1279525"/>
            <a:ext cx="11131550" cy="4897438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dirty="0"/>
              <a:t>   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/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CSE, SVIT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772400" y="6446838"/>
            <a:ext cx="4419600" cy="411162"/>
          </a:xfrm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IN" altLang="en-US" b="1" dirty="0">
                <a:solidFill>
                  <a:schemeClr val="bg1"/>
                </a:solidFill>
                <a:latin typeface="Calibri" panose="020F0502020204030204" pitchFamily="34" charset="0"/>
              </a:rPr>
            </a:fld>
            <a:endParaRPr lang="en-I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6150" name="Picture 5" descr="VAPT-pic1-06-01-20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625" y="1528763"/>
            <a:ext cx="3635375" cy="3290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4455" y="1279525"/>
            <a:ext cx="74898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Palatino Linotype" panose="02040502050505030304" pitchFamily="18" charset="0"/>
                <a:sym typeface="+mn-ea"/>
              </a:rPr>
              <a:t>BEL‟s Software Division was established in Bengaluru in 1996. </a:t>
            </a:r>
            <a:endParaRPr lang="en-IN" altLang="en-US" sz="2400" dirty="0">
              <a:latin typeface="Palatino Linotype" panose="02040502050505030304" pitchFamily="18" charset="0"/>
              <a:sym typeface="+mn-ea"/>
            </a:endParaRPr>
          </a:p>
          <a:p>
            <a:pPr eaLnBrk="1" hangingPunct="1">
              <a:buFont typeface="Arial" panose="020B0604020202020204" pitchFamily="34" charset="0"/>
            </a:pPr>
            <a:endParaRPr lang="en-IN" altLang="en-US" sz="2400" dirty="0">
              <a:latin typeface="Palatino Linotype" panose="0204050205050503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Palatino Linotype" panose="02040502050505030304" pitchFamily="18" charset="0"/>
                <a:sym typeface="+mn-ea"/>
              </a:rPr>
              <a:t>The division applies State-of the-art technology and industry standard process to achieve compliance. The key customers include the Indian Defence Forces, Para-Military Forces, Election Commission of India, DRDO and other PSUs (Public sector Undertakings).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TASK PERFORMED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90" y="1804035"/>
            <a:ext cx="10515600" cy="4351338"/>
          </a:xfrm>
        </p:spPr>
        <p:txBody>
          <a:bodyPr/>
          <a:p>
            <a:r>
              <a:rPr lang="en-IN" altLang="en-US"/>
              <a:t>From the exsting Studentinfo database in MongoDB task is to create a report in the pdf file format. </a:t>
            </a:r>
            <a:endParaRPr lang="en-IN" altLang="en-US"/>
          </a:p>
          <a:p>
            <a:r>
              <a:rPr lang="en-IN" altLang="en-US"/>
              <a:t>Used mongodb java library to connect to the mongodb server and to retreive the data stored in the database.</a:t>
            </a:r>
            <a:endParaRPr lang="en-IN" altLang="en-US"/>
          </a:p>
          <a:p>
            <a:r>
              <a:rPr lang="en-IN" altLang="en-US"/>
              <a:t>Using the itextpdf java library the retreived data is used to create report in the pdf file format.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Snapshots</a:t>
            </a:r>
            <a:endParaRPr lang="en-IN" altLang="en-US"/>
          </a:p>
        </p:txBody>
      </p:sp>
      <p:pic>
        <p:nvPicPr>
          <p:cNvPr id="4" name="Picture 3" descr="pdf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0" y="2386330"/>
            <a:ext cx="5926455" cy="3161030"/>
          </a:xfrm>
          <a:prstGeom prst="rect">
            <a:avLst/>
          </a:prstGeom>
        </p:spPr>
      </p:pic>
      <p:pic>
        <p:nvPicPr>
          <p:cNvPr id="6" name="Picture 5" descr="Screenshot 2022-06-30 232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2424430"/>
            <a:ext cx="5783580" cy="3084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References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/>
            <a:r>
              <a:rPr lang="en-IN" altLang="en-US" dirty="0">
                <a:latin typeface="Palatino Linotype" panose="02040502050505030304" pitchFamily="18" charset="0"/>
                <a:sym typeface="+mn-ea"/>
              </a:rPr>
              <a:t>https://www.mongodb.com/docs/</a:t>
            </a:r>
            <a:endParaRPr lang="en-IN" altLang="en-US" dirty="0">
              <a:latin typeface="Palatino Linotype" panose="02040502050505030304" pitchFamily="18" charset="0"/>
            </a:endParaRP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  <a:sym typeface="+mn-ea"/>
              </a:rPr>
              <a:t>https://mongodb.github.io/mongo-java-driver/3.4/javadoc/com/mongodb/MongoClient.html</a:t>
            </a:r>
            <a:endParaRPr lang="en-IN" alt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0</TotalTime>
  <Words>2286</Words>
  <Application>WPS Presentation</Application>
  <PresentationFormat>Custom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Palatino Linotype</vt:lpstr>
      <vt:lpstr>Microsoft YaHei</vt:lpstr>
      <vt:lpstr>Arial Unicode MS</vt:lpstr>
      <vt:lpstr>SAI VIDYA INSTITUTE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suhas</cp:lastModifiedBy>
  <cp:revision>30</cp:revision>
  <dcterms:created xsi:type="dcterms:W3CDTF">2018-09-27T05:23:08Z</dcterms:created>
  <dcterms:modified xsi:type="dcterms:W3CDTF">2022-07-01T06:39:48Z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A6C94A460831463088FCDC011704823D</vt:lpwstr>
  </property>
  <property fmtid="{D5CDD505-2E9C-101B-9397-08002B2CF9AE}" pid="3" name="KSOProductBuildVer">
    <vt:lpwstr>1033-11.2.0.10451</vt:lpwstr>
  </property>
</Properties>
</file>