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69" r:id="rId5"/>
    <p:sldId id="279" r:id="rId6"/>
    <p:sldId id="274" r:id="rId7"/>
    <p:sldId id="257" r:id="rId8"/>
    <p:sldId id="261" r:id="rId9"/>
    <p:sldId id="259" r:id="rId10"/>
    <p:sldId id="260" r:id="rId11"/>
    <p:sldId id="264" r:id="rId12"/>
    <p:sldId id="266" r:id="rId13"/>
    <p:sldId id="267" r:id="rId14"/>
    <p:sldId id="268" r:id="rId15"/>
    <p:sldId id="278" r:id="rId16"/>
    <p:sldId id="270" r:id="rId17"/>
    <p:sldId id="271" r:id="rId18"/>
    <p:sldId id="27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CF238-7729-4538-8C2E-1A2BFCB43B03}" v="1" dt="2022-08-01T04:55:07.478"/>
    <p1510:client id="{4B83AA2B-085E-434E-B638-F11BF80A799C}" v="1" dt="2022-08-01T13:53:34.368"/>
    <p1510:client id="{95ED3A54-7511-401D-8472-D0A55CFEC28B}" v="5" dt="2022-08-01T13:48:45.492"/>
    <p1510:client id="{B04CC777-114C-9147-BFBC-24D3DCE41247}" vWet="2" dt="2022-08-01T13:53:2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Navneet" userId="40651b71-2e53-4357-b132-d1070e2acf5e" providerId="ADAL" clId="{E03A7AB3-047E-4B44-8561-F9192C29EFCC}"/>
    <pc:docChg chg="modSld">
      <pc:chgData name="., Navneet" userId="40651b71-2e53-4357-b132-d1070e2acf5e" providerId="ADAL" clId="{E03A7AB3-047E-4B44-8561-F9192C29EFCC}" dt="2022-07-31T18:09:53.477" v="0" actId="1036"/>
      <pc:docMkLst>
        <pc:docMk/>
      </pc:docMkLst>
      <pc:sldChg chg="modSp mod">
        <pc:chgData name="., Navneet" userId="40651b71-2e53-4357-b132-d1070e2acf5e" providerId="ADAL" clId="{E03A7AB3-047E-4B44-8561-F9192C29EFCC}" dt="2022-07-31T18:09:53.477" v="0" actId="1036"/>
        <pc:sldMkLst>
          <pc:docMk/>
          <pc:sldMk cId="2396079228" sldId="261"/>
        </pc:sldMkLst>
        <pc:picChg chg="mod">
          <ac:chgData name="., Navneet" userId="40651b71-2e53-4357-b132-d1070e2acf5e" providerId="ADAL" clId="{E03A7AB3-047E-4B44-8561-F9192C29EFCC}" dt="2022-07-31T18:09:53.477" v="0" actId="1036"/>
          <ac:picMkLst>
            <pc:docMk/>
            <pc:sldMk cId="2396079228" sldId="261"/>
            <ac:picMk id="10" creationId="{CF2B7423-31E1-4679-B3B1-A9E2DBE99341}"/>
          </ac:picMkLst>
        </pc:picChg>
      </pc:sldChg>
    </pc:docChg>
  </pc:docChgLst>
  <pc:docChgLst>
    <pc:chgData name="P S, Darshan Balaji" userId="S::darps@deloitte.com::e174df1c-6b2e-4152-88ff-d3147b56dc4e" providerId="AD" clId="Web-{95ED3A54-7511-401D-8472-D0A55CFEC28B}"/>
    <pc:docChg chg="modSld">
      <pc:chgData name="P S, Darshan Balaji" userId="S::darps@deloitte.com::e174df1c-6b2e-4152-88ff-d3147b56dc4e" providerId="AD" clId="Web-{95ED3A54-7511-401D-8472-D0A55CFEC28B}" dt="2022-08-01T13:48:43.336" v="3" actId="20577"/>
      <pc:docMkLst>
        <pc:docMk/>
      </pc:docMkLst>
      <pc:sldChg chg="modSp">
        <pc:chgData name="P S, Darshan Balaji" userId="S::darps@deloitte.com::e174df1c-6b2e-4152-88ff-d3147b56dc4e" providerId="AD" clId="Web-{95ED3A54-7511-401D-8472-D0A55CFEC28B}" dt="2022-08-01T13:48:43.336" v="3" actId="20577"/>
        <pc:sldMkLst>
          <pc:docMk/>
          <pc:sldMk cId="3613742898" sldId="267"/>
        </pc:sldMkLst>
        <pc:spChg chg="mod">
          <ac:chgData name="P S, Darshan Balaji" userId="S::darps@deloitte.com::e174df1c-6b2e-4152-88ff-d3147b56dc4e" providerId="AD" clId="Web-{95ED3A54-7511-401D-8472-D0A55CFEC28B}" dt="2022-08-01T13:48:43.336" v="3" actId="20577"/>
          <ac:spMkLst>
            <pc:docMk/>
            <pc:sldMk cId="3613742898" sldId="267"/>
            <ac:spMk id="3" creationId="{05B86F5C-5434-4FBE-A8F7-2BA29D914E7F}"/>
          </ac:spMkLst>
        </pc:spChg>
      </pc:sldChg>
      <pc:sldChg chg="modSp">
        <pc:chgData name="P S, Darshan Balaji" userId="S::darps@deloitte.com::e174df1c-6b2e-4152-88ff-d3147b56dc4e" providerId="AD" clId="Web-{95ED3A54-7511-401D-8472-D0A55CFEC28B}" dt="2022-08-01T13:47:05.507" v="2" actId="20577"/>
        <pc:sldMkLst>
          <pc:docMk/>
          <pc:sldMk cId="1173509293" sldId="274"/>
        </pc:sldMkLst>
        <pc:spChg chg="mod">
          <ac:chgData name="P S, Darshan Balaji" userId="S::darps@deloitte.com::e174df1c-6b2e-4152-88ff-d3147b56dc4e" providerId="AD" clId="Web-{95ED3A54-7511-401D-8472-D0A55CFEC28B}" dt="2022-08-01T13:47:05.507" v="2" actId="20577"/>
          <ac:spMkLst>
            <pc:docMk/>
            <pc:sldMk cId="1173509293" sldId="274"/>
            <ac:spMk id="3" creationId="{D5FDC320-FB60-4DE2-A597-EC09C2801796}"/>
          </ac:spMkLst>
        </pc:spChg>
      </pc:sldChg>
    </pc:docChg>
  </pc:docChgLst>
  <pc:docChgLst>
    <pc:chgData name="Shetty, Disha D" userId="S::disshetty@deloitte.com::cde56d59-3e63-4a1d-90ec-d3da44971d0d" providerId="AD" clId="Web-{29DCF238-7729-4538-8C2E-1A2BFCB43B03}"/>
    <pc:docChg chg="addSld">
      <pc:chgData name="Shetty, Disha D" userId="S::disshetty@deloitte.com::cde56d59-3e63-4a1d-90ec-d3da44971d0d" providerId="AD" clId="Web-{29DCF238-7729-4538-8C2E-1A2BFCB43B03}" dt="2022-08-01T04:55:07.463" v="0"/>
      <pc:docMkLst>
        <pc:docMk/>
      </pc:docMkLst>
      <pc:sldChg chg="new">
        <pc:chgData name="Shetty, Disha D" userId="S::disshetty@deloitte.com::cde56d59-3e63-4a1d-90ec-d3da44971d0d" providerId="AD" clId="Web-{29DCF238-7729-4538-8C2E-1A2BFCB43B03}" dt="2022-08-01T04:55:07.463" v="0"/>
        <pc:sldMkLst>
          <pc:docMk/>
          <pc:sldMk cId="3340300131" sldId="270"/>
        </pc:sldMkLst>
      </pc:sldChg>
    </pc:docChg>
  </pc:docChgLst>
  <pc:docChgLst>
    <pc:chgData name="Singh, Aayushi" userId="S::aayussingh@deloitte.com::7d3c7ac1-e61c-4b8b-beda-c7f20059b036" providerId="AD" clId="Web-{4B83AA2B-085E-434E-B638-F11BF80A799C}"/>
    <pc:docChg chg="modSld">
      <pc:chgData name="Singh, Aayushi" userId="S::aayussingh@deloitte.com::7d3c7ac1-e61c-4b8b-beda-c7f20059b036" providerId="AD" clId="Web-{4B83AA2B-085E-434E-B638-F11BF80A799C}" dt="2022-08-01T13:53:34.368" v="0" actId="1076"/>
      <pc:docMkLst>
        <pc:docMk/>
      </pc:docMkLst>
      <pc:sldChg chg="modSp">
        <pc:chgData name="Singh, Aayushi" userId="S::aayussingh@deloitte.com::7d3c7ac1-e61c-4b8b-beda-c7f20059b036" providerId="AD" clId="Web-{4B83AA2B-085E-434E-B638-F11BF80A799C}" dt="2022-08-01T13:53:34.368" v="0" actId="1076"/>
        <pc:sldMkLst>
          <pc:docMk/>
          <pc:sldMk cId="1173509293" sldId="274"/>
        </pc:sldMkLst>
        <pc:spChg chg="mod">
          <ac:chgData name="Singh, Aayushi" userId="S::aayussingh@deloitte.com::7d3c7ac1-e61c-4b8b-beda-c7f20059b036" providerId="AD" clId="Web-{4B83AA2B-085E-434E-B638-F11BF80A799C}" dt="2022-08-01T13:53:34.368" v="0" actId="1076"/>
          <ac:spMkLst>
            <pc:docMk/>
            <pc:sldMk cId="1173509293" sldId="274"/>
            <ac:spMk id="3" creationId="{D5FDC320-FB60-4DE2-A597-EC09C28017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2307E-90C3-43FA-9F6F-2FCD4D6A26C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44A918-4D79-49D2-A671-2AC66F8E9917}">
      <dgm:prSet/>
      <dgm:spPr/>
      <dgm:t>
        <a:bodyPr/>
        <a:lstStyle/>
        <a:p>
          <a:r>
            <a:rPr lang="en-US"/>
            <a:t>Jupyter Hub – For Collective and Interactive Training.</a:t>
          </a:r>
        </a:p>
      </dgm:t>
    </dgm:pt>
    <dgm:pt modelId="{13FEB10B-94B4-4020-81CB-2F52CADE91C3}" type="parTrans" cxnId="{F06535E1-F7DF-48ED-8F4E-30C9FF3F24AD}">
      <dgm:prSet/>
      <dgm:spPr/>
      <dgm:t>
        <a:bodyPr/>
        <a:lstStyle/>
        <a:p>
          <a:endParaRPr lang="en-US"/>
        </a:p>
      </dgm:t>
    </dgm:pt>
    <dgm:pt modelId="{74176B48-2629-4F7F-B999-8C5163D041AD}" type="sibTrans" cxnId="{F06535E1-F7DF-48ED-8F4E-30C9FF3F24AD}">
      <dgm:prSet/>
      <dgm:spPr/>
      <dgm:t>
        <a:bodyPr/>
        <a:lstStyle/>
        <a:p>
          <a:endParaRPr lang="en-US"/>
        </a:p>
      </dgm:t>
    </dgm:pt>
    <dgm:pt modelId="{D7C4C33E-1551-4626-AABF-EE196BCBD723}">
      <dgm:prSet/>
      <dgm:spPr/>
      <dgm:t>
        <a:bodyPr/>
        <a:lstStyle/>
        <a:p>
          <a:r>
            <a:rPr lang="en-US"/>
            <a:t>A TensorFlow Training Controller</a:t>
          </a:r>
        </a:p>
      </dgm:t>
    </dgm:pt>
    <dgm:pt modelId="{A296F713-09E6-4E32-85E0-86127F307898}" type="parTrans" cxnId="{A19789CC-9B82-44CF-BA3E-D8453E886D3F}">
      <dgm:prSet/>
      <dgm:spPr/>
      <dgm:t>
        <a:bodyPr/>
        <a:lstStyle/>
        <a:p>
          <a:endParaRPr lang="en-US"/>
        </a:p>
      </dgm:t>
    </dgm:pt>
    <dgm:pt modelId="{240FEB1C-1458-4A3C-A4BA-7352D70DF466}" type="sibTrans" cxnId="{A19789CC-9B82-44CF-BA3E-D8453E886D3F}">
      <dgm:prSet/>
      <dgm:spPr/>
      <dgm:t>
        <a:bodyPr/>
        <a:lstStyle/>
        <a:p>
          <a:endParaRPr lang="en-US"/>
        </a:p>
      </dgm:t>
    </dgm:pt>
    <dgm:pt modelId="{72941335-1353-4386-9D06-06EADAB6A128}">
      <dgm:prSet/>
      <dgm:spPr/>
      <dgm:t>
        <a:bodyPr/>
        <a:lstStyle/>
        <a:p>
          <a:r>
            <a:rPr lang="en-US"/>
            <a:t>A Tensorflow Serving Deployment</a:t>
          </a:r>
        </a:p>
      </dgm:t>
    </dgm:pt>
    <dgm:pt modelId="{342EDFC8-7B6D-468D-9BF3-D47AE8D9F161}" type="parTrans" cxnId="{2E445A0A-7584-4FBA-91EF-EDA95B1B56A9}">
      <dgm:prSet/>
      <dgm:spPr/>
      <dgm:t>
        <a:bodyPr/>
        <a:lstStyle/>
        <a:p>
          <a:endParaRPr lang="en-US"/>
        </a:p>
      </dgm:t>
    </dgm:pt>
    <dgm:pt modelId="{C95834F4-4CEA-4669-B9DF-D077FAA9BA93}" type="sibTrans" cxnId="{2E445A0A-7584-4FBA-91EF-EDA95B1B56A9}">
      <dgm:prSet/>
      <dgm:spPr/>
      <dgm:t>
        <a:bodyPr/>
        <a:lstStyle/>
        <a:p>
          <a:endParaRPr lang="en-US"/>
        </a:p>
      </dgm:t>
    </dgm:pt>
    <dgm:pt modelId="{A6C9A08C-8596-474D-9764-F075ACE88264}">
      <dgm:prSet/>
      <dgm:spPr/>
      <dgm:t>
        <a:bodyPr/>
        <a:lstStyle/>
        <a:p>
          <a:r>
            <a:rPr lang="en-US"/>
            <a:t>Agro for workflows</a:t>
          </a:r>
        </a:p>
      </dgm:t>
    </dgm:pt>
    <dgm:pt modelId="{7DB88A78-D86B-45C4-8AC9-9EAB79045533}" type="parTrans" cxnId="{38D44BCA-A893-4957-B369-D2D24B411CC5}">
      <dgm:prSet/>
      <dgm:spPr/>
      <dgm:t>
        <a:bodyPr/>
        <a:lstStyle/>
        <a:p>
          <a:endParaRPr lang="en-US"/>
        </a:p>
      </dgm:t>
    </dgm:pt>
    <dgm:pt modelId="{263900E6-F14D-49E2-BAC6-ADAED43F739E}" type="sibTrans" cxnId="{38D44BCA-A893-4957-B369-D2D24B411CC5}">
      <dgm:prSet/>
      <dgm:spPr/>
      <dgm:t>
        <a:bodyPr/>
        <a:lstStyle/>
        <a:p>
          <a:endParaRPr lang="en-US"/>
        </a:p>
      </dgm:t>
    </dgm:pt>
    <dgm:pt modelId="{BC5E03F0-BE08-44DD-96E4-FB07C8F87DDA}">
      <dgm:prSet/>
      <dgm:spPr/>
      <dgm:t>
        <a:bodyPr/>
        <a:lstStyle/>
        <a:p>
          <a:r>
            <a:rPr lang="en-US"/>
            <a:t>Much more</a:t>
          </a:r>
        </a:p>
      </dgm:t>
    </dgm:pt>
    <dgm:pt modelId="{12478BE2-A567-4DF6-9D4A-3041856DBA16}" type="parTrans" cxnId="{57824159-3064-4DAA-B979-3829EF5A3193}">
      <dgm:prSet/>
      <dgm:spPr/>
      <dgm:t>
        <a:bodyPr/>
        <a:lstStyle/>
        <a:p>
          <a:endParaRPr lang="en-US"/>
        </a:p>
      </dgm:t>
    </dgm:pt>
    <dgm:pt modelId="{B0233B98-2F95-442B-8D2E-EE3F4B4C7334}" type="sibTrans" cxnId="{57824159-3064-4DAA-B979-3829EF5A3193}">
      <dgm:prSet/>
      <dgm:spPr/>
      <dgm:t>
        <a:bodyPr/>
        <a:lstStyle/>
        <a:p>
          <a:endParaRPr lang="en-US"/>
        </a:p>
      </dgm:t>
    </dgm:pt>
    <dgm:pt modelId="{A8C49333-3DC5-4C73-8BF4-BF77D4E412E0}" type="pres">
      <dgm:prSet presAssocID="{0FD2307E-90C3-43FA-9F6F-2FCD4D6A26CF}" presName="outerComposite" presStyleCnt="0">
        <dgm:presLayoutVars>
          <dgm:chMax val="5"/>
          <dgm:dir/>
          <dgm:resizeHandles val="exact"/>
        </dgm:presLayoutVars>
      </dgm:prSet>
      <dgm:spPr/>
    </dgm:pt>
    <dgm:pt modelId="{177D204C-FFB4-464B-9E6A-D11D6F84DACB}" type="pres">
      <dgm:prSet presAssocID="{0FD2307E-90C3-43FA-9F6F-2FCD4D6A26CF}" presName="dummyMaxCanvas" presStyleCnt="0">
        <dgm:presLayoutVars/>
      </dgm:prSet>
      <dgm:spPr/>
    </dgm:pt>
    <dgm:pt modelId="{B1133D38-FE67-4618-9B80-13CC7BE51E4A}" type="pres">
      <dgm:prSet presAssocID="{0FD2307E-90C3-43FA-9F6F-2FCD4D6A26CF}" presName="FiveNodes_1" presStyleLbl="node1" presStyleIdx="0" presStyleCnt="5">
        <dgm:presLayoutVars>
          <dgm:bulletEnabled val="1"/>
        </dgm:presLayoutVars>
      </dgm:prSet>
      <dgm:spPr/>
    </dgm:pt>
    <dgm:pt modelId="{28F98654-525E-4BB6-8289-1120C2ED23BE}" type="pres">
      <dgm:prSet presAssocID="{0FD2307E-90C3-43FA-9F6F-2FCD4D6A26CF}" presName="FiveNodes_2" presStyleLbl="node1" presStyleIdx="1" presStyleCnt="5">
        <dgm:presLayoutVars>
          <dgm:bulletEnabled val="1"/>
        </dgm:presLayoutVars>
      </dgm:prSet>
      <dgm:spPr/>
    </dgm:pt>
    <dgm:pt modelId="{24650B6B-974E-407A-A719-3F5C99F8E961}" type="pres">
      <dgm:prSet presAssocID="{0FD2307E-90C3-43FA-9F6F-2FCD4D6A26CF}" presName="FiveNodes_3" presStyleLbl="node1" presStyleIdx="2" presStyleCnt="5">
        <dgm:presLayoutVars>
          <dgm:bulletEnabled val="1"/>
        </dgm:presLayoutVars>
      </dgm:prSet>
      <dgm:spPr/>
    </dgm:pt>
    <dgm:pt modelId="{BF212E5F-42E4-4E56-BDE7-1298AF567A3A}" type="pres">
      <dgm:prSet presAssocID="{0FD2307E-90C3-43FA-9F6F-2FCD4D6A26CF}" presName="FiveNodes_4" presStyleLbl="node1" presStyleIdx="3" presStyleCnt="5">
        <dgm:presLayoutVars>
          <dgm:bulletEnabled val="1"/>
        </dgm:presLayoutVars>
      </dgm:prSet>
      <dgm:spPr/>
    </dgm:pt>
    <dgm:pt modelId="{C537955A-DEE7-443E-8D41-BDBFE2F20ADB}" type="pres">
      <dgm:prSet presAssocID="{0FD2307E-90C3-43FA-9F6F-2FCD4D6A26CF}" presName="FiveNodes_5" presStyleLbl="node1" presStyleIdx="4" presStyleCnt="5">
        <dgm:presLayoutVars>
          <dgm:bulletEnabled val="1"/>
        </dgm:presLayoutVars>
      </dgm:prSet>
      <dgm:spPr/>
    </dgm:pt>
    <dgm:pt modelId="{4D2D150F-4879-4510-B081-471D4346F0C1}" type="pres">
      <dgm:prSet presAssocID="{0FD2307E-90C3-43FA-9F6F-2FCD4D6A26CF}" presName="FiveConn_1-2" presStyleLbl="fgAccFollowNode1" presStyleIdx="0" presStyleCnt="4">
        <dgm:presLayoutVars>
          <dgm:bulletEnabled val="1"/>
        </dgm:presLayoutVars>
      </dgm:prSet>
      <dgm:spPr/>
    </dgm:pt>
    <dgm:pt modelId="{EBA705D8-C18A-4EDC-B0A9-7F542C5CF53F}" type="pres">
      <dgm:prSet presAssocID="{0FD2307E-90C3-43FA-9F6F-2FCD4D6A26CF}" presName="FiveConn_2-3" presStyleLbl="fgAccFollowNode1" presStyleIdx="1" presStyleCnt="4">
        <dgm:presLayoutVars>
          <dgm:bulletEnabled val="1"/>
        </dgm:presLayoutVars>
      </dgm:prSet>
      <dgm:spPr/>
    </dgm:pt>
    <dgm:pt modelId="{E35CB091-319F-4950-9119-DB909FBE50E2}" type="pres">
      <dgm:prSet presAssocID="{0FD2307E-90C3-43FA-9F6F-2FCD4D6A26CF}" presName="FiveConn_3-4" presStyleLbl="fgAccFollowNode1" presStyleIdx="2" presStyleCnt="4">
        <dgm:presLayoutVars>
          <dgm:bulletEnabled val="1"/>
        </dgm:presLayoutVars>
      </dgm:prSet>
      <dgm:spPr/>
    </dgm:pt>
    <dgm:pt modelId="{BEA4315E-1355-4AAB-B452-CD265F6EB03C}" type="pres">
      <dgm:prSet presAssocID="{0FD2307E-90C3-43FA-9F6F-2FCD4D6A26CF}" presName="FiveConn_4-5" presStyleLbl="fgAccFollowNode1" presStyleIdx="3" presStyleCnt="4">
        <dgm:presLayoutVars>
          <dgm:bulletEnabled val="1"/>
        </dgm:presLayoutVars>
      </dgm:prSet>
      <dgm:spPr/>
    </dgm:pt>
    <dgm:pt modelId="{77D6C610-5194-4B82-98D8-7FD858DBFEE7}" type="pres">
      <dgm:prSet presAssocID="{0FD2307E-90C3-43FA-9F6F-2FCD4D6A26CF}" presName="FiveNodes_1_text" presStyleLbl="node1" presStyleIdx="4" presStyleCnt="5">
        <dgm:presLayoutVars>
          <dgm:bulletEnabled val="1"/>
        </dgm:presLayoutVars>
      </dgm:prSet>
      <dgm:spPr/>
    </dgm:pt>
    <dgm:pt modelId="{DED58C37-44BD-4837-9FCB-19078278D3F6}" type="pres">
      <dgm:prSet presAssocID="{0FD2307E-90C3-43FA-9F6F-2FCD4D6A26CF}" presName="FiveNodes_2_text" presStyleLbl="node1" presStyleIdx="4" presStyleCnt="5">
        <dgm:presLayoutVars>
          <dgm:bulletEnabled val="1"/>
        </dgm:presLayoutVars>
      </dgm:prSet>
      <dgm:spPr/>
    </dgm:pt>
    <dgm:pt modelId="{879E3B2E-DF92-44F5-ACDD-B2EC2C591C1C}" type="pres">
      <dgm:prSet presAssocID="{0FD2307E-90C3-43FA-9F6F-2FCD4D6A26CF}" presName="FiveNodes_3_text" presStyleLbl="node1" presStyleIdx="4" presStyleCnt="5">
        <dgm:presLayoutVars>
          <dgm:bulletEnabled val="1"/>
        </dgm:presLayoutVars>
      </dgm:prSet>
      <dgm:spPr/>
    </dgm:pt>
    <dgm:pt modelId="{0F9E59E1-5504-41AF-9D49-6F07CA0318ED}" type="pres">
      <dgm:prSet presAssocID="{0FD2307E-90C3-43FA-9F6F-2FCD4D6A26CF}" presName="FiveNodes_4_text" presStyleLbl="node1" presStyleIdx="4" presStyleCnt="5">
        <dgm:presLayoutVars>
          <dgm:bulletEnabled val="1"/>
        </dgm:presLayoutVars>
      </dgm:prSet>
      <dgm:spPr/>
    </dgm:pt>
    <dgm:pt modelId="{1F67E002-BF74-45B2-B1CF-2AD64B079539}" type="pres">
      <dgm:prSet presAssocID="{0FD2307E-90C3-43FA-9F6F-2FCD4D6A26C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A8FD802-6DC1-4514-9176-497ABEA626AC}" type="presOf" srcId="{A6C9A08C-8596-474D-9764-F075ACE88264}" destId="{BF212E5F-42E4-4E56-BDE7-1298AF567A3A}" srcOrd="0" destOrd="0" presId="urn:microsoft.com/office/officeart/2005/8/layout/vProcess5"/>
    <dgm:cxn modelId="{2E445A0A-7584-4FBA-91EF-EDA95B1B56A9}" srcId="{0FD2307E-90C3-43FA-9F6F-2FCD4D6A26CF}" destId="{72941335-1353-4386-9D06-06EADAB6A128}" srcOrd="2" destOrd="0" parTransId="{342EDFC8-7B6D-468D-9BF3-D47AE8D9F161}" sibTransId="{C95834F4-4CEA-4669-B9DF-D077FAA9BA93}"/>
    <dgm:cxn modelId="{D761601F-BBEA-4490-8B40-2A496965062E}" type="presOf" srcId="{0FD2307E-90C3-43FA-9F6F-2FCD4D6A26CF}" destId="{A8C49333-3DC5-4C73-8BF4-BF77D4E412E0}" srcOrd="0" destOrd="0" presId="urn:microsoft.com/office/officeart/2005/8/layout/vProcess5"/>
    <dgm:cxn modelId="{38B7B12C-0567-41C2-9487-34F4E33200FD}" type="presOf" srcId="{BC5E03F0-BE08-44DD-96E4-FB07C8F87DDA}" destId="{1F67E002-BF74-45B2-B1CF-2AD64B079539}" srcOrd="1" destOrd="0" presId="urn:microsoft.com/office/officeart/2005/8/layout/vProcess5"/>
    <dgm:cxn modelId="{7E96ED30-33E7-4376-96CC-7EEB9A746317}" type="presOf" srcId="{74176B48-2629-4F7F-B999-8C5163D041AD}" destId="{4D2D150F-4879-4510-B081-471D4346F0C1}" srcOrd="0" destOrd="0" presId="urn:microsoft.com/office/officeart/2005/8/layout/vProcess5"/>
    <dgm:cxn modelId="{726A9145-E02C-4B5B-B981-2F003DE1265C}" type="presOf" srcId="{F344A918-4D79-49D2-A671-2AC66F8E9917}" destId="{B1133D38-FE67-4618-9B80-13CC7BE51E4A}" srcOrd="0" destOrd="0" presId="urn:microsoft.com/office/officeart/2005/8/layout/vProcess5"/>
    <dgm:cxn modelId="{F54BA548-25AE-4725-B988-3543BC6D3289}" type="presOf" srcId="{240FEB1C-1458-4A3C-A4BA-7352D70DF466}" destId="{EBA705D8-C18A-4EDC-B0A9-7F542C5CF53F}" srcOrd="0" destOrd="0" presId="urn:microsoft.com/office/officeart/2005/8/layout/vProcess5"/>
    <dgm:cxn modelId="{0EB59849-6C90-4B9B-BA04-8A392ACC26E3}" type="presOf" srcId="{72941335-1353-4386-9D06-06EADAB6A128}" destId="{24650B6B-974E-407A-A719-3F5C99F8E961}" srcOrd="0" destOrd="0" presId="urn:microsoft.com/office/officeart/2005/8/layout/vProcess5"/>
    <dgm:cxn modelId="{310F304A-653F-4448-A12D-7B980A8CBAF7}" type="presOf" srcId="{BC5E03F0-BE08-44DD-96E4-FB07C8F87DDA}" destId="{C537955A-DEE7-443E-8D41-BDBFE2F20ADB}" srcOrd="0" destOrd="0" presId="urn:microsoft.com/office/officeart/2005/8/layout/vProcess5"/>
    <dgm:cxn modelId="{95D1B76A-A131-45D8-838F-EDDB97EC9C30}" type="presOf" srcId="{A6C9A08C-8596-474D-9764-F075ACE88264}" destId="{0F9E59E1-5504-41AF-9D49-6F07CA0318ED}" srcOrd="1" destOrd="0" presId="urn:microsoft.com/office/officeart/2005/8/layout/vProcess5"/>
    <dgm:cxn modelId="{57824159-3064-4DAA-B979-3829EF5A3193}" srcId="{0FD2307E-90C3-43FA-9F6F-2FCD4D6A26CF}" destId="{BC5E03F0-BE08-44DD-96E4-FB07C8F87DDA}" srcOrd="4" destOrd="0" parTransId="{12478BE2-A567-4DF6-9D4A-3041856DBA16}" sibTransId="{B0233B98-2F95-442B-8D2E-EE3F4B4C7334}"/>
    <dgm:cxn modelId="{767B83A3-1893-429F-8279-3F6D90408B4A}" type="presOf" srcId="{D7C4C33E-1551-4626-AABF-EE196BCBD723}" destId="{DED58C37-44BD-4837-9FCB-19078278D3F6}" srcOrd="1" destOrd="0" presId="urn:microsoft.com/office/officeart/2005/8/layout/vProcess5"/>
    <dgm:cxn modelId="{D1B3B1AB-C081-44E1-9A35-69B6AF3A6227}" type="presOf" srcId="{263900E6-F14D-49E2-BAC6-ADAED43F739E}" destId="{BEA4315E-1355-4AAB-B452-CD265F6EB03C}" srcOrd="0" destOrd="0" presId="urn:microsoft.com/office/officeart/2005/8/layout/vProcess5"/>
    <dgm:cxn modelId="{F75533AC-1FE5-49F2-A442-A4F25D5BE9C4}" type="presOf" srcId="{C95834F4-4CEA-4669-B9DF-D077FAA9BA93}" destId="{E35CB091-319F-4950-9119-DB909FBE50E2}" srcOrd="0" destOrd="0" presId="urn:microsoft.com/office/officeart/2005/8/layout/vProcess5"/>
    <dgm:cxn modelId="{38D44BCA-A893-4957-B369-D2D24B411CC5}" srcId="{0FD2307E-90C3-43FA-9F6F-2FCD4D6A26CF}" destId="{A6C9A08C-8596-474D-9764-F075ACE88264}" srcOrd="3" destOrd="0" parTransId="{7DB88A78-D86B-45C4-8AC9-9EAB79045533}" sibTransId="{263900E6-F14D-49E2-BAC6-ADAED43F739E}"/>
    <dgm:cxn modelId="{A19789CC-9B82-44CF-BA3E-D8453E886D3F}" srcId="{0FD2307E-90C3-43FA-9F6F-2FCD4D6A26CF}" destId="{D7C4C33E-1551-4626-AABF-EE196BCBD723}" srcOrd="1" destOrd="0" parTransId="{A296F713-09E6-4E32-85E0-86127F307898}" sibTransId="{240FEB1C-1458-4A3C-A4BA-7352D70DF466}"/>
    <dgm:cxn modelId="{B20E19DE-86D1-42C4-95E4-3541641BEAC6}" type="presOf" srcId="{F344A918-4D79-49D2-A671-2AC66F8E9917}" destId="{77D6C610-5194-4B82-98D8-7FD858DBFEE7}" srcOrd="1" destOrd="0" presId="urn:microsoft.com/office/officeart/2005/8/layout/vProcess5"/>
    <dgm:cxn modelId="{F06535E1-F7DF-48ED-8F4E-30C9FF3F24AD}" srcId="{0FD2307E-90C3-43FA-9F6F-2FCD4D6A26CF}" destId="{F344A918-4D79-49D2-A671-2AC66F8E9917}" srcOrd="0" destOrd="0" parTransId="{13FEB10B-94B4-4020-81CB-2F52CADE91C3}" sibTransId="{74176B48-2629-4F7F-B999-8C5163D041AD}"/>
    <dgm:cxn modelId="{958122E3-1144-4EFB-80E1-4C13130AFC6D}" type="presOf" srcId="{72941335-1353-4386-9D06-06EADAB6A128}" destId="{879E3B2E-DF92-44F5-ACDD-B2EC2C591C1C}" srcOrd="1" destOrd="0" presId="urn:microsoft.com/office/officeart/2005/8/layout/vProcess5"/>
    <dgm:cxn modelId="{AA8CA9F6-A634-4105-81F3-9EC3B0F9FD3C}" type="presOf" srcId="{D7C4C33E-1551-4626-AABF-EE196BCBD723}" destId="{28F98654-525E-4BB6-8289-1120C2ED23BE}" srcOrd="0" destOrd="0" presId="urn:microsoft.com/office/officeart/2005/8/layout/vProcess5"/>
    <dgm:cxn modelId="{69B75CF0-F508-49B9-AF8E-EAA29872D362}" type="presParOf" srcId="{A8C49333-3DC5-4C73-8BF4-BF77D4E412E0}" destId="{177D204C-FFB4-464B-9E6A-D11D6F84DACB}" srcOrd="0" destOrd="0" presId="urn:microsoft.com/office/officeart/2005/8/layout/vProcess5"/>
    <dgm:cxn modelId="{38C5C0E9-6C94-47D7-8807-0741FAC2F2EB}" type="presParOf" srcId="{A8C49333-3DC5-4C73-8BF4-BF77D4E412E0}" destId="{B1133D38-FE67-4618-9B80-13CC7BE51E4A}" srcOrd="1" destOrd="0" presId="urn:microsoft.com/office/officeart/2005/8/layout/vProcess5"/>
    <dgm:cxn modelId="{5D870B56-FD24-481F-B859-8016534C022F}" type="presParOf" srcId="{A8C49333-3DC5-4C73-8BF4-BF77D4E412E0}" destId="{28F98654-525E-4BB6-8289-1120C2ED23BE}" srcOrd="2" destOrd="0" presId="urn:microsoft.com/office/officeart/2005/8/layout/vProcess5"/>
    <dgm:cxn modelId="{4A286615-9AFB-4FF2-8249-E265B763B456}" type="presParOf" srcId="{A8C49333-3DC5-4C73-8BF4-BF77D4E412E0}" destId="{24650B6B-974E-407A-A719-3F5C99F8E961}" srcOrd="3" destOrd="0" presId="urn:microsoft.com/office/officeart/2005/8/layout/vProcess5"/>
    <dgm:cxn modelId="{64F354AF-9676-4887-8575-90964AC4A04E}" type="presParOf" srcId="{A8C49333-3DC5-4C73-8BF4-BF77D4E412E0}" destId="{BF212E5F-42E4-4E56-BDE7-1298AF567A3A}" srcOrd="4" destOrd="0" presId="urn:microsoft.com/office/officeart/2005/8/layout/vProcess5"/>
    <dgm:cxn modelId="{12D04C90-39A8-48A6-9D41-A2224AD8854E}" type="presParOf" srcId="{A8C49333-3DC5-4C73-8BF4-BF77D4E412E0}" destId="{C537955A-DEE7-443E-8D41-BDBFE2F20ADB}" srcOrd="5" destOrd="0" presId="urn:microsoft.com/office/officeart/2005/8/layout/vProcess5"/>
    <dgm:cxn modelId="{B54FB9A8-BAE0-4D3D-968B-951B5DE303B8}" type="presParOf" srcId="{A8C49333-3DC5-4C73-8BF4-BF77D4E412E0}" destId="{4D2D150F-4879-4510-B081-471D4346F0C1}" srcOrd="6" destOrd="0" presId="urn:microsoft.com/office/officeart/2005/8/layout/vProcess5"/>
    <dgm:cxn modelId="{A96424B9-1693-4DC8-883E-C700AB7DB7BD}" type="presParOf" srcId="{A8C49333-3DC5-4C73-8BF4-BF77D4E412E0}" destId="{EBA705D8-C18A-4EDC-B0A9-7F542C5CF53F}" srcOrd="7" destOrd="0" presId="urn:microsoft.com/office/officeart/2005/8/layout/vProcess5"/>
    <dgm:cxn modelId="{A629C595-730B-4F86-AAD4-5B7EAF2098AC}" type="presParOf" srcId="{A8C49333-3DC5-4C73-8BF4-BF77D4E412E0}" destId="{E35CB091-319F-4950-9119-DB909FBE50E2}" srcOrd="8" destOrd="0" presId="urn:microsoft.com/office/officeart/2005/8/layout/vProcess5"/>
    <dgm:cxn modelId="{A96D03D0-ABDC-4BAD-8501-A040124F2DF8}" type="presParOf" srcId="{A8C49333-3DC5-4C73-8BF4-BF77D4E412E0}" destId="{BEA4315E-1355-4AAB-B452-CD265F6EB03C}" srcOrd="9" destOrd="0" presId="urn:microsoft.com/office/officeart/2005/8/layout/vProcess5"/>
    <dgm:cxn modelId="{EFBE9876-82FF-4AEF-84B1-D36BBFB9B6B5}" type="presParOf" srcId="{A8C49333-3DC5-4C73-8BF4-BF77D4E412E0}" destId="{77D6C610-5194-4B82-98D8-7FD858DBFEE7}" srcOrd="10" destOrd="0" presId="urn:microsoft.com/office/officeart/2005/8/layout/vProcess5"/>
    <dgm:cxn modelId="{FA5CE7DB-EF3E-48A1-A701-D55338ADD9CF}" type="presParOf" srcId="{A8C49333-3DC5-4C73-8BF4-BF77D4E412E0}" destId="{DED58C37-44BD-4837-9FCB-19078278D3F6}" srcOrd="11" destOrd="0" presId="urn:microsoft.com/office/officeart/2005/8/layout/vProcess5"/>
    <dgm:cxn modelId="{2B15C194-AC1D-433A-A405-11D02CDCA77B}" type="presParOf" srcId="{A8C49333-3DC5-4C73-8BF4-BF77D4E412E0}" destId="{879E3B2E-DF92-44F5-ACDD-B2EC2C591C1C}" srcOrd="12" destOrd="0" presId="urn:microsoft.com/office/officeart/2005/8/layout/vProcess5"/>
    <dgm:cxn modelId="{017EDFE2-AD81-4F99-8E18-8B0397FEA4F7}" type="presParOf" srcId="{A8C49333-3DC5-4C73-8BF4-BF77D4E412E0}" destId="{0F9E59E1-5504-41AF-9D49-6F07CA0318ED}" srcOrd="13" destOrd="0" presId="urn:microsoft.com/office/officeart/2005/8/layout/vProcess5"/>
    <dgm:cxn modelId="{9BF002D1-DBCE-427D-A2E1-00B05F9E0424}" type="presParOf" srcId="{A8C49333-3DC5-4C73-8BF4-BF77D4E412E0}" destId="{1F67E002-BF74-45B2-B1CF-2AD64B07953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33D38-FE67-4618-9B80-13CC7BE51E4A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Jupyter Hub – For Collective and Interactive Training.</a:t>
          </a:r>
        </a:p>
      </dsp:txBody>
      <dsp:txXfrm>
        <a:off x="22105" y="22105"/>
        <a:ext cx="7511741" cy="710494"/>
      </dsp:txXfrm>
    </dsp:sp>
    <dsp:sp modelId="{28F98654-525E-4BB6-8289-1120C2ED23BE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TensorFlow Training Controller</a:t>
          </a:r>
        </a:p>
      </dsp:txBody>
      <dsp:txXfrm>
        <a:off x="650455" y="881630"/>
        <a:ext cx="7251309" cy="710494"/>
      </dsp:txXfrm>
    </dsp:sp>
    <dsp:sp modelId="{24650B6B-974E-407A-A719-3F5C99F8E961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Tensorflow Serving Deployment</a:t>
          </a:r>
        </a:p>
      </dsp:txBody>
      <dsp:txXfrm>
        <a:off x="1278805" y="1741155"/>
        <a:ext cx="7251309" cy="710494"/>
      </dsp:txXfrm>
    </dsp:sp>
    <dsp:sp modelId="{BF212E5F-42E4-4E56-BDE7-1298AF567A3A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Agro for workflows</a:t>
          </a:r>
        </a:p>
      </dsp:txBody>
      <dsp:txXfrm>
        <a:off x="1907155" y="2600680"/>
        <a:ext cx="7251309" cy="710494"/>
      </dsp:txXfrm>
    </dsp:sp>
    <dsp:sp modelId="{C537955A-DEE7-443E-8D41-BDBFE2F20ADB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Much more</a:t>
          </a:r>
        </a:p>
      </dsp:txBody>
      <dsp:txXfrm>
        <a:off x="2535505" y="3460205"/>
        <a:ext cx="7251309" cy="710494"/>
      </dsp:txXfrm>
    </dsp:sp>
    <dsp:sp modelId="{4D2D150F-4879-4510-B081-471D4346F0C1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34246" y="551353"/>
        <a:ext cx="269806" cy="369145"/>
      </dsp:txXfrm>
    </dsp:sp>
    <dsp:sp modelId="{EBA705D8-C18A-4EDC-B0A9-7F542C5CF53F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2596" y="1410878"/>
        <a:ext cx="269806" cy="369145"/>
      </dsp:txXfrm>
    </dsp:sp>
    <dsp:sp modelId="{E35CB091-319F-4950-9119-DB909FBE50E2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0946" y="2257825"/>
        <a:ext cx="269806" cy="369145"/>
      </dsp:txXfrm>
    </dsp:sp>
    <dsp:sp modelId="{BEA4315E-1355-4AAB-B452-CD265F6EB03C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19296" y="3125736"/>
        <a:ext cx="269806" cy="36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ABABF-17B1-4FF6-9BEC-C705580EADE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086E-FB81-4D4D-BB1F-F7E3492E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5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A086E-FB81-4D4D-BB1F-F7E3492EAC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AF1C-22EC-4FB0-B990-734DF7DC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D5AF3-E822-41A1-B823-ADEC22632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FD2A-7DD2-4A46-8D29-592FFD1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2EAB-8068-4647-8BD5-6339BF30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21BC-9D1F-40A4-87FF-8B18A7A2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C051-05DC-43E4-A23A-A43D8AF4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306C-7896-46A1-B60F-593D72D52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349F-6D2E-4534-98BF-0B1CD67D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1B08-C4E2-4BF4-B8E6-EDA04E32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D72A-CC15-4347-AA2C-4B9D8AAD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B2B7F-51BE-4E58-A22D-8806255D4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69DAF-F3A6-4B79-9487-D10B9FE37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3961-811A-4322-87AD-548D1D96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67CF-E251-47B2-8937-A28839CB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77D5-A66E-4655-835D-7077FA7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9A19-962B-41A8-A288-708DBBD5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9CE4-F82A-4BDB-A102-3BF548EE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7213-70BA-4D6B-96AF-D1DB04D7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0E82-7099-4EA1-9339-0853DE52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11A3-299E-4E9D-8706-B4958C74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5317-E975-45EB-B8C2-48E4936C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6B44-5330-4155-88D6-209B8D78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1616-8FE3-44E0-8F86-B7BE16FC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A0DC-0416-42CB-822A-54469DBB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B46A-FE84-4E91-974C-70491A11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4A4D-690D-44D5-8DA1-72BD7D77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212A-29DA-4F9E-93DD-04C2294F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B99D2-3327-48FF-9FDF-F0D0273A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B0AB9-4F02-47AF-BC85-0666A4C2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078C-8230-46FA-B56E-BFA67FE8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D333-EAE3-48C8-87CC-19676D8C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1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C17D-3D9F-458A-959E-31061EE0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689F3-DBBF-4025-9D6D-A94104AD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58D9C-3243-498E-A958-B9B89701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B1D00-7908-4D4B-8FF7-E3427AA6A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CA7A4-1FE5-4836-8537-ED6B519EA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E5BC9-CAFB-4B96-B057-AC1FFA0D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40543-64A5-4043-ACA5-ACD7EF2A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C2120-54A9-40DF-8482-1F77DB43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C904-C6E8-4E45-B7B9-853BE370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2B059-6C88-42BC-A398-BF4DA074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792F7-74DB-4258-8D29-EFE0E43D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650ED-3B86-4BC1-A794-676028CA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E9590-182E-40DF-8CB3-FEEDB6A7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AB454-5850-466F-9F81-0B5EAD8D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2B2D-A511-4A90-8A55-14DF04E6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1E0-1F07-44D4-8D26-65E7D3A5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B25-D92F-4A01-80DB-ADF267FC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382BB-CEBC-4CF8-ABF3-92D40910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7112-B424-4C41-B390-2997199E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D29D-8D18-4F57-B5C3-3E3E8810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0004-9E3B-49AD-B4F0-34595A80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A87D-C46C-44FD-AA71-8D44FB17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E913E-6F3F-478D-ADC5-7B7CE1F3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A8D87-A8DD-4FB5-B671-0698481D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CFC6C-E80F-4CC6-B3AC-15195607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99A16-A91D-4181-B02E-E92AEB3C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2DE9-5C93-483B-994D-96AB5A3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77766-1B59-438C-8C98-DD5AEDE1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F5B8A-93CE-443A-B40A-39195920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425E-DEAB-4756-890E-121FEEBB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DF33-CFD2-47A8-905D-0762D7A12D6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9D0A-989F-41E1-9DCA-370513C3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E54E-8350-4E6E-B0BB-3F5B3009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D82F-3627-4997-99C9-0A519F76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90CE5-362D-4620-99EB-ED81A53A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388" y="2489284"/>
            <a:ext cx="10090141" cy="9257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AGNOSTICS MLOPs PIPELINE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F40E4-B0F7-465C-8A5A-64D815AD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647" y="4210257"/>
            <a:ext cx="4352176" cy="244793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Team: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DARSHAN BALAJI P 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NAVNEET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GUNASEKAR 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TEJAS MANU 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DISHA D SHETTY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05F43-25D8-4B00-A6BB-5B9FCACD13DC}"/>
              </a:ext>
            </a:extLst>
          </p:cNvPr>
          <p:cNvSpPr txBox="1"/>
          <p:nvPr/>
        </p:nvSpPr>
        <p:spPr>
          <a:xfrm>
            <a:off x="1999222" y="549442"/>
            <a:ext cx="72261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</a:rPr>
              <a:t>HASHEDIN UNIVERSITY</a:t>
            </a:r>
          </a:p>
        </p:txBody>
      </p:sp>
      <p:pic>
        <p:nvPicPr>
          <p:cNvPr id="4098" name="Picture 2" descr="HashedIn by Deloitte | Cloud Native Development | Pod-based Delivery">
            <a:extLst>
              <a:ext uri="{FF2B5EF4-FFF2-40B4-BE49-F238E27FC236}">
                <a16:creationId xmlns:a16="http://schemas.microsoft.com/office/drawing/2014/main" id="{167D88BD-FD93-4423-AF1D-E8510999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755" y="606937"/>
            <a:ext cx="1934286" cy="6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58029-3517-4DC6-9082-8F5BF1670118}"/>
              </a:ext>
            </a:extLst>
          </p:cNvPr>
          <p:cNvSpPr txBox="1"/>
          <p:nvPr/>
        </p:nvSpPr>
        <p:spPr>
          <a:xfrm>
            <a:off x="3088130" y="1603577"/>
            <a:ext cx="478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 SDET DEVOPS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9EF33-10C3-427F-97B1-468250D3FFA4}"/>
              </a:ext>
            </a:extLst>
          </p:cNvPr>
          <p:cNvSpPr txBox="1"/>
          <p:nvPr/>
        </p:nvSpPr>
        <p:spPr>
          <a:xfrm>
            <a:off x="6210513" y="4213697"/>
            <a:ext cx="6029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Mentors: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AAYUSHI SINGH(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DC DevOps Engineer III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KOPAL CHAKRAVARTHY(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DC DevOps Engineer 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3275A-A5B0-4CE9-88A6-0A5407A1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ANATOMY OF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6F5C-5434-4FBE-A8F7-2BA29D914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006796"/>
            <a:ext cx="5842341" cy="4109585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/>
              <a:t>Containerized implementations of ML tasks</a:t>
            </a:r>
          </a:p>
          <a:p>
            <a:r>
              <a:rPr lang="en-US" sz="2000"/>
              <a:t>Pre-built components: Just provide params or code snippets. Create your own components from code or libraries.</a:t>
            </a:r>
          </a:p>
          <a:p>
            <a:r>
              <a:rPr lang="en-US" sz="2000"/>
              <a:t>Use any runtime, frameworks or datatypes</a:t>
            </a:r>
          </a:p>
          <a:p>
            <a:r>
              <a:rPr lang="en-US" sz="2000"/>
              <a:t>Attach k8s object – volumes, Secrets</a:t>
            </a:r>
          </a:p>
          <a:p>
            <a:pPr marL="0" indent="0">
              <a:buNone/>
            </a:pPr>
            <a:r>
              <a:rPr lang="en-US" sz="2000" b="1"/>
              <a:t>Specification of the sequence of steps</a:t>
            </a:r>
          </a:p>
          <a:p>
            <a:r>
              <a:rPr lang="en-US" sz="2000"/>
              <a:t>Specified via python DSL</a:t>
            </a:r>
          </a:p>
          <a:p>
            <a:r>
              <a:rPr lang="en-US" sz="2000"/>
              <a:t>Inferred from data dependencies on input/output</a:t>
            </a:r>
          </a:p>
          <a:p>
            <a:pPr marL="0" indent="0">
              <a:buNone/>
            </a:pPr>
            <a:r>
              <a:rPr lang="en-US" sz="2000" b="1"/>
              <a:t>Input Parameters</a:t>
            </a:r>
          </a:p>
          <a:p>
            <a:r>
              <a:rPr lang="en-US" sz="2000"/>
              <a:t>A “Run” = Pipeline involved w/ specific parameters</a:t>
            </a:r>
          </a:p>
          <a:p>
            <a:pPr marL="0" indent="0">
              <a:buNone/>
            </a:pPr>
            <a:r>
              <a:rPr lang="en-US" sz="2000" b="1"/>
              <a:t>Schedules</a:t>
            </a:r>
          </a:p>
          <a:p>
            <a:r>
              <a:rPr lang="en-US" sz="2000"/>
              <a:t>Invoke a single run or create a recurring scheduled pipeline </a:t>
            </a:r>
          </a:p>
          <a:p>
            <a:endParaRPr lang="en-US" sz="2000" b="1"/>
          </a:p>
        </p:txBody>
      </p:sp>
      <p:pic>
        <p:nvPicPr>
          <p:cNvPr id="2050" name="Picture 2" descr="Automating Kubeflow Pipelines with GitOps, GitHub Actions and Weave Flagger">
            <a:extLst>
              <a:ext uri="{FF2B5EF4-FFF2-40B4-BE49-F238E27FC236}">
                <a16:creationId xmlns:a16="http://schemas.microsoft.com/office/drawing/2014/main" id="{E908A5BC-1297-4ECA-8922-09FCA0FA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051406"/>
            <a:ext cx="5661429" cy="43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4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BF56E-4A90-4DE3-842A-B350FAA36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92" y="530590"/>
            <a:ext cx="10543415" cy="5796819"/>
          </a:xfrm>
        </p:spPr>
      </p:pic>
    </p:spTree>
    <p:extLst>
      <p:ext uri="{BB962C8B-B14F-4D97-AF65-F5344CB8AC3E}">
        <p14:creationId xmlns:p14="http://schemas.microsoft.com/office/powerpoint/2010/main" val="182817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35E5-C6CB-4BA7-928E-E77E6A90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DEBFCC-A5D8-4C92-BD57-41CF41B5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00633"/>
            <a:ext cx="7225748" cy="525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8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2B8FE-2C89-44D5-A21A-332C7C47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2FAD9C7-B0B8-4437-A2DB-A2D1D3837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61715" y="2247441"/>
            <a:ext cx="5734282" cy="45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F90BA4-4DDE-41E5-8671-50C5DEB97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3" t="18208" r="44505"/>
          <a:stretch/>
        </p:blipFill>
        <p:spPr bwMode="auto">
          <a:xfrm>
            <a:off x="6824948" y="2247441"/>
            <a:ext cx="4483865" cy="44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545D5B-D88F-4BF4-917E-28AAF8B37C74}"/>
              </a:ext>
            </a:extLst>
          </p:cNvPr>
          <p:cNvSpPr txBox="1"/>
          <p:nvPr/>
        </p:nvSpPr>
        <p:spPr>
          <a:xfrm>
            <a:off x="299283" y="182234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containerizing the model:</a:t>
            </a:r>
          </a:p>
        </p:txBody>
      </p:sp>
    </p:spTree>
    <p:extLst>
      <p:ext uri="{BB962C8B-B14F-4D97-AF65-F5344CB8AC3E}">
        <p14:creationId xmlns:p14="http://schemas.microsoft.com/office/powerpoint/2010/main" val="325137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E773B-AED5-4D91-918E-C5CA9B15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22" y="586855"/>
            <a:ext cx="33926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IMPLEMENTED MLOPS PIPLELINE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1D33-AC98-4575-9DEE-C5BDDD6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72" y="671514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A20A12-205A-4705-B44E-55F7BE675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t="20549" r="57892" b="15246"/>
          <a:stretch/>
        </p:blipFill>
        <p:spPr bwMode="auto">
          <a:xfrm>
            <a:off x="4622972" y="720091"/>
            <a:ext cx="6555347" cy="550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6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B5A7E-F1C6-4C0A-AD2D-4AD4674A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53E1-86F3-47C4-BE4F-F9B7715F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A cloud agnostic Kubeflow pipeline is been implemented using docker hub , </a:t>
            </a:r>
            <a:r>
              <a:rPr lang="en-US" sz="2000" err="1"/>
              <a:t>gitHub</a:t>
            </a:r>
            <a:r>
              <a:rPr lang="en-US" sz="2000"/>
              <a:t> actions and Kubeflow and can be visualized using graph.</a:t>
            </a:r>
          </a:p>
          <a:p>
            <a:r>
              <a:rPr lang="en-US" sz="2000"/>
              <a:t>Only the automation of containerizing the model is been introduced in this project and can be further improvised by automating the pipeline run when a new version of the image is pushed into the repository.</a:t>
            </a:r>
          </a:p>
          <a:p>
            <a:r>
              <a:rPr lang="en-US" sz="2000"/>
              <a:t>The pipeline can be further used for deploying the model to any cloud platform by specifying its configuration required.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05F43-25D8-4B00-A6BB-5B9FCACD13DC}"/>
              </a:ext>
            </a:extLst>
          </p:cNvPr>
          <p:cNvSpPr txBox="1"/>
          <p:nvPr/>
        </p:nvSpPr>
        <p:spPr>
          <a:xfrm>
            <a:off x="3953341" y="2959640"/>
            <a:ext cx="72261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098" name="Picture 2" descr="HashedIn by Deloitte | Cloud Native Development | Pod-based Delivery">
            <a:extLst>
              <a:ext uri="{FF2B5EF4-FFF2-40B4-BE49-F238E27FC236}">
                <a16:creationId xmlns:a16="http://schemas.microsoft.com/office/drawing/2014/main" id="{167D88BD-FD93-4423-AF1D-E8510999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380" y="606939"/>
            <a:ext cx="1934286" cy="6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9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05F43-25D8-4B00-A6BB-5B9FCACD13DC}"/>
              </a:ext>
            </a:extLst>
          </p:cNvPr>
          <p:cNvSpPr txBox="1"/>
          <p:nvPr/>
        </p:nvSpPr>
        <p:spPr>
          <a:xfrm>
            <a:off x="4433401" y="2967745"/>
            <a:ext cx="72261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>
                <a:solidFill>
                  <a:schemeClr val="bg1"/>
                </a:solidFill>
              </a:rPr>
              <a:t>Q and A</a:t>
            </a:r>
          </a:p>
        </p:txBody>
      </p:sp>
      <p:pic>
        <p:nvPicPr>
          <p:cNvPr id="4098" name="Picture 2" descr="HashedIn by Deloitte | Cloud Native Development | Pod-based Delivery">
            <a:extLst>
              <a:ext uri="{FF2B5EF4-FFF2-40B4-BE49-F238E27FC236}">
                <a16:creationId xmlns:a16="http://schemas.microsoft.com/office/drawing/2014/main" id="{167D88BD-FD93-4423-AF1D-E8510999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380" y="606939"/>
            <a:ext cx="1934286" cy="6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CAAA6-F52F-4B8B-B5CA-9CF787D6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F353-5231-420C-AF22-30059D66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61" y="1730188"/>
            <a:ext cx="4533333" cy="493955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Cloud agnostics</a:t>
            </a:r>
          </a:p>
          <a:p>
            <a:r>
              <a:rPr lang="en-US" sz="2400" dirty="0"/>
              <a:t>Machine learning stages</a:t>
            </a:r>
          </a:p>
          <a:p>
            <a:r>
              <a:rPr lang="en-US" sz="2400" dirty="0"/>
              <a:t>MLOPS</a:t>
            </a:r>
          </a:p>
          <a:p>
            <a:r>
              <a:rPr lang="en-US" sz="2400" dirty="0"/>
              <a:t>Kubeflow</a:t>
            </a:r>
          </a:p>
          <a:p>
            <a:r>
              <a:rPr lang="en-US" sz="2400" dirty="0"/>
              <a:t>What’s in the box</a:t>
            </a:r>
          </a:p>
          <a:p>
            <a:r>
              <a:rPr lang="en-US" sz="2400" dirty="0"/>
              <a:t>Kubeflow architecture</a:t>
            </a:r>
          </a:p>
          <a:p>
            <a:r>
              <a:rPr lang="en-US" sz="2400" dirty="0"/>
              <a:t>Kubeflow pipeline</a:t>
            </a:r>
          </a:p>
          <a:p>
            <a:r>
              <a:rPr lang="en-US" sz="2400" dirty="0"/>
              <a:t>Anatomy of a pipeline</a:t>
            </a:r>
          </a:p>
          <a:p>
            <a:r>
              <a:rPr lang="en-US" sz="2400" dirty="0"/>
              <a:t>Tech stack</a:t>
            </a:r>
          </a:p>
          <a:p>
            <a:r>
              <a:rPr lang="en-US" sz="2400" dirty="0"/>
              <a:t>Implementation</a:t>
            </a:r>
          </a:p>
          <a:p>
            <a:r>
              <a:rPr lang="en-US" sz="2400" dirty="0"/>
              <a:t>Conclusion and future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36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C5E0D-0ABF-4FAE-BE84-D1761A13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CLOUD AGNOSTICS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C320-FB60-4DE2-A597-EC09C280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767401"/>
            <a:ext cx="9724031" cy="4212058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cloud-agnostic architecture strategy focuses on designing applications that can run seamlessly in any cloud environment. Cloud-agnostic applications and services are not dependent on the limited toolchains of one major cloud platform.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cloud agnostic and cloud native?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 to market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Flexibility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Reliability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71EE6-5B21-4737-A51C-7834277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STAGES</a:t>
            </a:r>
          </a:p>
        </p:txBody>
      </p:sp>
      <p:pic>
        <p:nvPicPr>
          <p:cNvPr id="1026" name="Picture 2" descr="7 Stages of Machine Learning — A Framework | by Data-Driven Science | Medium">
            <a:extLst>
              <a:ext uri="{FF2B5EF4-FFF2-40B4-BE49-F238E27FC236}">
                <a16:creationId xmlns:a16="http://schemas.microsoft.com/office/drawing/2014/main" id="{062EB2CD-140D-4CDC-956F-08B150E1E1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9"/>
          <a:stretch/>
        </p:blipFill>
        <p:spPr bwMode="auto">
          <a:xfrm>
            <a:off x="4502428" y="1707358"/>
            <a:ext cx="7225748" cy="34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3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9A49-9B31-49B7-9215-D8F7AC4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MLOPS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2B7423-31E1-4679-B3B1-A9E2DBE99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78" y="1537409"/>
            <a:ext cx="7682951" cy="3803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EE965-08BE-420A-B098-B22507313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41" y="963127"/>
            <a:ext cx="7788188" cy="49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7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71EE6-5B21-4737-A51C-7834277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316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KUBEFLOW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F713-5156-41FF-BF1C-683987B1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51" y="2162209"/>
            <a:ext cx="11586349" cy="429110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500" dirty="0"/>
              <a:t>Make easy for everyone to develop, deploy and manage portable, Scalable everywhere.</a:t>
            </a:r>
          </a:p>
          <a:p>
            <a:pPr marL="0" indent="0">
              <a:buNone/>
            </a:pPr>
            <a:r>
              <a:rPr lang="en-US" sz="2500" dirty="0"/>
              <a:t>Why Kubeflow?</a:t>
            </a:r>
          </a:p>
          <a:p>
            <a:r>
              <a:rPr lang="en-US" sz="2500" dirty="0"/>
              <a:t>Composability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Choose from existing popular tools</a:t>
            </a:r>
          </a:p>
          <a:p>
            <a:r>
              <a:rPr lang="en-US" sz="2500" dirty="0"/>
              <a:t>Portability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Built using cloud native, portable Kubernetes API’s</a:t>
            </a:r>
          </a:p>
          <a:p>
            <a:r>
              <a:rPr lang="en-US" sz="2500" dirty="0"/>
              <a:t>Scalability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TF already supports CPU/GPU/Distributed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K8s scales to 5k nodes with same stack </a:t>
            </a:r>
          </a:p>
        </p:txBody>
      </p:sp>
    </p:spTree>
    <p:extLst>
      <p:ext uri="{BB962C8B-B14F-4D97-AF65-F5344CB8AC3E}">
        <p14:creationId xmlns:p14="http://schemas.microsoft.com/office/powerpoint/2010/main" val="282359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5357B-1814-4DA6-B477-F7360202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What’s in the Box?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EE0CCD-EA47-C5EA-311D-EA11A8089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870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51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58D6B-769D-498B-A140-B3429D1C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KUBEFLOW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338BC-A3E6-4516-8487-6AE92A466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560" y="1657927"/>
            <a:ext cx="8456876" cy="5126196"/>
          </a:xfrm>
        </p:spPr>
      </p:pic>
    </p:spTree>
    <p:extLst>
      <p:ext uri="{BB962C8B-B14F-4D97-AF65-F5344CB8AC3E}">
        <p14:creationId xmlns:p14="http://schemas.microsoft.com/office/powerpoint/2010/main" val="40922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C62-F4B3-49B9-8AE7-ED0D0E44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31" y="181728"/>
            <a:ext cx="4959603" cy="608738"/>
          </a:xfrm>
        </p:spPr>
        <p:txBody>
          <a:bodyPr anchor="b">
            <a:normAutofit fontScale="90000"/>
          </a:bodyPr>
          <a:lstStyle/>
          <a:p>
            <a:r>
              <a:rPr lang="en-US" sz="4000"/>
              <a:t>Kubeflow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A571-B7B0-44D4-BEF4-4736458D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33" y="972195"/>
            <a:ext cx="3953396" cy="4875782"/>
          </a:xfrm>
        </p:spPr>
        <p:txBody>
          <a:bodyPr anchor="t">
            <a:normAutofit/>
          </a:bodyPr>
          <a:lstStyle/>
          <a:p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Kubeflow Pipelines is a platform for building and deploying portable, scalable machine learning (ML) workflows based on Docker containers.</a:t>
            </a:r>
          </a:p>
          <a:p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Kubeflow Pipelines platform consists of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:</a:t>
            </a:r>
          </a:p>
          <a:p>
            <a:pPr lvl="1"/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Notebooks for interacting with the system using the SDK.</a:t>
            </a:r>
          </a:p>
          <a:p>
            <a:pPr lvl="1"/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A user interface (UI) for managing and tracking experiments, jobs, and runs.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14A06BA-2D87-4518-BE38-A6990414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29" y="582309"/>
            <a:ext cx="7519188" cy="52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0FAF1515546C41B91D741CF71B9486" ma:contentTypeVersion="12" ma:contentTypeDescription="Create a new document." ma:contentTypeScope="" ma:versionID="0cf8f8f9f00b3def647db0b68b88e1e2">
  <xsd:schema xmlns:xsd="http://www.w3.org/2001/XMLSchema" xmlns:xs="http://www.w3.org/2001/XMLSchema" xmlns:p="http://schemas.microsoft.com/office/2006/metadata/properties" xmlns:ns3="a4959000-94bf-4210-ba43-6661771f01ec" xmlns:ns4="98f4f756-c0b1-4fea-b447-d822ccaf9611" targetNamespace="http://schemas.microsoft.com/office/2006/metadata/properties" ma:root="true" ma:fieldsID="d4f5f53fe4e8096b517d5ef1c2a7b4a5" ns3:_="" ns4:_="">
    <xsd:import namespace="a4959000-94bf-4210-ba43-6661771f01ec"/>
    <xsd:import namespace="98f4f756-c0b1-4fea-b447-d822ccaf96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959000-94bf-4210-ba43-6661771f0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4f756-c0b1-4fea-b447-d822ccaf96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A63F63-DD2A-4BEB-86BB-10EF024FB0F0}">
  <ds:schemaRefs>
    <ds:schemaRef ds:uri="98f4f756-c0b1-4fea-b447-d822ccaf9611"/>
    <ds:schemaRef ds:uri="a4959000-94bf-4210-ba43-6661771f01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FDE89D-A8F3-49CE-92FC-50C0791AB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A925B2-2190-4274-BC7E-A79E8FEBD55B}">
  <ds:schemaRefs>
    <ds:schemaRef ds:uri="98f4f756-c0b1-4fea-b447-d822ccaf9611"/>
    <ds:schemaRef ds:uri="a4959000-94bf-4210-ba43-6661771f01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449</Words>
  <Application>Microsoft Office PowerPoint</Application>
  <PresentationFormat>Widescreen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open sans</vt:lpstr>
      <vt:lpstr>Segoe UI</vt:lpstr>
      <vt:lpstr>Office Theme</vt:lpstr>
      <vt:lpstr>CLOUD AGNOSTICS MLOPs PIPELINE</vt:lpstr>
      <vt:lpstr>CONTENTS</vt:lpstr>
      <vt:lpstr>CLOUD AGNOSTICS </vt:lpstr>
      <vt:lpstr>MACHINE LEARNING STAGES</vt:lpstr>
      <vt:lpstr>MLOPS</vt:lpstr>
      <vt:lpstr>KUBEFLOW</vt:lpstr>
      <vt:lpstr>What’s in the Box?</vt:lpstr>
      <vt:lpstr>KUBEFLOW ARCHITECTURE</vt:lpstr>
      <vt:lpstr>Kubeflow Pipelines</vt:lpstr>
      <vt:lpstr>ANATOMY OF A PIPELINE</vt:lpstr>
      <vt:lpstr>PowerPoint Presentation</vt:lpstr>
      <vt:lpstr>TECH STACK</vt:lpstr>
      <vt:lpstr>IMPLEMENTATION</vt:lpstr>
      <vt:lpstr>IMPLEMENTED MLOPS PIPLELINE</vt:lpstr>
      <vt:lpstr>CONCLUSION AND FUTURE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STAGES</dc:title>
  <dc:creator>P S, Darshan Balaji</dc:creator>
  <cp:lastModifiedBy>S, Tejas Manu</cp:lastModifiedBy>
  <cp:revision>4</cp:revision>
  <dcterms:created xsi:type="dcterms:W3CDTF">2022-07-30T12:47:04Z</dcterms:created>
  <dcterms:modified xsi:type="dcterms:W3CDTF">2022-08-01T13:58:30Z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2022-07-30T12:47:06Z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507b42b0-36d4-4103-9f25-f63146e21e17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0x010100040FAF1515546C41B91D741CF71B9486</vt:lpwstr>
  </property>
</Properties>
</file>