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6325-DC12-474E-BE7A-EAF74E6F7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78580-08CE-4024-95F2-D93475C0D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CDC96-54D0-4608-8E5D-55E3F188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BF3D-27F6-4F65-B52C-97B6228C81F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64FE0-848D-4061-B836-E4984175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8A065-AD6E-404C-9A98-F71C1C97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425B-77A9-490F-8FE4-CC392F83B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B29E3-A496-43F1-A011-AF0AFD27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17432-8162-4CC9-9D20-1675CEFD3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20AC1-6E19-423E-A1CA-BD37E74A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BF3D-27F6-4F65-B52C-97B6228C81F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AE301-7B2A-47AC-8C59-CB110974E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1BCD3-6196-4273-AF95-514995CE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425B-77A9-490F-8FE4-CC392F83B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6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BB350-FED9-45E0-9856-271B233B6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F504F-7FA1-4778-BF94-93373C24F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9816A-1978-45E9-BE29-2ED41D728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BF3D-27F6-4F65-B52C-97B6228C81F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9BBE6-EB52-4017-B224-A213F953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22165-7D30-4C18-A5E9-67301812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425B-77A9-490F-8FE4-CC392F83B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1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DB0E2-0479-42C7-B35F-9A241120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25D51-16A7-45AD-A188-6961F3C43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C55A3-A0AB-48CE-9F80-2F1A5571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BF3D-27F6-4F65-B52C-97B6228C81F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8C5ED-38F1-4B15-B9E1-6FF8BC76F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C6D39-A9D0-47BE-8CD3-6BF66C11F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425B-77A9-490F-8FE4-CC392F83B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5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365D-8F07-4863-ABB4-B340CD48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D743F-FF7E-481F-9D14-1BFC035C4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5015-0BD8-4536-A6C6-30D0A8A78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BF3D-27F6-4F65-B52C-97B6228C81F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8941F-F1E6-4DBA-8507-95A62675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A3FD5-BE4B-46B3-BB5B-67C4E1C6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425B-77A9-490F-8FE4-CC392F83B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8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ABDB8-1AE0-42E3-A2D4-688F2743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73AA3-9178-45E6-BD6B-D70752313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67E22-A89C-475B-853B-4ECADBF53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A7B8A-8C13-4EC3-ADFC-4EED6146C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BF3D-27F6-4F65-B52C-97B6228C81F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82DCE-44FB-4474-B041-1B7BD348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974AC-3970-4CB1-B5CB-8E7A4E22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425B-77A9-490F-8FE4-CC392F83B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4FA7-C340-4212-A4FA-8046ABEC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457DD-5150-4785-84A9-2958B7FD9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6DBD1-E03F-493C-9939-52E4F9229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7E5B3-81D5-4E23-9919-50B4DE3BA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D813B-1802-4A91-9559-8A500F99C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5CB458-BAF6-452D-9722-A8C4F3D1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BF3D-27F6-4F65-B52C-97B6228C81F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16C3B2-5AD6-4A21-9FB2-688D7FD28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257A82-E6BB-46AC-AED0-2197BECB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425B-77A9-490F-8FE4-CC392F83B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7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30DEB-169E-4AE6-8E7C-9C811BFC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A4E71-5FCA-4B7D-A09C-8D559763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BF3D-27F6-4F65-B52C-97B6228C81F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DF01-DC70-4EDD-B5BD-2740E1D6E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01E03-4EE5-4D22-AC53-73CDBEC1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425B-77A9-490F-8FE4-CC392F83B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B891F0-0B42-4B3C-89C3-6F1FF2664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BF3D-27F6-4F65-B52C-97B6228C81F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664ACE-E60E-476B-A312-FF883850A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02E7D-8506-4E39-948C-5AC211DD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425B-77A9-490F-8FE4-CC392F83B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5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943E9-DEEC-4438-B709-9E000777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67DA5-1CF6-424D-8FE9-8CB02FD5E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A2B79-6A4D-4DC8-83EB-CD813ADF8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EA307-1A12-47F8-B567-71BE9B0BD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BF3D-27F6-4F65-B52C-97B6228C81F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1C51E-3433-40B1-A3EB-7696964B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C3358-4D5B-4229-8210-3ADBB557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425B-77A9-490F-8FE4-CC392F83B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9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1B10C-747F-4BED-92BF-6BBC7F10A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60E8D8-2B8E-4A2F-928B-377D7B659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4E6A5-9E54-48E0-9E69-250B4C9DC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1A973-FD72-4179-A5D4-CBFA2040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BF3D-27F6-4F65-B52C-97B6228C81F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9C84D-29B8-4C8F-A625-BE84578D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359E2-7CFF-4A46-9D35-AE27AB62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425B-77A9-490F-8FE4-CC392F83B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2EA7D-4E3C-4F82-BC98-49536A2E7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2ED3D-EB09-44CC-B38B-05AE46626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1D3E1-FE62-4B05-99A4-79097D6B8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6BF3D-27F6-4F65-B52C-97B6228C81F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B819F-6150-4227-BC87-F87792BC3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82FDB-04AD-4C22-A5D2-CEC443F53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3425B-77A9-490F-8FE4-CC392F83B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2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3CB33-72C5-4690-B2B1-485B2EFA8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Section G </a:t>
            </a:r>
            <a:r>
              <a:rPr lang="en-US" sz="3600" dirty="0" err="1">
                <a:solidFill>
                  <a:srgbClr val="080808"/>
                </a:solidFill>
              </a:rPr>
              <a:t>ke</a:t>
            </a:r>
            <a:r>
              <a:rPr lang="en-US" sz="3600" dirty="0">
                <a:solidFill>
                  <a:srgbClr val="080808"/>
                </a:solidFill>
              </a:rPr>
              <a:t> Memes me </a:t>
            </a:r>
            <a:r>
              <a:rPr lang="en-US" sz="3600" dirty="0" err="1">
                <a:solidFill>
                  <a:srgbClr val="080808"/>
                </a:solidFill>
              </a:rPr>
              <a:t>swaagat</a:t>
            </a:r>
            <a:r>
              <a:rPr lang="en-US" sz="3600" dirty="0">
                <a:solidFill>
                  <a:srgbClr val="080808"/>
                </a:solidFill>
              </a:rPr>
              <a:t> </a:t>
            </a:r>
            <a:r>
              <a:rPr lang="en-US" sz="3600" dirty="0" err="1">
                <a:solidFill>
                  <a:srgbClr val="080808"/>
                </a:solidFill>
              </a:rPr>
              <a:t>hai</a:t>
            </a:r>
            <a:r>
              <a:rPr lang="en-US" sz="3600" dirty="0">
                <a:solidFill>
                  <a:srgbClr val="080808"/>
                </a:solidFill>
              </a:rPr>
              <a:t> </a:t>
            </a:r>
            <a:r>
              <a:rPr lang="en-US" sz="3600" dirty="0" err="1">
                <a:solidFill>
                  <a:srgbClr val="080808"/>
                </a:solidFill>
              </a:rPr>
              <a:t>aapka</a:t>
            </a:r>
            <a:r>
              <a:rPr lang="en-US" sz="3600" dirty="0">
                <a:solidFill>
                  <a:srgbClr val="080808"/>
                </a:solidFill>
              </a:rPr>
              <a:t> !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4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person and person lying in bed&#10;&#10;Description automatically generated with medium confidence">
            <a:extLst>
              <a:ext uri="{FF2B5EF4-FFF2-40B4-BE49-F238E27FC236}">
                <a16:creationId xmlns:a16="http://schemas.microsoft.com/office/drawing/2014/main" id="{ECEA5E0C-DA1A-4F6C-9ECC-EB6A416D7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710" y="848863"/>
            <a:ext cx="9173823" cy="516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74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Content Placeholder 8" descr="A cartoon of a person with a bird on the shoulder&#10;&#10;Description automatically generated with low confidence">
            <a:extLst>
              <a:ext uri="{FF2B5EF4-FFF2-40B4-BE49-F238E27FC236}">
                <a16:creationId xmlns:a16="http://schemas.microsoft.com/office/drawing/2014/main" id="{6EC64971-1D0A-4B49-BC6E-4527248DF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518" y="643468"/>
            <a:ext cx="575820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59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Diagram, text&#10;&#10;Description automatically generated">
            <a:extLst>
              <a:ext uri="{FF2B5EF4-FFF2-40B4-BE49-F238E27FC236}">
                <a16:creationId xmlns:a16="http://schemas.microsoft.com/office/drawing/2014/main" id="{25E84A05-DFB9-4141-B31D-B14F7395D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789" y="643468"/>
            <a:ext cx="683566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90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mammal, dog, wild dog&#10;&#10;Description automatically generated">
            <a:extLst>
              <a:ext uri="{FF2B5EF4-FFF2-40B4-BE49-F238E27FC236}">
                <a16:creationId xmlns:a16="http://schemas.microsoft.com/office/drawing/2014/main" id="{28C0DFB6-0300-4DC2-9FB7-6479BAE7D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046" y="643468"/>
            <a:ext cx="723515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90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6626A330-4BD8-471F-9612-03ADA3263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710" y="802994"/>
            <a:ext cx="9173823" cy="525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1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Content Placeholder 8" descr="A group of people walking&#10;&#10;Description automatically generated with medium confidence">
            <a:extLst>
              <a:ext uri="{FF2B5EF4-FFF2-40B4-BE49-F238E27FC236}">
                <a16:creationId xmlns:a16="http://schemas.microsoft.com/office/drawing/2014/main" id="{1B297B6E-648D-4E52-BDD1-640C69B6B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253331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53598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Content Placeholder 8" descr="Text&#10;&#10;Description automatically generated with low confidence">
            <a:extLst>
              <a:ext uri="{FF2B5EF4-FFF2-40B4-BE49-F238E27FC236}">
                <a16:creationId xmlns:a16="http://schemas.microsoft.com/office/drawing/2014/main" id="{E601A883-8FE3-409F-971D-9AA7743EF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99" y="643468"/>
            <a:ext cx="415044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3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5DFA195-81FE-46F8-994F-CD8CDF7D1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669" y="643468"/>
            <a:ext cx="565590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Content Placeholder 8" descr="A picture containing text, person, book, newspaper&#10;&#10;Description automatically generated">
            <a:extLst>
              <a:ext uri="{FF2B5EF4-FFF2-40B4-BE49-F238E27FC236}">
                <a16:creationId xmlns:a16="http://schemas.microsoft.com/office/drawing/2014/main" id="{D80A769E-865A-4BB9-9057-F1C89B79B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577" y="643468"/>
            <a:ext cx="74280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7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outdoor, sign&#10;&#10;Description automatically generated">
            <a:extLst>
              <a:ext uri="{FF2B5EF4-FFF2-40B4-BE49-F238E27FC236}">
                <a16:creationId xmlns:a16="http://schemas.microsoft.com/office/drawing/2014/main" id="{CCFA5416-8403-43C8-B18C-9F68C078C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669" y="643468"/>
            <a:ext cx="565590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2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oy, wall, indoor, doll&#10;&#10;Description automatically generated">
            <a:extLst>
              <a:ext uri="{FF2B5EF4-FFF2-40B4-BE49-F238E27FC236}">
                <a16:creationId xmlns:a16="http://schemas.microsoft.com/office/drawing/2014/main" id="{5625949E-A07F-46F7-91A8-B36AA30A9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50" y="643468"/>
            <a:ext cx="819274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54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7FAC28B4-0899-4CFB-B1EA-8E434018D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497" y="643468"/>
            <a:ext cx="495824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69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DB8B66E7-EBC3-47A1-B99C-11E82C174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577" y="643468"/>
            <a:ext cx="74280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33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</Words>
  <Application>Microsoft Office PowerPoint</Application>
  <PresentationFormat>Widescreen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Section G ke Memes me swaagat hai aapka 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G</dc:title>
  <dc:creator>Yogeshbhai, Parmar Nihar</dc:creator>
  <cp:lastModifiedBy>Yogeshbhai, Parmar Nihar</cp:lastModifiedBy>
  <cp:revision>2</cp:revision>
  <dcterms:created xsi:type="dcterms:W3CDTF">2022-03-30T09:04:24Z</dcterms:created>
  <dcterms:modified xsi:type="dcterms:W3CDTF">2022-03-30T09:19:18Z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2022-03-30T09:04:24Z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bbaf82e2-05da-4bfd-823a-933ae74564bf</vt:lpwstr>
  </property>
  <property fmtid="{D5CDD505-2E9C-101B-9397-08002B2CF9AE}" pid="8" name="MSIP_Label_ea60d57e-af5b-4752-ac57-3e4f28ca11dc_ContentBits">
    <vt:lpwstr>0</vt:lpwstr>
  </property>
</Properties>
</file>