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5.xml" ContentType="application/vnd.openxmlformats-officedocument.theme+xml"/>
  <Override PartName="/ppt/slideLayouts/slideLayout30.xml" ContentType="application/vnd.openxmlformats-officedocument.presentationml.slideLayout+xml"/>
  <Override PartName="/ppt/theme/theme6.xml" ContentType="application/vnd.openxmlformats-officedocument.theme+xml"/>
  <Override PartName="/ppt/slideLayouts/slideLayout31.xml" ContentType="application/vnd.openxmlformats-officedocument.presentationml.slideLayout+xml"/>
  <Override PartName="/ppt/theme/theme7.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8.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9.xml" ContentType="application/vnd.openxmlformats-officedocument.theme+xml"/>
  <Override PartName="/ppt/slideLayouts/slideLayout40.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 id="2147483675" r:id="rId7"/>
    <p:sldMasterId id="2147483723" r:id="rId8"/>
    <p:sldMasterId id="2147483763" r:id="rId9"/>
    <p:sldMasterId id="2147483730" r:id="rId10"/>
    <p:sldMasterId id="2147483759" r:id="rId11"/>
    <p:sldMasterId id="2147483765" r:id="rId12"/>
    <p:sldMasterId id="2147483737" r:id="rId13"/>
    <p:sldMasterId id="2147483749" r:id="rId14"/>
    <p:sldMasterId id="2147483660" r:id="rId15"/>
  </p:sldMasterIdLst>
  <p:notesMasterIdLst>
    <p:notesMasterId r:id="rId16"/>
  </p:notesMasterIdLst>
  <p:handoutMasterIdLst>
    <p:handoutMasterId r:id="rId17"/>
  </p:handoutMaster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4A49"/>
    <a:srgbClr val="FFFFFF"/>
    <a:srgbClr val="009FB2"/>
    <a:srgbClr val="D61316"/>
    <a:srgbClr val="7F7F7F"/>
    <a:srgbClr val="006C46"/>
    <a:srgbClr val="03954E"/>
    <a:srgbClr val="81C17A"/>
    <a:srgbClr val="47267B"/>
    <a:srgbClr val="9633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79FFE0-1AD0-BC42-9981-9C8D67D71D88}" v="156" dt="2022-11-11T15:19:59.867"/>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Stile chiaro 1 - Color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98" autoAdjust="0"/>
    <p:restoredTop sz="96317"/>
  </p:normalViewPr>
  <p:slideViewPr>
    <p:cSldViewPr snapToGrid="0">
      <p:cViewPr varScale="1">
        <p:scale>
          <a:sx n="111" d="100"/>
          <a:sy n="111" d="100"/>
        </p:scale>
        <p:origin x="906" y="11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19" d="100"/>
          <a:sy n="119" d="100"/>
        </p:scale>
        <p:origin x="5008"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slideMaster" Target="slideMasters/slideMaster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Master" Target="slideMasters/slideMaster2.xml"/><Relationship Id="rId12" Type="http://schemas.openxmlformats.org/officeDocument/2006/relationships/slideMaster" Target="slideMasters/slideMaster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Master" Target="slideMasters/slideMaster6.xml"/><Relationship Id="rId5" Type="http://schemas.openxmlformats.org/officeDocument/2006/relationships/customXml" Target="../customXml/item5.xml"/><Relationship Id="rId15" Type="http://schemas.openxmlformats.org/officeDocument/2006/relationships/slideMaster" Target="slideMasters/slideMaster10.xml"/><Relationship Id="rId10" Type="http://schemas.openxmlformats.org/officeDocument/2006/relationships/slideMaster" Target="slideMasters/slideMaster5.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Master" Target="slideMasters/slideMaster9.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C2E11D05-BEC0-6E61-1F4F-D19EE3C4DD1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E8F16946-7C61-91D7-464F-702BC9EB059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6DA166-E8BB-394D-9CC2-00712E5B5B65}" type="datetimeFigureOut">
              <a:rPr lang="it-IT" smtClean="0"/>
              <a:t>23/07/2024</a:t>
            </a:fld>
            <a:endParaRPr lang="it-IT"/>
          </a:p>
        </p:txBody>
      </p:sp>
      <p:sp>
        <p:nvSpPr>
          <p:cNvPr id="4" name="Segnaposto piè di pagina 3">
            <a:extLst>
              <a:ext uri="{FF2B5EF4-FFF2-40B4-BE49-F238E27FC236}">
                <a16:creationId xmlns:a16="http://schemas.microsoft.com/office/drawing/2014/main" id="{845DC46B-9D79-58E8-F4E7-6C5DB734BC5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BF6D3B6F-B67B-47BA-82B4-2A0A3E94BA1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FE39DC5-48FE-6946-A9F6-65B80ED00666}" type="slidenum">
              <a:rPr lang="it-IT" smtClean="0"/>
              <a:t>‹#›</a:t>
            </a:fld>
            <a:endParaRPr lang="it-IT"/>
          </a:p>
        </p:txBody>
      </p:sp>
    </p:spTree>
    <p:extLst>
      <p:ext uri="{BB962C8B-B14F-4D97-AF65-F5344CB8AC3E}">
        <p14:creationId xmlns:p14="http://schemas.microsoft.com/office/powerpoint/2010/main" val="30085206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1F883C-400C-4F45-AC79-A6A7F01E267D}" type="datetimeFigureOut">
              <a:rPr lang="it-IT" smtClean="0"/>
              <a:t>23/07/2024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052705-73DA-A741-B8C8-6C75B59E087C}" type="slidenum">
              <a:rPr lang="it-IT" smtClean="0"/>
              <a:t>‹#›</a:t>
            </a:fld>
            <a:endParaRPr lang="it-IT"/>
          </a:p>
        </p:txBody>
      </p:sp>
    </p:spTree>
    <p:extLst>
      <p:ext uri="{BB962C8B-B14F-4D97-AF65-F5344CB8AC3E}">
        <p14:creationId xmlns:p14="http://schemas.microsoft.com/office/powerpoint/2010/main" val="4054429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15.svg"/><Relationship Id="rId4" Type="http://schemas.openxmlformats.org/officeDocument/2006/relationships/image" Target="../media/image9.png"/><Relationship Id="rId9" Type="http://schemas.openxmlformats.org/officeDocument/2006/relationships/image" Target="../media/image14.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1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2686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iapositiva titolo">
    <p:spTree>
      <p:nvGrpSpPr>
        <p:cNvPr id="1" name=""/>
        <p:cNvGrpSpPr/>
        <p:nvPr/>
      </p:nvGrpSpPr>
      <p:grpSpPr>
        <a:xfrm>
          <a:off x="0" y="0"/>
          <a:ext cx="0" cy="0"/>
          <a:chOff x="0" y="0"/>
          <a:chExt cx="0" cy="0"/>
        </a:xfrm>
      </p:grpSpPr>
      <p:sp>
        <p:nvSpPr>
          <p:cNvPr id="3" name="Segnaposto titolo 1">
            <a:extLst>
              <a:ext uri="{FF2B5EF4-FFF2-40B4-BE49-F238E27FC236}">
                <a16:creationId xmlns:a16="http://schemas.microsoft.com/office/drawing/2014/main" id="{5B83D016-EFBA-9285-5D4B-6DFA9BA59DD9}"/>
              </a:ext>
            </a:extLst>
          </p:cNvPr>
          <p:cNvSpPr>
            <a:spLocks noGrp="1"/>
          </p:cNvSpPr>
          <p:nvPr>
            <p:ph type="title" hasCustomPrompt="1"/>
          </p:nvPr>
        </p:nvSpPr>
        <p:spPr>
          <a:xfrm>
            <a:off x="395738" y="349543"/>
            <a:ext cx="8896814" cy="826114"/>
          </a:xfrm>
          <a:prstGeom prst="rect">
            <a:avLst/>
          </a:prstGeom>
        </p:spPr>
        <p:txBody>
          <a:bodyPr vert="horz" lIns="91440" tIns="45720" rIns="91440" bIns="45720" rtlCol="0" anchor="t">
            <a:noAutofit/>
          </a:bodyPr>
          <a:lstStyle/>
          <a:p>
            <a:r>
              <a:rPr lang="it-IT" dirty="0"/>
              <a:t>CLICK TO CHANGE THE TITLE</a:t>
            </a:r>
          </a:p>
        </p:txBody>
      </p:sp>
      <p:sp>
        <p:nvSpPr>
          <p:cNvPr id="2" name="Segnaposto numero diapositiva 5">
            <a:extLst>
              <a:ext uri="{FF2B5EF4-FFF2-40B4-BE49-F238E27FC236}">
                <a16:creationId xmlns:a16="http://schemas.microsoft.com/office/drawing/2014/main" id="{3EFC6CA3-23F9-EA2C-859C-D284EDAE50C5}"/>
              </a:ext>
            </a:extLst>
          </p:cNvPr>
          <p:cNvSpPr>
            <a:spLocks noGrp="1"/>
          </p:cNvSpPr>
          <p:nvPr>
            <p:ph type="sldNum" sz="quarter" idx="4"/>
          </p:nvPr>
        </p:nvSpPr>
        <p:spPr>
          <a:xfrm>
            <a:off x="97605" y="6367523"/>
            <a:ext cx="2743200" cy="365125"/>
          </a:xfrm>
          <a:prstGeom prst="rect">
            <a:avLst/>
          </a:prstGeom>
        </p:spPr>
        <p:txBody>
          <a:bodyPr vert="horz" lIns="91440" tIns="45720" rIns="91440" bIns="45720" rtlCol="0" anchor="ctr"/>
          <a:lstStyle>
            <a:lvl1pPr algn="l">
              <a:defRPr sz="800">
                <a:solidFill>
                  <a:srgbClr val="4A4A49"/>
                </a:solidFill>
                <a:latin typeface="Segoe UI" panose="020B0502040204020203" pitchFamily="34" charset="0"/>
                <a:cs typeface="Segoe UI" panose="020B0502040204020203" pitchFamily="34" charset="0"/>
              </a:defRPr>
            </a:lvl1pPr>
          </a:lstStyle>
          <a:p>
            <a:fld id="{78056990-73F5-294C-8F91-EB54FFD2A02E}" type="slidenum">
              <a:rPr lang="it-IT" smtClean="0"/>
              <a:pPr/>
              <a:t>‹#›</a:t>
            </a:fld>
            <a:endParaRPr lang="it-IT" dirty="0"/>
          </a:p>
        </p:txBody>
      </p:sp>
    </p:spTree>
    <p:extLst>
      <p:ext uri="{BB962C8B-B14F-4D97-AF65-F5344CB8AC3E}">
        <p14:creationId xmlns:p14="http://schemas.microsoft.com/office/powerpoint/2010/main" val="1385948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iapositiva titolo">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6831F553-24C2-9DE2-20CF-8178DF454944}"/>
              </a:ext>
            </a:extLst>
          </p:cNvPr>
          <p:cNvSpPr>
            <a:spLocks noGrp="1"/>
          </p:cNvSpPr>
          <p:nvPr>
            <p:ph type="title" hasCustomPrompt="1"/>
          </p:nvPr>
        </p:nvSpPr>
        <p:spPr>
          <a:xfrm>
            <a:off x="395738" y="349543"/>
            <a:ext cx="8896814" cy="460354"/>
          </a:xfrm>
          <a:prstGeom prst="rect">
            <a:avLst/>
          </a:prstGeom>
        </p:spPr>
        <p:txBody>
          <a:bodyPr vert="horz" lIns="91440" tIns="45720" rIns="91440" bIns="45720" rtlCol="0" anchor="t">
            <a:noAutofit/>
          </a:bodyPr>
          <a:lstStyle/>
          <a:p>
            <a:r>
              <a:rPr lang="it-IT" dirty="0"/>
              <a:t>CLICK TO CHANGE THE TITLE</a:t>
            </a:r>
          </a:p>
        </p:txBody>
      </p:sp>
      <p:sp>
        <p:nvSpPr>
          <p:cNvPr id="5" name="Segnaposto numero diapositiva 5">
            <a:extLst>
              <a:ext uri="{FF2B5EF4-FFF2-40B4-BE49-F238E27FC236}">
                <a16:creationId xmlns:a16="http://schemas.microsoft.com/office/drawing/2014/main" id="{3E8382D0-4A42-6885-E8EE-817CAD39D8E9}"/>
              </a:ext>
            </a:extLst>
          </p:cNvPr>
          <p:cNvSpPr>
            <a:spLocks noGrp="1"/>
          </p:cNvSpPr>
          <p:nvPr>
            <p:ph type="sldNum" sz="quarter" idx="4"/>
          </p:nvPr>
        </p:nvSpPr>
        <p:spPr>
          <a:xfrm>
            <a:off x="97605" y="6367523"/>
            <a:ext cx="2743200" cy="365125"/>
          </a:xfrm>
          <a:prstGeom prst="rect">
            <a:avLst/>
          </a:prstGeom>
        </p:spPr>
        <p:txBody>
          <a:bodyPr vert="horz" lIns="91440" tIns="45720" rIns="91440" bIns="45720" rtlCol="0" anchor="ctr"/>
          <a:lstStyle>
            <a:lvl1pPr algn="l">
              <a:defRPr sz="800">
                <a:solidFill>
                  <a:srgbClr val="4A4A49"/>
                </a:solidFill>
                <a:latin typeface="Segoe UI" panose="020B0502040204020203" pitchFamily="34" charset="0"/>
                <a:cs typeface="Segoe UI" panose="020B0502040204020203" pitchFamily="34" charset="0"/>
              </a:defRPr>
            </a:lvl1pPr>
          </a:lstStyle>
          <a:p>
            <a:fld id="{78056990-73F5-294C-8F91-EB54FFD2A02E}" type="slidenum">
              <a:rPr lang="it-IT" smtClean="0"/>
              <a:pPr/>
              <a:t>‹#›</a:t>
            </a:fld>
            <a:endParaRPr lang="it-IT" dirty="0"/>
          </a:p>
        </p:txBody>
      </p:sp>
      <p:sp>
        <p:nvSpPr>
          <p:cNvPr id="6" name="Text Placeholder 5">
            <a:extLst>
              <a:ext uri="{FF2B5EF4-FFF2-40B4-BE49-F238E27FC236}">
                <a16:creationId xmlns:a16="http://schemas.microsoft.com/office/drawing/2014/main" id="{7B7CC488-4AD1-58DD-FA03-9D545360D7D0}"/>
              </a:ext>
            </a:extLst>
          </p:cNvPr>
          <p:cNvSpPr>
            <a:spLocks noGrp="1"/>
          </p:cNvSpPr>
          <p:nvPr>
            <p:ph type="body" sz="quarter" idx="10"/>
          </p:nvPr>
        </p:nvSpPr>
        <p:spPr>
          <a:xfrm>
            <a:off x="395738" y="809897"/>
            <a:ext cx="8897937" cy="490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101037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iapositiva titolo">
    <p:spTree>
      <p:nvGrpSpPr>
        <p:cNvPr id="1" name=""/>
        <p:cNvGrpSpPr/>
        <p:nvPr/>
      </p:nvGrpSpPr>
      <p:grpSpPr>
        <a:xfrm>
          <a:off x="0" y="0"/>
          <a:ext cx="0" cy="0"/>
          <a:chOff x="0" y="0"/>
          <a:chExt cx="0" cy="0"/>
        </a:xfrm>
      </p:grpSpPr>
      <p:sp>
        <p:nvSpPr>
          <p:cNvPr id="3" name="Segnaposto titolo 1">
            <a:extLst>
              <a:ext uri="{FF2B5EF4-FFF2-40B4-BE49-F238E27FC236}">
                <a16:creationId xmlns:a16="http://schemas.microsoft.com/office/drawing/2014/main" id="{5B83D016-EFBA-9285-5D4B-6DFA9BA59DD9}"/>
              </a:ext>
            </a:extLst>
          </p:cNvPr>
          <p:cNvSpPr>
            <a:spLocks noGrp="1"/>
          </p:cNvSpPr>
          <p:nvPr>
            <p:ph type="title" hasCustomPrompt="1"/>
          </p:nvPr>
        </p:nvSpPr>
        <p:spPr>
          <a:xfrm>
            <a:off x="1647593" y="349543"/>
            <a:ext cx="8896814" cy="826114"/>
          </a:xfrm>
          <a:prstGeom prst="rect">
            <a:avLst/>
          </a:prstGeom>
        </p:spPr>
        <p:txBody>
          <a:bodyPr vert="horz" lIns="91440" tIns="45720" rIns="91440" bIns="45720" rtlCol="0" anchor="t">
            <a:noAutofit/>
          </a:bodyPr>
          <a:lstStyle>
            <a:lvl1pPr algn="ctr">
              <a:defRPr/>
            </a:lvl1pPr>
          </a:lstStyle>
          <a:p>
            <a:r>
              <a:rPr lang="it-IT" dirty="0"/>
              <a:t>CLICK TO CHANGE THE TITLE</a:t>
            </a:r>
          </a:p>
        </p:txBody>
      </p:sp>
      <p:sp>
        <p:nvSpPr>
          <p:cNvPr id="2" name="Segnaposto testo 2">
            <a:extLst>
              <a:ext uri="{FF2B5EF4-FFF2-40B4-BE49-F238E27FC236}">
                <a16:creationId xmlns:a16="http://schemas.microsoft.com/office/drawing/2014/main" id="{99FE8140-A098-A582-9B55-A1793DB94129}"/>
              </a:ext>
            </a:extLst>
          </p:cNvPr>
          <p:cNvSpPr>
            <a:spLocks noGrp="1"/>
          </p:cNvSpPr>
          <p:nvPr>
            <p:ph idx="13" hasCustomPrompt="1"/>
          </p:nvPr>
        </p:nvSpPr>
        <p:spPr>
          <a:xfrm>
            <a:off x="1647593" y="1185107"/>
            <a:ext cx="8896814" cy="750306"/>
          </a:xfrm>
          <a:prstGeom prst="rect">
            <a:avLst/>
          </a:prstGeom>
        </p:spPr>
        <p:txBody>
          <a:bodyPr vert="horz" lIns="91440" tIns="45720" rIns="91440" bIns="45720" rtlCol="0">
            <a:normAutofit/>
          </a:bodyPr>
          <a:lstStyle>
            <a:lvl1pPr algn="ctr">
              <a:defRPr/>
            </a:lvl1pPr>
          </a:lstStyle>
          <a:p>
            <a:pPr lvl="0"/>
            <a:r>
              <a:rPr lang="it-IT" dirty="0"/>
              <a:t>CLICK TO CHANGE THE SUBTITLE</a:t>
            </a:r>
          </a:p>
        </p:txBody>
      </p:sp>
      <p:sp>
        <p:nvSpPr>
          <p:cNvPr id="4" name="Segnaposto numero diapositiva 5">
            <a:extLst>
              <a:ext uri="{FF2B5EF4-FFF2-40B4-BE49-F238E27FC236}">
                <a16:creationId xmlns:a16="http://schemas.microsoft.com/office/drawing/2014/main" id="{348493D8-D130-0DCE-99DC-53C7CBAF4D59}"/>
              </a:ext>
            </a:extLst>
          </p:cNvPr>
          <p:cNvSpPr>
            <a:spLocks noGrp="1"/>
          </p:cNvSpPr>
          <p:nvPr>
            <p:ph type="sldNum" sz="quarter" idx="4"/>
          </p:nvPr>
        </p:nvSpPr>
        <p:spPr>
          <a:xfrm>
            <a:off x="97605" y="6367523"/>
            <a:ext cx="2743200" cy="365125"/>
          </a:xfrm>
          <a:prstGeom prst="rect">
            <a:avLst/>
          </a:prstGeom>
        </p:spPr>
        <p:txBody>
          <a:bodyPr vert="horz" lIns="91440" tIns="45720" rIns="91440" bIns="45720" rtlCol="0" anchor="ctr"/>
          <a:lstStyle>
            <a:lvl1pPr algn="l">
              <a:defRPr sz="800">
                <a:solidFill>
                  <a:srgbClr val="4A4A49"/>
                </a:solidFill>
                <a:latin typeface="Segoe UI" panose="020B0502040204020203" pitchFamily="34" charset="0"/>
                <a:cs typeface="Segoe UI" panose="020B0502040204020203" pitchFamily="34" charset="0"/>
              </a:defRPr>
            </a:lvl1pPr>
          </a:lstStyle>
          <a:p>
            <a:fld id="{78056990-73F5-294C-8F91-EB54FFD2A02E}" type="slidenum">
              <a:rPr lang="it-IT" smtClean="0"/>
              <a:pPr/>
              <a:t>‹#›</a:t>
            </a:fld>
            <a:endParaRPr lang="it-IT" dirty="0"/>
          </a:p>
        </p:txBody>
      </p:sp>
    </p:spTree>
    <p:extLst>
      <p:ext uri="{BB962C8B-B14F-4D97-AF65-F5344CB8AC3E}">
        <p14:creationId xmlns:p14="http://schemas.microsoft.com/office/powerpoint/2010/main" val="2510381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iapositiva titolo">
    <p:spTree>
      <p:nvGrpSpPr>
        <p:cNvPr id="1" name=""/>
        <p:cNvGrpSpPr/>
        <p:nvPr/>
      </p:nvGrpSpPr>
      <p:grpSpPr>
        <a:xfrm>
          <a:off x="0" y="0"/>
          <a:ext cx="0" cy="0"/>
          <a:chOff x="0" y="0"/>
          <a:chExt cx="0" cy="0"/>
        </a:xfrm>
      </p:grpSpPr>
      <p:sp>
        <p:nvSpPr>
          <p:cNvPr id="3" name="Segnaposto titolo 1">
            <a:extLst>
              <a:ext uri="{FF2B5EF4-FFF2-40B4-BE49-F238E27FC236}">
                <a16:creationId xmlns:a16="http://schemas.microsoft.com/office/drawing/2014/main" id="{5B83D016-EFBA-9285-5D4B-6DFA9BA59DD9}"/>
              </a:ext>
            </a:extLst>
          </p:cNvPr>
          <p:cNvSpPr>
            <a:spLocks noGrp="1"/>
          </p:cNvSpPr>
          <p:nvPr>
            <p:ph type="title" hasCustomPrompt="1"/>
          </p:nvPr>
        </p:nvSpPr>
        <p:spPr>
          <a:xfrm>
            <a:off x="1647593" y="349543"/>
            <a:ext cx="8896814" cy="496031"/>
          </a:xfrm>
          <a:prstGeom prst="rect">
            <a:avLst/>
          </a:prstGeom>
        </p:spPr>
        <p:txBody>
          <a:bodyPr vert="horz" lIns="91440" tIns="45720" rIns="91440" bIns="45720" rtlCol="0" anchor="t">
            <a:noAutofit/>
          </a:bodyPr>
          <a:lstStyle>
            <a:lvl1pPr algn="ctr">
              <a:defRPr/>
            </a:lvl1pPr>
          </a:lstStyle>
          <a:p>
            <a:r>
              <a:rPr lang="it-IT" dirty="0"/>
              <a:t>CLICK TO CHANGE THE TITLE</a:t>
            </a:r>
          </a:p>
        </p:txBody>
      </p:sp>
      <p:sp>
        <p:nvSpPr>
          <p:cNvPr id="2" name="Segnaposto testo 2">
            <a:extLst>
              <a:ext uri="{FF2B5EF4-FFF2-40B4-BE49-F238E27FC236}">
                <a16:creationId xmlns:a16="http://schemas.microsoft.com/office/drawing/2014/main" id="{56948DCA-CDEC-99AE-91E4-26E545CE2A4F}"/>
              </a:ext>
            </a:extLst>
          </p:cNvPr>
          <p:cNvSpPr>
            <a:spLocks noGrp="1"/>
          </p:cNvSpPr>
          <p:nvPr>
            <p:ph idx="13" hasCustomPrompt="1"/>
          </p:nvPr>
        </p:nvSpPr>
        <p:spPr>
          <a:xfrm>
            <a:off x="1647593" y="845574"/>
            <a:ext cx="8896814" cy="750306"/>
          </a:xfrm>
          <a:prstGeom prst="rect">
            <a:avLst/>
          </a:prstGeom>
        </p:spPr>
        <p:txBody>
          <a:bodyPr vert="horz" lIns="91440" tIns="45720" rIns="91440" bIns="45720" rtlCol="0">
            <a:normAutofit/>
          </a:bodyPr>
          <a:lstStyle>
            <a:lvl1pPr algn="ctr">
              <a:defRPr/>
            </a:lvl1pPr>
          </a:lstStyle>
          <a:p>
            <a:pPr lvl="0"/>
            <a:r>
              <a:rPr lang="it-IT" dirty="0"/>
              <a:t>CLICK TO CHANGE THE SUBTITLE</a:t>
            </a:r>
          </a:p>
        </p:txBody>
      </p:sp>
      <p:sp>
        <p:nvSpPr>
          <p:cNvPr id="4" name="Segnaposto numero diapositiva 5">
            <a:extLst>
              <a:ext uri="{FF2B5EF4-FFF2-40B4-BE49-F238E27FC236}">
                <a16:creationId xmlns:a16="http://schemas.microsoft.com/office/drawing/2014/main" id="{69C8A3CD-03F3-2ED3-BAFB-19946BBBA58E}"/>
              </a:ext>
            </a:extLst>
          </p:cNvPr>
          <p:cNvSpPr>
            <a:spLocks noGrp="1"/>
          </p:cNvSpPr>
          <p:nvPr>
            <p:ph type="sldNum" sz="quarter" idx="4"/>
          </p:nvPr>
        </p:nvSpPr>
        <p:spPr>
          <a:xfrm>
            <a:off x="97605" y="6367523"/>
            <a:ext cx="2743200" cy="365125"/>
          </a:xfrm>
          <a:prstGeom prst="rect">
            <a:avLst/>
          </a:prstGeom>
        </p:spPr>
        <p:txBody>
          <a:bodyPr vert="horz" lIns="91440" tIns="45720" rIns="91440" bIns="45720" rtlCol="0" anchor="ctr"/>
          <a:lstStyle>
            <a:lvl1pPr algn="l">
              <a:defRPr sz="800">
                <a:solidFill>
                  <a:srgbClr val="4A4A49"/>
                </a:solidFill>
                <a:latin typeface="Segoe UI" panose="020B0502040204020203" pitchFamily="34" charset="0"/>
                <a:cs typeface="Segoe UI" panose="020B0502040204020203" pitchFamily="34" charset="0"/>
              </a:defRPr>
            </a:lvl1pPr>
          </a:lstStyle>
          <a:p>
            <a:fld id="{78056990-73F5-294C-8F91-EB54FFD2A02E}" type="slidenum">
              <a:rPr lang="it-IT" smtClean="0"/>
              <a:pPr/>
              <a:t>‹#›</a:t>
            </a:fld>
            <a:endParaRPr lang="it-IT" dirty="0"/>
          </a:p>
        </p:txBody>
      </p:sp>
    </p:spTree>
    <p:extLst>
      <p:ext uri="{BB962C8B-B14F-4D97-AF65-F5344CB8AC3E}">
        <p14:creationId xmlns:p14="http://schemas.microsoft.com/office/powerpoint/2010/main" val="2120696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Diapositiva titolo">
    <p:spTree>
      <p:nvGrpSpPr>
        <p:cNvPr id="1" name=""/>
        <p:cNvGrpSpPr/>
        <p:nvPr/>
      </p:nvGrpSpPr>
      <p:grpSpPr>
        <a:xfrm>
          <a:off x="0" y="0"/>
          <a:ext cx="0" cy="0"/>
          <a:chOff x="0" y="0"/>
          <a:chExt cx="0" cy="0"/>
        </a:xfrm>
      </p:grpSpPr>
      <p:sp>
        <p:nvSpPr>
          <p:cNvPr id="10" name="Segnaposto titolo 1">
            <a:extLst>
              <a:ext uri="{FF2B5EF4-FFF2-40B4-BE49-F238E27FC236}">
                <a16:creationId xmlns:a16="http://schemas.microsoft.com/office/drawing/2014/main" id="{82648A7C-E6B7-9E84-CC57-4EE2AE631AEA}"/>
              </a:ext>
            </a:extLst>
          </p:cNvPr>
          <p:cNvSpPr>
            <a:spLocks noGrp="1"/>
          </p:cNvSpPr>
          <p:nvPr>
            <p:ph type="title" hasCustomPrompt="1"/>
          </p:nvPr>
        </p:nvSpPr>
        <p:spPr>
          <a:xfrm>
            <a:off x="395738" y="349543"/>
            <a:ext cx="8896814" cy="460354"/>
          </a:xfrm>
          <a:prstGeom prst="rect">
            <a:avLst/>
          </a:prstGeom>
        </p:spPr>
        <p:txBody>
          <a:bodyPr vert="horz" lIns="91440" tIns="45720" rIns="91440" bIns="45720" rtlCol="0" anchor="t">
            <a:noAutofit/>
          </a:bodyPr>
          <a:lstStyle/>
          <a:p>
            <a:r>
              <a:rPr lang="it-IT" dirty="0"/>
              <a:t>CLICK TO CHANGE THE TITLE</a:t>
            </a:r>
          </a:p>
        </p:txBody>
      </p:sp>
      <p:sp>
        <p:nvSpPr>
          <p:cNvPr id="2" name="Segnaposto numero diapositiva 5">
            <a:extLst>
              <a:ext uri="{FF2B5EF4-FFF2-40B4-BE49-F238E27FC236}">
                <a16:creationId xmlns:a16="http://schemas.microsoft.com/office/drawing/2014/main" id="{2CDA5CAE-8F49-50BA-C76B-FB3058B8B11D}"/>
              </a:ext>
            </a:extLst>
          </p:cNvPr>
          <p:cNvSpPr>
            <a:spLocks noGrp="1"/>
          </p:cNvSpPr>
          <p:nvPr>
            <p:ph type="sldNum" sz="quarter" idx="4"/>
          </p:nvPr>
        </p:nvSpPr>
        <p:spPr>
          <a:xfrm>
            <a:off x="97605" y="6367523"/>
            <a:ext cx="2743200" cy="365125"/>
          </a:xfrm>
          <a:prstGeom prst="rect">
            <a:avLst/>
          </a:prstGeom>
        </p:spPr>
        <p:txBody>
          <a:bodyPr vert="horz" lIns="91440" tIns="45720" rIns="91440" bIns="45720" rtlCol="0" anchor="ctr"/>
          <a:lstStyle>
            <a:lvl1pPr algn="l">
              <a:defRPr sz="800">
                <a:solidFill>
                  <a:srgbClr val="4A4A49"/>
                </a:solidFill>
                <a:latin typeface="Segoe UI" panose="020B0502040204020203" pitchFamily="34" charset="0"/>
                <a:cs typeface="Segoe UI" panose="020B0502040204020203" pitchFamily="34" charset="0"/>
              </a:defRPr>
            </a:lvl1pPr>
          </a:lstStyle>
          <a:p>
            <a:fld id="{78056990-73F5-294C-8F91-EB54FFD2A02E}" type="slidenum">
              <a:rPr lang="it-IT" smtClean="0"/>
              <a:pPr/>
              <a:t>‹#›</a:t>
            </a:fld>
            <a:endParaRPr lang="it-IT" dirty="0"/>
          </a:p>
        </p:txBody>
      </p:sp>
    </p:spTree>
    <p:extLst>
      <p:ext uri="{BB962C8B-B14F-4D97-AF65-F5344CB8AC3E}">
        <p14:creationId xmlns:p14="http://schemas.microsoft.com/office/powerpoint/2010/main" val="1365864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7" name="Segnaposto titolo 1">
            <a:extLst>
              <a:ext uri="{FF2B5EF4-FFF2-40B4-BE49-F238E27FC236}">
                <a16:creationId xmlns:a16="http://schemas.microsoft.com/office/drawing/2014/main" id="{3DAFBA37-C21F-9A77-F3FA-FADEBE41CB43}"/>
              </a:ext>
            </a:extLst>
          </p:cNvPr>
          <p:cNvSpPr>
            <a:spLocks noGrp="1"/>
          </p:cNvSpPr>
          <p:nvPr>
            <p:ph type="title" hasCustomPrompt="1"/>
          </p:nvPr>
        </p:nvSpPr>
        <p:spPr>
          <a:xfrm>
            <a:off x="1152293" y="4088786"/>
            <a:ext cx="9887414" cy="484411"/>
          </a:xfrm>
          <a:prstGeom prst="rect">
            <a:avLst/>
          </a:prstGeom>
        </p:spPr>
        <p:txBody>
          <a:bodyPr vert="horz" lIns="91440" tIns="45720" rIns="91440" bIns="45720" rtlCol="0" anchor="t">
            <a:normAutofit/>
          </a:bodyPr>
          <a:lstStyle>
            <a:lvl1pPr algn="ctr">
              <a:defRPr/>
            </a:lvl1pPr>
          </a:lstStyle>
          <a:p>
            <a:r>
              <a:rPr lang="it-IT" dirty="0"/>
              <a:t>CLICK TO CHANGE THE TITLE</a:t>
            </a:r>
          </a:p>
        </p:txBody>
      </p:sp>
      <p:sp>
        <p:nvSpPr>
          <p:cNvPr id="2" name="Segnaposto numero diapositiva 5">
            <a:extLst>
              <a:ext uri="{FF2B5EF4-FFF2-40B4-BE49-F238E27FC236}">
                <a16:creationId xmlns:a16="http://schemas.microsoft.com/office/drawing/2014/main" id="{6B0516B6-D344-E34B-9236-A8F25C5CC92E}"/>
              </a:ext>
            </a:extLst>
          </p:cNvPr>
          <p:cNvSpPr>
            <a:spLocks noGrp="1"/>
          </p:cNvSpPr>
          <p:nvPr>
            <p:ph type="sldNum" sz="quarter" idx="4"/>
          </p:nvPr>
        </p:nvSpPr>
        <p:spPr>
          <a:xfrm>
            <a:off x="97605" y="6367523"/>
            <a:ext cx="2743200" cy="365125"/>
          </a:xfrm>
          <a:prstGeom prst="rect">
            <a:avLst/>
          </a:prstGeom>
        </p:spPr>
        <p:txBody>
          <a:bodyPr vert="horz" lIns="91440" tIns="45720" rIns="91440" bIns="45720" rtlCol="0" anchor="ctr"/>
          <a:lstStyle>
            <a:lvl1pPr algn="l">
              <a:defRPr sz="800">
                <a:solidFill>
                  <a:srgbClr val="4A4A49"/>
                </a:solidFill>
                <a:latin typeface="Segoe UI" panose="020B0502040204020203" pitchFamily="34" charset="0"/>
                <a:cs typeface="Segoe UI" panose="020B0502040204020203" pitchFamily="34" charset="0"/>
              </a:defRPr>
            </a:lvl1pPr>
          </a:lstStyle>
          <a:p>
            <a:fld id="{78056990-73F5-294C-8F91-EB54FFD2A02E}" type="slidenum">
              <a:rPr lang="it-IT" smtClean="0"/>
              <a:pPr/>
              <a:t>‹#›</a:t>
            </a:fld>
            <a:endParaRPr lang="it-IT" dirty="0"/>
          </a:p>
        </p:txBody>
      </p:sp>
    </p:spTree>
    <p:extLst>
      <p:ext uri="{BB962C8B-B14F-4D97-AF65-F5344CB8AC3E}">
        <p14:creationId xmlns:p14="http://schemas.microsoft.com/office/powerpoint/2010/main" val="10428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ayout personalizzato">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8340022C-6BB6-31CA-F3DA-5603C808E783}"/>
              </a:ext>
            </a:extLst>
          </p:cNvPr>
          <p:cNvSpPr/>
          <p:nvPr userDrawn="1"/>
        </p:nvSpPr>
        <p:spPr>
          <a:xfrm rot="5400000">
            <a:off x="-3061254" y="3061251"/>
            <a:ext cx="6788426" cy="6659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4" name="Gruppo 3">
            <a:extLst>
              <a:ext uri="{FF2B5EF4-FFF2-40B4-BE49-F238E27FC236}">
                <a16:creationId xmlns:a16="http://schemas.microsoft.com/office/drawing/2014/main" id="{B390A011-D0E3-4819-DAF8-C8FAF2D0660B}"/>
              </a:ext>
            </a:extLst>
          </p:cNvPr>
          <p:cNvGrpSpPr/>
          <p:nvPr userDrawn="1"/>
        </p:nvGrpSpPr>
        <p:grpSpPr>
          <a:xfrm>
            <a:off x="0" y="-68578"/>
            <a:ext cx="2735842" cy="8322183"/>
            <a:chOff x="-680975" y="-2583"/>
            <a:chExt cx="2810997" cy="8550797"/>
          </a:xfrm>
        </p:grpSpPr>
        <p:pic>
          <p:nvPicPr>
            <p:cNvPr id="5" name="Elemento grafico 4">
              <a:extLst>
                <a:ext uri="{FF2B5EF4-FFF2-40B4-BE49-F238E27FC236}">
                  <a16:creationId xmlns:a16="http://schemas.microsoft.com/office/drawing/2014/main" id="{A0472C4A-9A58-659C-893E-9B9000A6CE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0975" y="-2583"/>
              <a:ext cx="2810997" cy="2850589"/>
            </a:xfrm>
            <a:prstGeom prst="rect">
              <a:avLst/>
            </a:prstGeom>
          </p:spPr>
        </p:pic>
        <p:pic>
          <p:nvPicPr>
            <p:cNvPr id="6" name="Elemento grafico 5">
              <a:extLst>
                <a:ext uri="{FF2B5EF4-FFF2-40B4-BE49-F238E27FC236}">
                  <a16:creationId xmlns:a16="http://schemas.microsoft.com/office/drawing/2014/main" id="{E1209D32-2886-0A7A-EE40-68B077875A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0975" y="2847521"/>
              <a:ext cx="2810997" cy="2850589"/>
            </a:xfrm>
            <a:prstGeom prst="rect">
              <a:avLst/>
            </a:prstGeom>
          </p:spPr>
        </p:pic>
        <p:pic>
          <p:nvPicPr>
            <p:cNvPr id="7" name="Elemento grafico 6">
              <a:extLst>
                <a:ext uri="{FF2B5EF4-FFF2-40B4-BE49-F238E27FC236}">
                  <a16:creationId xmlns:a16="http://schemas.microsoft.com/office/drawing/2014/main" id="{081E2E4A-3266-1F06-B6C6-C0802C9255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0975" y="5697625"/>
              <a:ext cx="2810997" cy="2850589"/>
            </a:xfrm>
            <a:prstGeom prst="rect">
              <a:avLst/>
            </a:prstGeom>
          </p:spPr>
        </p:pic>
      </p:grpSp>
      <p:sp>
        <p:nvSpPr>
          <p:cNvPr id="8" name="Segnaposto numero diapositiva 5">
            <a:extLst>
              <a:ext uri="{FF2B5EF4-FFF2-40B4-BE49-F238E27FC236}">
                <a16:creationId xmlns:a16="http://schemas.microsoft.com/office/drawing/2014/main" id="{AB237E85-8EE0-4D90-1AAA-B30640624780}"/>
              </a:ext>
            </a:extLst>
          </p:cNvPr>
          <p:cNvSpPr>
            <a:spLocks noGrp="1"/>
          </p:cNvSpPr>
          <p:nvPr>
            <p:ph type="sldNum" sz="quarter" idx="4"/>
          </p:nvPr>
        </p:nvSpPr>
        <p:spPr>
          <a:xfrm>
            <a:off x="97605" y="6367523"/>
            <a:ext cx="2743200" cy="365125"/>
          </a:xfrm>
          <a:prstGeom prst="rect">
            <a:avLst/>
          </a:prstGeom>
        </p:spPr>
        <p:txBody>
          <a:bodyPr vert="horz" lIns="91440" tIns="45720" rIns="91440" bIns="45720" rtlCol="0" anchor="ctr"/>
          <a:lstStyle>
            <a:lvl1pPr algn="l">
              <a:defRPr sz="800">
                <a:solidFill>
                  <a:srgbClr val="4A4A49"/>
                </a:solidFill>
                <a:latin typeface="Segoe UI" panose="020B0502040204020203" pitchFamily="34" charset="0"/>
                <a:cs typeface="Segoe UI" panose="020B0502040204020203" pitchFamily="34" charset="0"/>
              </a:defRPr>
            </a:lvl1pPr>
          </a:lstStyle>
          <a:p>
            <a:fld id="{78056990-73F5-294C-8F91-EB54FFD2A02E}" type="slidenum">
              <a:rPr lang="it-IT" smtClean="0"/>
              <a:pPr/>
              <a:t>‹#›</a:t>
            </a:fld>
            <a:endParaRPr lang="it-IT" dirty="0"/>
          </a:p>
        </p:txBody>
      </p:sp>
      <p:sp>
        <p:nvSpPr>
          <p:cNvPr id="9" name="Text Placeholder 8">
            <a:extLst>
              <a:ext uri="{FF2B5EF4-FFF2-40B4-BE49-F238E27FC236}">
                <a16:creationId xmlns:a16="http://schemas.microsoft.com/office/drawing/2014/main" id="{9128AE05-19BB-C3B0-E863-3026DA84E0C1}"/>
              </a:ext>
            </a:extLst>
          </p:cNvPr>
          <p:cNvSpPr>
            <a:spLocks noGrp="1"/>
          </p:cNvSpPr>
          <p:nvPr>
            <p:ph type="body" sz="quarter" idx="10"/>
          </p:nvPr>
        </p:nvSpPr>
        <p:spPr>
          <a:xfrm>
            <a:off x="3752850" y="344488"/>
            <a:ext cx="7461250" cy="665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648855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iapositiva titolo">
    <p:spTree>
      <p:nvGrpSpPr>
        <p:cNvPr id="1" name=""/>
        <p:cNvGrpSpPr/>
        <p:nvPr/>
      </p:nvGrpSpPr>
      <p:grpSpPr>
        <a:xfrm>
          <a:off x="0" y="0"/>
          <a:ext cx="0" cy="0"/>
          <a:chOff x="0" y="0"/>
          <a:chExt cx="0" cy="0"/>
        </a:xfrm>
      </p:grpSpPr>
      <p:sp>
        <p:nvSpPr>
          <p:cNvPr id="3" name="Segnaposto titolo 1">
            <a:extLst>
              <a:ext uri="{FF2B5EF4-FFF2-40B4-BE49-F238E27FC236}">
                <a16:creationId xmlns:a16="http://schemas.microsoft.com/office/drawing/2014/main" id="{5B83D016-EFBA-9285-5D4B-6DFA9BA59DD9}"/>
              </a:ext>
            </a:extLst>
          </p:cNvPr>
          <p:cNvSpPr>
            <a:spLocks noGrp="1"/>
          </p:cNvSpPr>
          <p:nvPr>
            <p:ph type="title"/>
          </p:nvPr>
        </p:nvSpPr>
        <p:spPr>
          <a:xfrm>
            <a:off x="395738" y="349543"/>
            <a:ext cx="8896814" cy="826114"/>
          </a:xfrm>
          <a:prstGeom prst="rect">
            <a:avLst/>
          </a:prstGeom>
        </p:spPr>
        <p:txBody>
          <a:bodyPr vert="horz" lIns="91440" tIns="45720" rIns="91440" bIns="45720" rtlCol="0" anchor="t">
            <a:noAutofit/>
          </a:bodyPr>
          <a:lstStyle/>
          <a:p>
            <a:r>
              <a:rPr lang="it-IT" dirty="0"/>
              <a:t>CLICK TO CHANGE THE</a:t>
            </a:r>
            <a:br>
              <a:rPr lang="it-IT" dirty="0"/>
            </a:br>
            <a:r>
              <a:rPr lang="it-IT" dirty="0"/>
              <a:t>TITLE STYLE</a:t>
            </a:r>
          </a:p>
        </p:txBody>
      </p:sp>
      <p:sp>
        <p:nvSpPr>
          <p:cNvPr id="5" name="Segnaposto numero diapositiva 5">
            <a:extLst>
              <a:ext uri="{FF2B5EF4-FFF2-40B4-BE49-F238E27FC236}">
                <a16:creationId xmlns:a16="http://schemas.microsoft.com/office/drawing/2014/main" id="{41F3E56A-A82E-D4ED-6F6A-559D7F0AFBCC}"/>
              </a:ext>
            </a:extLst>
          </p:cNvPr>
          <p:cNvSpPr>
            <a:spLocks noGrp="1"/>
          </p:cNvSpPr>
          <p:nvPr>
            <p:ph type="sldNum" sz="quarter" idx="4"/>
          </p:nvPr>
        </p:nvSpPr>
        <p:spPr>
          <a:xfrm>
            <a:off x="97605" y="6367523"/>
            <a:ext cx="2743200" cy="365125"/>
          </a:xfrm>
          <a:prstGeom prst="rect">
            <a:avLst/>
          </a:prstGeom>
        </p:spPr>
        <p:txBody>
          <a:bodyPr vert="horz" lIns="91440" tIns="45720" rIns="91440" bIns="45720" rtlCol="0" anchor="ctr"/>
          <a:lstStyle>
            <a:lvl1pPr algn="l">
              <a:defRPr sz="800">
                <a:solidFill>
                  <a:srgbClr val="4A4A49"/>
                </a:solidFill>
                <a:latin typeface="Segoe UI" panose="020B0502040204020203" pitchFamily="34" charset="0"/>
                <a:cs typeface="Segoe UI" panose="020B0502040204020203" pitchFamily="34" charset="0"/>
              </a:defRPr>
            </a:lvl1pPr>
          </a:lstStyle>
          <a:p>
            <a:fld id="{78056990-73F5-294C-8F91-EB54FFD2A02E}" type="slidenum">
              <a:rPr lang="it-IT" smtClean="0"/>
              <a:pPr/>
              <a:t>‹#›</a:t>
            </a:fld>
            <a:endParaRPr lang="it-IT" dirty="0"/>
          </a:p>
        </p:txBody>
      </p:sp>
    </p:spTree>
    <p:extLst>
      <p:ext uri="{BB962C8B-B14F-4D97-AF65-F5344CB8AC3E}">
        <p14:creationId xmlns:p14="http://schemas.microsoft.com/office/powerpoint/2010/main" val="15380045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Diapositiva titolo">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6831F553-24C2-9DE2-20CF-8178DF454944}"/>
              </a:ext>
            </a:extLst>
          </p:cNvPr>
          <p:cNvSpPr>
            <a:spLocks noGrp="1"/>
          </p:cNvSpPr>
          <p:nvPr>
            <p:ph type="title" hasCustomPrompt="1"/>
          </p:nvPr>
        </p:nvSpPr>
        <p:spPr>
          <a:xfrm>
            <a:off x="395738" y="349543"/>
            <a:ext cx="8896814" cy="460354"/>
          </a:xfrm>
          <a:prstGeom prst="rect">
            <a:avLst/>
          </a:prstGeom>
        </p:spPr>
        <p:txBody>
          <a:bodyPr vert="horz" lIns="91440" tIns="45720" rIns="91440" bIns="45720" rtlCol="0" anchor="t">
            <a:noAutofit/>
          </a:bodyPr>
          <a:lstStyle/>
          <a:p>
            <a:r>
              <a:rPr lang="it-IT" dirty="0"/>
              <a:t>CLICK TO CHANGE THE TITLE STYLE</a:t>
            </a:r>
          </a:p>
        </p:txBody>
      </p:sp>
      <p:sp>
        <p:nvSpPr>
          <p:cNvPr id="4" name="Segnaposto numero diapositiva 5">
            <a:extLst>
              <a:ext uri="{FF2B5EF4-FFF2-40B4-BE49-F238E27FC236}">
                <a16:creationId xmlns:a16="http://schemas.microsoft.com/office/drawing/2014/main" id="{C0949259-7244-650A-9D13-F89688BBA5FE}"/>
              </a:ext>
            </a:extLst>
          </p:cNvPr>
          <p:cNvSpPr>
            <a:spLocks noGrp="1"/>
          </p:cNvSpPr>
          <p:nvPr>
            <p:ph type="sldNum" sz="quarter" idx="4"/>
          </p:nvPr>
        </p:nvSpPr>
        <p:spPr>
          <a:xfrm>
            <a:off x="97605" y="6367523"/>
            <a:ext cx="2743200" cy="365125"/>
          </a:xfrm>
          <a:prstGeom prst="rect">
            <a:avLst/>
          </a:prstGeom>
        </p:spPr>
        <p:txBody>
          <a:bodyPr vert="horz" lIns="91440" tIns="45720" rIns="91440" bIns="45720" rtlCol="0" anchor="ctr"/>
          <a:lstStyle>
            <a:lvl1pPr algn="l">
              <a:defRPr sz="800">
                <a:solidFill>
                  <a:srgbClr val="4A4A49"/>
                </a:solidFill>
                <a:latin typeface="Segoe UI" panose="020B0502040204020203" pitchFamily="34" charset="0"/>
                <a:cs typeface="Segoe UI" panose="020B0502040204020203" pitchFamily="34" charset="0"/>
              </a:defRPr>
            </a:lvl1pPr>
          </a:lstStyle>
          <a:p>
            <a:fld id="{78056990-73F5-294C-8F91-EB54FFD2A02E}" type="slidenum">
              <a:rPr lang="it-IT" smtClean="0"/>
              <a:pPr/>
              <a:t>‹#›</a:t>
            </a:fld>
            <a:endParaRPr lang="it-IT" dirty="0"/>
          </a:p>
        </p:txBody>
      </p:sp>
      <p:sp>
        <p:nvSpPr>
          <p:cNvPr id="6" name="Text Placeholder 5">
            <a:extLst>
              <a:ext uri="{FF2B5EF4-FFF2-40B4-BE49-F238E27FC236}">
                <a16:creationId xmlns:a16="http://schemas.microsoft.com/office/drawing/2014/main" id="{91C6B73A-15C2-8637-69B5-437B7DC31BE5}"/>
              </a:ext>
            </a:extLst>
          </p:cNvPr>
          <p:cNvSpPr>
            <a:spLocks noGrp="1"/>
          </p:cNvSpPr>
          <p:nvPr>
            <p:ph type="body" sz="quarter" idx="10"/>
          </p:nvPr>
        </p:nvSpPr>
        <p:spPr>
          <a:xfrm>
            <a:off x="395288" y="809625"/>
            <a:ext cx="8897937"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98627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Diapositiva titolo">
    <p:spTree>
      <p:nvGrpSpPr>
        <p:cNvPr id="1" name=""/>
        <p:cNvGrpSpPr/>
        <p:nvPr/>
      </p:nvGrpSpPr>
      <p:grpSpPr>
        <a:xfrm>
          <a:off x="0" y="0"/>
          <a:ext cx="0" cy="0"/>
          <a:chOff x="0" y="0"/>
          <a:chExt cx="0" cy="0"/>
        </a:xfrm>
      </p:grpSpPr>
      <p:sp>
        <p:nvSpPr>
          <p:cNvPr id="3" name="Segnaposto titolo 1">
            <a:extLst>
              <a:ext uri="{FF2B5EF4-FFF2-40B4-BE49-F238E27FC236}">
                <a16:creationId xmlns:a16="http://schemas.microsoft.com/office/drawing/2014/main" id="{AF4E2E2B-C909-F4BF-5EC8-EAC0EE749BAC}"/>
              </a:ext>
            </a:extLst>
          </p:cNvPr>
          <p:cNvSpPr>
            <a:spLocks noGrp="1"/>
          </p:cNvSpPr>
          <p:nvPr>
            <p:ph type="title" hasCustomPrompt="1"/>
          </p:nvPr>
        </p:nvSpPr>
        <p:spPr>
          <a:xfrm>
            <a:off x="395738" y="349543"/>
            <a:ext cx="8896814" cy="460354"/>
          </a:xfrm>
          <a:prstGeom prst="rect">
            <a:avLst/>
          </a:prstGeom>
        </p:spPr>
        <p:txBody>
          <a:bodyPr vert="horz" lIns="91440" tIns="45720" rIns="91440" bIns="45720" rtlCol="0" anchor="t">
            <a:noAutofit/>
          </a:bodyPr>
          <a:lstStyle>
            <a:lvl1pPr>
              <a:defRPr>
                <a:solidFill>
                  <a:srgbClr val="D51317"/>
                </a:solidFill>
              </a:defRPr>
            </a:lvl1pPr>
          </a:lstStyle>
          <a:p>
            <a:r>
              <a:rPr lang="it-IT" dirty="0"/>
              <a:t>CLICK TO CHANGE THE TITLE STYLE</a:t>
            </a:r>
          </a:p>
        </p:txBody>
      </p:sp>
      <p:sp>
        <p:nvSpPr>
          <p:cNvPr id="2" name="Segnaposto numero diapositiva 5">
            <a:extLst>
              <a:ext uri="{FF2B5EF4-FFF2-40B4-BE49-F238E27FC236}">
                <a16:creationId xmlns:a16="http://schemas.microsoft.com/office/drawing/2014/main" id="{0E0EAE86-3CC5-AEA8-C049-7DA228A345EC}"/>
              </a:ext>
            </a:extLst>
          </p:cNvPr>
          <p:cNvSpPr>
            <a:spLocks noGrp="1"/>
          </p:cNvSpPr>
          <p:nvPr>
            <p:ph type="sldNum" sz="quarter" idx="4"/>
          </p:nvPr>
        </p:nvSpPr>
        <p:spPr>
          <a:xfrm>
            <a:off x="97605" y="6367523"/>
            <a:ext cx="2743200" cy="365125"/>
          </a:xfrm>
          <a:prstGeom prst="rect">
            <a:avLst/>
          </a:prstGeom>
        </p:spPr>
        <p:txBody>
          <a:bodyPr vert="horz" lIns="91440" tIns="45720" rIns="91440" bIns="45720" rtlCol="0" anchor="ctr"/>
          <a:lstStyle>
            <a:lvl1pPr algn="l">
              <a:defRPr sz="800">
                <a:solidFill>
                  <a:srgbClr val="4A4A49"/>
                </a:solidFill>
                <a:latin typeface="Segoe UI" panose="020B0502040204020203" pitchFamily="34" charset="0"/>
                <a:cs typeface="Segoe UI" panose="020B0502040204020203" pitchFamily="34" charset="0"/>
              </a:defRPr>
            </a:lvl1pPr>
          </a:lstStyle>
          <a:p>
            <a:fld id="{78056990-73F5-294C-8F91-EB54FFD2A02E}" type="slidenum">
              <a:rPr lang="it-IT" smtClean="0"/>
              <a:pPr/>
              <a:t>‹#›</a:t>
            </a:fld>
            <a:endParaRPr lang="it-IT" dirty="0"/>
          </a:p>
        </p:txBody>
      </p:sp>
    </p:spTree>
    <p:extLst>
      <p:ext uri="{BB962C8B-B14F-4D97-AF65-F5344CB8AC3E}">
        <p14:creationId xmlns:p14="http://schemas.microsoft.com/office/powerpoint/2010/main" val="195676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pic>
        <p:nvPicPr>
          <p:cNvPr id="2" name="Elemento grafico 1">
            <a:extLst>
              <a:ext uri="{FF2B5EF4-FFF2-40B4-BE49-F238E27FC236}">
                <a16:creationId xmlns:a16="http://schemas.microsoft.com/office/drawing/2014/main" id="{352D2CE5-7FE8-B2A5-CC1F-3FF9D353CA9F}"/>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1944" t="8498" b="8498"/>
          <a:stretch/>
        </p:blipFill>
        <p:spPr>
          <a:xfrm>
            <a:off x="0" y="0"/>
            <a:ext cx="7275376" cy="6884504"/>
          </a:xfrm>
          <a:prstGeom prst="rect">
            <a:avLst/>
          </a:prstGeom>
        </p:spPr>
      </p:pic>
      <p:pic>
        <p:nvPicPr>
          <p:cNvPr id="6" name="Immagine 5" descr="Immagine che contiene testo, clipart&#10;&#10;Descrizione generata automaticamente">
            <a:extLst>
              <a:ext uri="{FF2B5EF4-FFF2-40B4-BE49-F238E27FC236}">
                <a16:creationId xmlns:a16="http://schemas.microsoft.com/office/drawing/2014/main" id="{3B0C6B67-898C-FD33-6E40-3553D946F8C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832023" y="6063529"/>
            <a:ext cx="2706703" cy="472310"/>
          </a:xfrm>
          <a:prstGeom prst="rect">
            <a:avLst/>
          </a:prstGeom>
        </p:spPr>
      </p:pic>
      <p:sp>
        <p:nvSpPr>
          <p:cNvPr id="7" name="Text Placeholder 6">
            <a:extLst>
              <a:ext uri="{FF2B5EF4-FFF2-40B4-BE49-F238E27FC236}">
                <a16:creationId xmlns:a16="http://schemas.microsoft.com/office/drawing/2014/main" id="{55B1EFA1-699F-A474-A38B-90881BFA4442}"/>
              </a:ext>
            </a:extLst>
          </p:cNvPr>
          <p:cNvSpPr>
            <a:spLocks noGrp="1"/>
          </p:cNvSpPr>
          <p:nvPr>
            <p:ph type="body" sz="quarter" idx="10"/>
          </p:nvPr>
        </p:nvSpPr>
        <p:spPr>
          <a:xfrm>
            <a:off x="6875253" y="2035175"/>
            <a:ext cx="4891177" cy="1554163"/>
          </a:xfrm>
          <a:prstGeom prst="rect">
            <a:avLst/>
          </a:prstGeom>
        </p:spPr>
        <p:txBody>
          <a:bodyPr/>
          <a:lstStyle>
            <a:lvl1pPr marL="0" indent="0">
              <a:buNone/>
              <a:defRPr/>
            </a:lvl1pPr>
          </a:lstStyle>
          <a:p>
            <a:pPr lvl="0"/>
            <a:endParaRPr lang="en-IN" dirty="0"/>
          </a:p>
        </p:txBody>
      </p:sp>
    </p:spTree>
    <p:extLst>
      <p:ext uri="{BB962C8B-B14F-4D97-AF65-F5344CB8AC3E}">
        <p14:creationId xmlns:p14="http://schemas.microsoft.com/office/powerpoint/2010/main" val="31861926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Segnaposto titolo 1">
            <a:extLst>
              <a:ext uri="{FF2B5EF4-FFF2-40B4-BE49-F238E27FC236}">
                <a16:creationId xmlns:a16="http://schemas.microsoft.com/office/drawing/2014/main" id="{A3DFC7F8-2DA2-21AD-D17D-6FD7CAFEF79C}"/>
              </a:ext>
            </a:extLst>
          </p:cNvPr>
          <p:cNvSpPr>
            <a:spLocks noGrp="1"/>
          </p:cNvSpPr>
          <p:nvPr>
            <p:ph type="title" hasCustomPrompt="1"/>
          </p:nvPr>
        </p:nvSpPr>
        <p:spPr>
          <a:xfrm>
            <a:off x="1647593" y="349543"/>
            <a:ext cx="8896814" cy="460354"/>
          </a:xfrm>
          <a:prstGeom prst="rect">
            <a:avLst/>
          </a:prstGeom>
        </p:spPr>
        <p:txBody>
          <a:bodyPr vert="horz" lIns="91440" tIns="45720" rIns="91440" bIns="45720" rtlCol="0" anchor="t">
            <a:noAutofit/>
          </a:bodyPr>
          <a:lstStyle>
            <a:lvl1pPr algn="ctr">
              <a:defRPr/>
            </a:lvl1pPr>
          </a:lstStyle>
          <a:p>
            <a:r>
              <a:rPr lang="it-IT" dirty="0"/>
              <a:t>CLICK TO CHANGE THE TITLE STYLE</a:t>
            </a:r>
          </a:p>
        </p:txBody>
      </p:sp>
      <p:sp>
        <p:nvSpPr>
          <p:cNvPr id="4" name="Segnaposto testo 2">
            <a:extLst>
              <a:ext uri="{FF2B5EF4-FFF2-40B4-BE49-F238E27FC236}">
                <a16:creationId xmlns:a16="http://schemas.microsoft.com/office/drawing/2014/main" id="{FFAEEAA7-F8FD-6B63-E9E5-EB973959A460}"/>
              </a:ext>
            </a:extLst>
          </p:cNvPr>
          <p:cNvSpPr>
            <a:spLocks noGrp="1"/>
          </p:cNvSpPr>
          <p:nvPr>
            <p:ph idx="1"/>
          </p:nvPr>
        </p:nvSpPr>
        <p:spPr>
          <a:xfrm>
            <a:off x="1647593" y="819241"/>
            <a:ext cx="8896814" cy="750306"/>
          </a:xfrm>
          <a:prstGeom prst="rect">
            <a:avLst/>
          </a:prstGeom>
        </p:spPr>
        <p:txBody>
          <a:bodyPr vert="horz" lIns="91440" tIns="45720" rIns="91440" bIns="45720" rtlCol="0">
            <a:normAutofit/>
          </a:bodyPr>
          <a:lstStyle>
            <a:lvl1pPr algn="ctr">
              <a:defRPr/>
            </a:lvl1pPr>
          </a:lstStyle>
          <a:p>
            <a:pPr lvl="0"/>
            <a:r>
              <a:rPr lang="it-IT" dirty="0"/>
              <a:t>CLICK TO CHANGE THE SUBTITLE TITLE STYLE</a:t>
            </a:r>
          </a:p>
        </p:txBody>
      </p:sp>
      <p:sp>
        <p:nvSpPr>
          <p:cNvPr id="2" name="Segnaposto numero diapositiva 5">
            <a:extLst>
              <a:ext uri="{FF2B5EF4-FFF2-40B4-BE49-F238E27FC236}">
                <a16:creationId xmlns:a16="http://schemas.microsoft.com/office/drawing/2014/main" id="{9CDC2772-A68E-9D6B-6B48-8C2EA8A0D288}"/>
              </a:ext>
            </a:extLst>
          </p:cNvPr>
          <p:cNvSpPr>
            <a:spLocks noGrp="1"/>
          </p:cNvSpPr>
          <p:nvPr>
            <p:ph type="sldNum" sz="quarter" idx="4"/>
          </p:nvPr>
        </p:nvSpPr>
        <p:spPr>
          <a:xfrm>
            <a:off x="97605" y="6367523"/>
            <a:ext cx="2743200" cy="365125"/>
          </a:xfrm>
          <a:prstGeom prst="rect">
            <a:avLst/>
          </a:prstGeom>
        </p:spPr>
        <p:txBody>
          <a:bodyPr vert="horz" lIns="91440" tIns="45720" rIns="91440" bIns="45720" rtlCol="0" anchor="ctr"/>
          <a:lstStyle>
            <a:lvl1pPr algn="l">
              <a:defRPr sz="800">
                <a:solidFill>
                  <a:srgbClr val="4A4A49"/>
                </a:solidFill>
                <a:latin typeface="Segoe UI" panose="020B0502040204020203" pitchFamily="34" charset="0"/>
                <a:cs typeface="Segoe UI" panose="020B0502040204020203" pitchFamily="34" charset="0"/>
              </a:defRPr>
            </a:lvl1pPr>
          </a:lstStyle>
          <a:p>
            <a:fld id="{78056990-73F5-294C-8F91-EB54FFD2A02E}" type="slidenum">
              <a:rPr lang="it-IT" smtClean="0"/>
              <a:pPr/>
              <a:t>‹#›</a:t>
            </a:fld>
            <a:endParaRPr lang="it-IT" dirty="0"/>
          </a:p>
        </p:txBody>
      </p:sp>
    </p:spTree>
    <p:extLst>
      <p:ext uri="{BB962C8B-B14F-4D97-AF65-F5344CB8AC3E}">
        <p14:creationId xmlns:p14="http://schemas.microsoft.com/office/powerpoint/2010/main" val="23139324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7" name="Segnaposto titolo 1">
            <a:extLst>
              <a:ext uri="{FF2B5EF4-FFF2-40B4-BE49-F238E27FC236}">
                <a16:creationId xmlns:a16="http://schemas.microsoft.com/office/drawing/2014/main" id="{3DAFBA37-C21F-9A77-F3FA-FADEBE41CB43}"/>
              </a:ext>
            </a:extLst>
          </p:cNvPr>
          <p:cNvSpPr>
            <a:spLocks noGrp="1"/>
          </p:cNvSpPr>
          <p:nvPr>
            <p:ph type="title" hasCustomPrompt="1"/>
          </p:nvPr>
        </p:nvSpPr>
        <p:spPr>
          <a:xfrm>
            <a:off x="1152293" y="4088786"/>
            <a:ext cx="9887414" cy="484411"/>
          </a:xfrm>
          <a:prstGeom prst="rect">
            <a:avLst/>
          </a:prstGeom>
        </p:spPr>
        <p:txBody>
          <a:bodyPr vert="horz" lIns="91440" tIns="45720" rIns="91440" bIns="45720" rtlCol="0" anchor="t">
            <a:normAutofit/>
          </a:bodyPr>
          <a:lstStyle>
            <a:lvl1pPr algn="ctr">
              <a:defRPr/>
            </a:lvl1pPr>
          </a:lstStyle>
          <a:p>
            <a:r>
              <a:rPr lang="it-IT" dirty="0"/>
              <a:t>CLICK TO CHANGE THE TITLE STYLE</a:t>
            </a:r>
          </a:p>
        </p:txBody>
      </p:sp>
      <p:sp>
        <p:nvSpPr>
          <p:cNvPr id="2" name="Segnaposto numero diapositiva 5">
            <a:extLst>
              <a:ext uri="{FF2B5EF4-FFF2-40B4-BE49-F238E27FC236}">
                <a16:creationId xmlns:a16="http://schemas.microsoft.com/office/drawing/2014/main" id="{B225881E-C2BF-7D20-72AD-BDF56A5EA5DB}"/>
              </a:ext>
            </a:extLst>
          </p:cNvPr>
          <p:cNvSpPr>
            <a:spLocks noGrp="1"/>
          </p:cNvSpPr>
          <p:nvPr>
            <p:ph type="sldNum" sz="quarter" idx="4"/>
          </p:nvPr>
        </p:nvSpPr>
        <p:spPr>
          <a:xfrm>
            <a:off x="97605" y="6367523"/>
            <a:ext cx="2743200" cy="365125"/>
          </a:xfrm>
          <a:prstGeom prst="rect">
            <a:avLst/>
          </a:prstGeom>
        </p:spPr>
        <p:txBody>
          <a:bodyPr vert="horz" lIns="91440" tIns="45720" rIns="91440" bIns="45720" rtlCol="0" anchor="ctr"/>
          <a:lstStyle>
            <a:lvl1pPr algn="l">
              <a:defRPr sz="800">
                <a:solidFill>
                  <a:srgbClr val="4A4A49"/>
                </a:solidFill>
                <a:latin typeface="Segoe UI" panose="020B0502040204020203" pitchFamily="34" charset="0"/>
                <a:cs typeface="Segoe UI" panose="020B0502040204020203" pitchFamily="34" charset="0"/>
              </a:defRPr>
            </a:lvl1pPr>
          </a:lstStyle>
          <a:p>
            <a:fld id="{78056990-73F5-294C-8F91-EB54FFD2A02E}" type="slidenum">
              <a:rPr lang="it-IT" smtClean="0"/>
              <a:pPr/>
              <a:t>‹#›</a:t>
            </a:fld>
            <a:endParaRPr lang="it-IT" dirty="0"/>
          </a:p>
        </p:txBody>
      </p:sp>
    </p:spTree>
    <p:extLst>
      <p:ext uri="{BB962C8B-B14F-4D97-AF65-F5344CB8AC3E}">
        <p14:creationId xmlns:p14="http://schemas.microsoft.com/office/powerpoint/2010/main" val="39064484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ayout personalizzato">
    <p:spTree>
      <p:nvGrpSpPr>
        <p:cNvPr id="1" name=""/>
        <p:cNvGrpSpPr/>
        <p:nvPr/>
      </p:nvGrpSpPr>
      <p:grpSpPr>
        <a:xfrm>
          <a:off x="0" y="0"/>
          <a:ext cx="0" cy="0"/>
          <a:chOff x="0" y="0"/>
          <a:chExt cx="0" cy="0"/>
        </a:xfrm>
      </p:grpSpPr>
      <p:sp>
        <p:nvSpPr>
          <p:cNvPr id="2" name="Segnaposto numero diapositiva 5">
            <a:extLst>
              <a:ext uri="{FF2B5EF4-FFF2-40B4-BE49-F238E27FC236}">
                <a16:creationId xmlns:a16="http://schemas.microsoft.com/office/drawing/2014/main" id="{E3A527C0-C01D-E6D2-2FC5-3895E2074523}"/>
              </a:ext>
            </a:extLst>
          </p:cNvPr>
          <p:cNvSpPr>
            <a:spLocks noGrp="1"/>
          </p:cNvSpPr>
          <p:nvPr>
            <p:ph type="sldNum" sz="quarter" idx="4"/>
          </p:nvPr>
        </p:nvSpPr>
        <p:spPr>
          <a:xfrm>
            <a:off x="97605" y="6367523"/>
            <a:ext cx="2743200" cy="365125"/>
          </a:xfrm>
          <a:prstGeom prst="rect">
            <a:avLst/>
          </a:prstGeom>
        </p:spPr>
        <p:txBody>
          <a:bodyPr vert="horz" lIns="91440" tIns="45720" rIns="91440" bIns="45720" rtlCol="0" anchor="ctr"/>
          <a:lstStyle>
            <a:lvl1pPr algn="l">
              <a:defRPr sz="800">
                <a:solidFill>
                  <a:srgbClr val="4A4A49"/>
                </a:solidFill>
                <a:latin typeface="Segoe UI" panose="020B0502040204020203" pitchFamily="34" charset="0"/>
                <a:cs typeface="Segoe UI" panose="020B0502040204020203" pitchFamily="34" charset="0"/>
              </a:defRPr>
            </a:lvl1pPr>
          </a:lstStyle>
          <a:p>
            <a:fld id="{78056990-73F5-294C-8F91-EB54FFD2A02E}" type="slidenum">
              <a:rPr lang="it-IT" smtClean="0"/>
              <a:pPr/>
              <a:t>‹#›</a:t>
            </a:fld>
            <a:endParaRPr lang="it-IT" dirty="0"/>
          </a:p>
        </p:txBody>
      </p:sp>
    </p:spTree>
    <p:extLst>
      <p:ext uri="{BB962C8B-B14F-4D97-AF65-F5344CB8AC3E}">
        <p14:creationId xmlns:p14="http://schemas.microsoft.com/office/powerpoint/2010/main" val="18231530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Diapositiva titolo">
    <p:spTree>
      <p:nvGrpSpPr>
        <p:cNvPr id="1" name=""/>
        <p:cNvGrpSpPr/>
        <p:nvPr/>
      </p:nvGrpSpPr>
      <p:grpSpPr>
        <a:xfrm>
          <a:off x="0" y="0"/>
          <a:ext cx="0" cy="0"/>
          <a:chOff x="0" y="0"/>
          <a:chExt cx="0" cy="0"/>
        </a:xfrm>
      </p:grpSpPr>
      <p:sp>
        <p:nvSpPr>
          <p:cNvPr id="2" name="Segnaposto numero diapositiva 5">
            <a:extLst>
              <a:ext uri="{FF2B5EF4-FFF2-40B4-BE49-F238E27FC236}">
                <a16:creationId xmlns:a16="http://schemas.microsoft.com/office/drawing/2014/main" id="{4FBCD77E-B02B-081C-AAD2-F4DC68D53DB1}"/>
              </a:ext>
            </a:extLst>
          </p:cNvPr>
          <p:cNvSpPr>
            <a:spLocks noGrp="1"/>
          </p:cNvSpPr>
          <p:nvPr>
            <p:ph type="sldNum" sz="quarter" idx="4"/>
          </p:nvPr>
        </p:nvSpPr>
        <p:spPr>
          <a:xfrm>
            <a:off x="97605" y="6367523"/>
            <a:ext cx="2743200" cy="365125"/>
          </a:xfrm>
          <a:prstGeom prst="rect">
            <a:avLst/>
          </a:prstGeom>
        </p:spPr>
        <p:txBody>
          <a:bodyPr vert="horz" lIns="91440" tIns="45720" rIns="91440" bIns="45720" rtlCol="0" anchor="ctr"/>
          <a:lstStyle>
            <a:lvl1pPr algn="l">
              <a:defRPr sz="800">
                <a:solidFill>
                  <a:srgbClr val="4A4A49"/>
                </a:solidFill>
                <a:latin typeface="Segoe UI" panose="020B0502040204020203" pitchFamily="34" charset="0"/>
                <a:cs typeface="Segoe UI" panose="020B0502040204020203" pitchFamily="34" charset="0"/>
              </a:defRPr>
            </a:lvl1pPr>
          </a:lstStyle>
          <a:p>
            <a:fld id="{78056990-73F5-294C-8F91-EB54FFD2A02E}" type="slidenum">
              <a:rPr lang="it-IT" smtClean="0"/>
              <a:pPr/>
              <a:t>‹#›</a:t>
            </a:fld>
            <a:endParaRPr lang="it-IT" dirty="0"/>
          </a:p>
        </p:txBody>
      </p:sp>
    </p:spTree>
    <p:extLst>
      <p:ext uri="{BB962C8B-B14F-4D97-AF65-F5344CB8AC3E}">
        <p14:creationId xmlns:p14="http://schemas.microsoft.com/office/powerpoint/2010/main" val="8012444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iapositiva titolo">
    <p:spTree>
      <p:nvGrpSpPr>
        <p:cNvPr id="1" name=""/>
        <p:cNvGrpSpPr/>
        <p:nvPr/>
      </p:nvGrpSpPr>
      <p:grpSpPr>
        <a:xfrm>
          <a:off x="0" y="0"/>
          <a:ext cx="0" cy="0"/>
          <a:chOff x="0" y="0"/>
          <a:chExt cx="0" cy="0"/>
        </a:xfrm>
      </p:grpSpPr>
      <p:sp>
        <p:nvSpPr>
          <p:cNvPr id="3" name="Segnaposto titolo 1">
            <a:extLst>
              <a:ext uri="{FF2B5EF4-FFF2-40B4-BE49-F238E27FC236}">
                <a16:creationId xmlns:a16="http://schemas.microsoft.com/office/drawing/2014/main" id="{5B83D016-EFBA-9285-5D4B-6DFA9BA59DD9}"/>
              </a:ext>
            </a:extLst>
          </p:cNvPr>
          <p:cNvSpPr>
            <a:spLocks noGrp="1"/>
          </p:cNvSpPr>
          <p:nvPr>
            <p:ph type="title"/>
          </p:nvPr>
        </p:nvSpPr>
        <p:spPr>
          <a:xfrm>
            <a:off x="395738" y="349543"/>
            <a:ext cx="8896814" cy="826114"/>
          </a:xfrm>
          <a:prstGeom prst="rect">
            <a:avLst/>
          </a:prstGeom>
        </p:spPr>
        <p:txBody>
          <a:bodyPr vert="horz" lIns="91440" tIns="45720" rIns="91440" bIns="45720" rtlCol="0" anchor="t">
            <a:noAutofit/>
          </a:bodyPr>
          <a:lstStyle/>
          <a:p>
            <a:r>
              <a:rPr lang="it-IT" dirty="0"/>
              <a:t>CLICK TO CHANGE THE</a:t>
            </a:r>
            <a:br>
              <a:rPr lang="it-IT" dirty="0"/>
            </a:br>
            <a:r>
              <a:rPr lang="it-IT" dirty="0"/>
              <a:t>TITLE STYLE</a:t>
            </a:r>
          </a:p>
        </p:txBody>
      </p:sp>
      <p:sp>
        <p:nvSpPr>
          <p:cNvPr id="4" name="Segnaposto testo 2">
            <a:extLst>
              <a:ext uri="{FF2B5EF4-FFF2-40B4-BE49-F238E27FC236}">
                <a16:creationId xmlns:a16="http://schemas.microsoft.com/office/drawing/2014/main" id="{09473E75-1C37-694C-CF6D-88279F63BF84}"/>
              </a:ext>
            </a:extLst>
          </p:cNvPr>
          <p:cNvSpPr>
            <a:spLocks noGrp="1"/>
          </p:cNvSpPr>
          <p:nvPr>
            <p:ph idx="1"/>
          </p:nvPr>
        </p:nvSpPr>
        <p:spPr>
          <a:xfrm>
            <a:off x="395738" y="1184366"/>
            <a:ext cx="8896814" cy="750306"/>
          </a:xfrm>
          <a:prstGeom prst="rect">
            <a:avLst/>
          </a:prstGeom>
        </p:spPr>
        <p:txBody>
          <a:bodyPr vert="horz" lIns="91440" tIns="45720" rIns="91440" bIns="45720" rtlCol="0">
            <a:normAutofit/>
          </a:bodyPr>
          <a:lstStyle/>
          <a:p>
            <a:pPr lvl="0"/>
            <a:r>
              <a:rPr lang="it-IT" dirty="0"/>
              <a:t>CLICK TO CHANGE THE SUBTITLE TITLE STYLE</a:t>
            </a:r>
          </a:p>
        </p:txBody>
      </p:sp>
      <p:sp>
        <p:nvSpPr>
          <p:cNvPr id="2" name="Segnaposto numero diapositiva 5">
            <a:extLst>
              <a:ext uri="{FF2B5EF4-FFF2-40B4-BE49-F238E27FC236}">
                <a16:creationId xmlns:a16="http://schemas.microsoft.com/office/drawing/2014/main" id="{56BA695B-25E5-E1E7-2677-011978F56EDF}"/>
              </a:ext>
            </a:extLst>
          </p:cNvPr>
          <p:cNvSpPr>
            <a:spLocks noGrp="1"/>
          </p:cNvSpPr>
          <p:nvPr>
            <p:ph type="sldNum" sz="quarter" idx="4"/>
          </p:nvPr>
        </p:nvSpPr>
        <p:spPr>
          <a:xfrm>
            <a:off x="97605" y="6367523"/>
            <a:ext cx="2743200" cy="365125"/>
          </a:xfrm>
          <a:prstGeom prst="rect">
            <a:avLst/>
          </a:prstGeom>
        </p:spPr>
        <p:txBody>
          <a:bodyPr vert="horz" lIns="91440" tIns="45720" rIns="91440" bIns="45720" rtlCol="0" anchor="ctr"/>
          <a:lstStyle>
            <a:lvl1pPr algn="l">
              <a:defRPr sz="800">
                <a:solidFill>
                  <a:srgbClr val="4A4A49"/>
                </a:solidFill>
                <a:latin typeface="Segoe UI" panose="020B0502040204020203" pitchFamily="34" charset="0"/>
                <a:cs typeface="Segoe UI" panose="020B0502040204020203" pitchFamily="34" charset="0"/>
              </a:defRPr>
            </a:lvl1pPr>
          </a:lstStyle>
          <a:p>
            <a:fld id="{78056990-73F5-294C-8F91-EB54FFD2A02E}" type="slidenum">
              <a:rPr lang="it-IT" smtClean="0"/>
              <a:pPr/>
              <a:t>‹#›</a:t>
            </a:fld>
            <a:endParaRPr lang="it-IT" dirty="0"/>
          </a:p>
        </p:txBody>
      </p:sp>
    </p:spTree>
    <p:extLst>
      <p:ext uri="{BB962C8B-B14F-4D97-AF65-F5344CB8AC3E}">
        <p14:creationId xmlns:p14="http://schemas.microsoft.com/office/powerpoint/2010/main" val="8429741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iapositiva titolo">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6831F553-24C2-9DE2-20CF-8178DF454944}"/>
              </a:ext>
            </a:extLst>
          </p:cNvPr>
          <p:cNvSpPr>
            <a:spLocks noGrp="1"/>
          </p:cNvSpPr>
          <p:nvPr>
            <p:ph type="title" hasCustomPrompt="1"/>
          </p:nvPr>
        </p:nvSpPr>
        <p:spPr>
          <a:xfrm>
            <a:off x="395738" y="349543"/>
            <a:ext cx="8896814" cy="460354"/>
          </a:xfrm>
          <a:prstGeom prst="rect">
            <a:avLst/>
          </a:prstGeom>
        </p:spPr>
        <p:txBody>
          <a:bodyPr vert="horz" lIns="91440" tIns="45720" rIns="91440" bIns="45720" rtlCol="0" anchor="t">
            <a:noAutofit/>
          </a:bodyPr>
          <a:lstStyle/>
          <a:p>
            <a:r>
              <a:rPr lang="it-IT" dirty="0"/>
              <a:t>CLICK TO CHANGE THE TITLE STYLE</a:t>
            </a:r>
          </a:p>
        </p:txBody>
      </p:sp>
      <p:sp>
        <p:nvSpPr>
          <p:cNvPr id="3" name="Segnaposto testo 2">
            <a:extLst>
              <a:ext uri="{FF2B5EF4-FFF2-40B4-BE49-F238E27FC236}">
                <a16:creationId xmlns:a16="http://schemas.microsoft.com/office/drawing/2014/main" id="{657BB57F-D628-4C4B-20E9-0E149C595320}"/>
              </a:ext>
            </a:extLst>
          </p:cNvPr>
          <p:cNvSpPr>
            <a:spLocks noGrp="1"/>
          </p:cNvSpPr>
          <p:nvPr>
            <p:ph idx="1"/>
          </p:nvPr>
        </p:nvSpPr>
        <p:spPr>
          <a:xfrm>
            <a:off x="395738" y="819241"/>
            <a:ext cx="8896814" cy="750306"/>
          </a:xfrm>
          <a:prstGeom prst="rect">
            <a:avLst/>
          </a:prstGeom>
        </p:spPr>
        <p:txBody>
          <a:bodyPr vert="horz" lIns="91440" tIns="45720" rIns="91440" bIns="45720" rtlCol="0">
            <a:normAutofit/>
          </a:bodyPr>
          <a:lstStyle/>
          <a:p>
            <a:pPr lvl="0"/>
            <a:r>
              <a:rPr lang="it-IT" dirty="0"/>
              <a:t>CLICK TO CHANGE THE SUBTITLE TITLE STYLE</a:t>
            </a:r>
          </a:p>
        </p:txBody>
      </p:sp>
      <p:sp>
        <p:nvSpPr>
          <p:cNvPr id="5" name="Segnaposto numero diapositiva 5">
            <a:extLst>
              <a:ext uri="{FF2B5EF4-FFF2-40B4-BE49-F238E27FC236}">
                <a16:creationId xmlns:a16="http://schemas.microsoft.com/office/drawing/2014/main" id="{D4CC65B0-F854-F36D-B296-55E56357F857}"/>
              </a:ext>
            </a:extLst>
          </p:cNvPr>
          <p:cNvSpPr>
            <a:spLocks noGrp="1"/>
          </p:cNvSpPr>
          <p:nvPr>
            <p:ph type="sldNum" sz="quarter" idx="4"/>
          </p:nvPr>
        </p:nvSpPr>
        <p:spPr>
          <a:xfrm>
            <a:off x="97605" y="6367523"/>
            <a:ext cx="2743200" cy="365125"/>
          </a:xfrm>
          <a:prstGeom prst="rect">
            <a:avLst/>
          </a:prstGeom>
        </p:spPr>
        <p:txBody>
          <a:bodyPr vert="horz" lIns="91440" tIns="45720" rIns="91440" bIns="45720" rtlCol="0" anchor="ctr"/>
          <a:lstStyle>
            <a:lvl1pPr algn="l">
              <a:defRPr sz="800">
                <a:solidFill>
                  <a:srgbClr val="4A4A49"/>
                </a:solidFill>
                <a:latin typeface="Segoe UI" panose="020B0502040204020203" pitchFamily="34" charset="0"/>
                <a:cs typeface="Segoe UI" panose="020B0502040204020203" pitchFamily="34" charset="0"/>
              </a:defRPr>
            </a:lvl1pPr>
          </a:lstStyle>
          <a:p>
            <a:fld id="{78056990-73F5-294C-8F91-EB54FFD2A02E}" type="slidenum">
              <a:rPr lang="it-IT" smtClean="0"/>
              <a:pPr/>
              <a:t>‹#›</a:t>
            </a:fld>
            <a:endParaRPr lang="it-IT" dirty="0"/>
          </a:p>
        </p:txBody>
      </p:sp>
    </p:spTree>
    <p:extLst>
      <p:ext uri="{BB962C8B-B14F-4D97-AF65-F5344CB8AC3E}">
        <p14:creationId xmlns:p14="http://schemas.microsoft.com/office/powerpoint/2010/main" val="32280221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iapositiva titolo">
    <p:spTree>
      <p:nvGrpSpPr>
        <p:cNvPr id="1" name=""/>
        <p:cNvGrpSpPr/>
        <p:nvPr/>
      </p:nvGrpSpPr>
      <p:grpSpPr>
        <a:xfrm>
          <a:off x="0" y="0"/>
          <a:ext cx="0" cy="0"/>
          <a:chOff x="0" y="0"/>
          <a:chExt cx="0" cy="0"/>
        </a:xfrm>
      </p:grpSpPr>
      <p:sp>
        <p:nvSpPr>
          <p:cNvPr id="3" name="Segnaposto titolo 1">
            <a:extLst>
              <a:ext uri="{FF2B5EF4-FFF2-40B4-BE49-F238E27FC236}">
                <a16:creationId xmlns:a16="http://schemas.microsoft.com/office/drawing/2014/main" id="{AF4E2E2B-C909-F4BF-5EC8-EAC0EE749BAC}"/>
              </a:ext>
            </a:extLst>
          </p:cNvPr>
          <p:cNvSpPr>
            <a:spLocks noGrp="1"/>
          </p:cNvSpPr>
          <p:nvPr>
            <p:ph type="title" hasCustomPrompt="1"/>
          </p:nvPr>
        </p:nvSpPr>
        <p:spPr>
          <a:xfrm>
            <a:off x="395738" y="349543"/>
            <a:ext cx="8896814" cy="460354"/>
          </a:xfrm>
          <a:prstGeom prst="rect">
            <a:avLst/>
          </a:prstGeom>
        </p:spPr>
        <p:txBody>
          <a:bodyPr vert="horz" lIns="91440" tIns="45720" rIns="91440" bIns="45720" rtlCol="0" anchor="t">
            <a:noAutofit/>
          </a:bodyPr>
          <a:lstStyle/>
          <a:p>
            <a:r>
              <a:rPr lang="it-IT" dirty="0"/>
              <a:t>CLICK TO CHANGE THE TITLE STYLE</a:t>
            </a:r>
          </a:p>
        </p:txBody>
      </p:sp>
      <p:sp>
        <p:nvSpPr>
          <p:cNvPr id="4" name="Segnaposto numero diapositiva 5">
            <a:extLst>
              <a:ext uri="{FF2B5EF4-FFF2-40B4-BE49-F238E27FC236}">
                <a16:creationId xmlns:a16="http://schemas.microsoft.com/office/drawing/2014/main" id="{06CA4CB8-6CC1-5E46-FBB1-473330B89171}"/>
              </a:ext>
            </a:extLst>
          </p:cNvPr>
          <p:cNvSpPr>
            <a:spLocks noGrp="1"/>
          </p:cNvSpPr>
          <p:nvPr>
            <p:ph type="sldNum" sz="quarter" idx="4"/>
          </p:nvPr>
        </p:nvSpPr>
        <p:spPr>
          <a:xfrm>
            <a:off x="97605" y="6367523"/>
            <a:ext cx="2743200" cy="365125"/>
          </a:xfrm>
          <a:prstGeom prst="rect">
            <a:avLst/>
          </a:prstGeom>
        </p:spPr>
        <p:txBody>
          <a:bodyPr vert="horz" lIns="91440" tIns="45720" rIns="91440" bIns="45720" rtlCol="0" anchor="ctr"/>
          <a:lstStyle>
            <a:lvl1pPr algn="l">
              <a:defRPr sz="800">
                <a:solidFill>
                  <a:srgbClr val="4A4A49"/>
                </a:solidFill>
                <a:latin typeface="Segoe UI" panose="020B0502040204020203" pitchFamily="34" charset="0"/>
                <a:cs typeface="Segoe UI" panose="020B0502040204020203" pitchFamily="34" charset="0"/>
              </a:defRPr>
            </a:lvl1pPr>
          </a:lstStyle>
          <a:p>
            <a:fld id="{78056990-73F5-294C-8F91-EB54FFD2A02E}" type="slidenum">
              <a:rPr lang="it-IT" smtClean="0"/>
              <a:pPr/>
              <a:t>‹#›</a:t>
            </a:fld>
            <a:endParaRPr lang="it-IT" dirty="0"/>
          </a:p>
        </p:txBody>
      </p:sp>
    </p:spTree>
    <p:extLst>
      <p:ext uri="{BB962C8B-B14F-4D97-AF65-F5344CB8AC3E}">
        <p14:creationId xmlns:p14="http://schemas.microsoft.com/office/powerpoint/2010/main" val="39704361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Segnaposto titolo 1">
            <a:extLst>
              <a:ext uri="{FF2B5EF4-FFF2-40B4-BE49-F238E27FC236}">
                <a16:creationId xmlns:a16="http://schemas.microsoft.com/office/drawing/2014/main" id="{A3DFC7F8-2DA2-21AD-D17D-6FD7CAFEF79C}"/>
              </a:ext>
            </a:extLst>
          </p:cNvPr>
          <p:cNvSpPr>
            <a:spLocks noGrp="1"/>
          </p:cNvSpPr>
          <p:nvPr>
            <p:ph type="title" hasCustomPrompt="1"/>
          </p:nvPr>
        </p:nvSpPr>
        <p:spPr>
          <a:xfrm>
            <a:off x="1647593" y="349543"/>
            <a:ext cx="8896814" cy="460354"/>
          </a:xfrm>
          <a:prstGeom prst="rect">
            <a:avLst/>
          </a:prstGeom>
        </p:spPr>
        <p:txBody>
          <a:bodyPr vert="horz" lIns="91440" tIns="45720" rIns="91440" bIns="45720" rtlCol="0" anchor="t">
            <a:noAutofit/>
          </a:bodyPr>
          <a:lstStyle>
            <a:lvl1pPr algn="ctr">
              <a:defRPr/>
            </a:lvl1pPr>
          </a:lstStyle>
          <a:p>
            <a:r>
              <a:rPr lang="it-IT" dirty="0"/>
              <a:t>CLICK TO CHANGE THE TITLE STYLE</a:t>
            </a:r>
          </a:p>
        </p:txBody>
      </p:sp>
      <p:sp>
        <p:nvSpPr>
          <p:cNvPr id="4" name="Segnaposto testo 2">
            <a:extLst>
              <a:ext uri="{FF2B5EF4-FFF2-40B4-BE49-F238E27FC236}">
                <a16:creationId xmlns:a16="http://schemas.microsoft.com/office/drawing/2014/main" id="{FFAEEAA7-F8FD-6B63-E9E5-EB973959A460}"/>
              </a:ext>
            </a:extLst>
          </p:cNvPr>
          <p:cNvSpPr>
            <a:spLocks noGrp="1"/>
          </p:cNvSpPr>
          <p:nvPr>
            <p:ph idx="1"/>
          </p:nvPr>
        </p:nvSpPr>
        <p:spPr>
          <a:xfrm>
            <a:off x="1647593" y="819241"/>
            <a:ext cx="8896814" cy="750306"/>
          </a:xfrm>
          <a:prstGeom prst="rect">
            <a:avLst/>
          </a:prstGeom>
        </p:spPr>
        <p:txBody>
          <a:bodyPr vert="horz" lIns="91440" tIns="45720" rIns="91440" bIns="45720" rtlCol="0">
            <a:normAutofit/>
          </a:bodyPr>
          <a:lstStyle>
            <a:lvl1pPr algn="ctr">
              <a:defRPr/>
            </a:lvl1pPr>
          </a:lstStyle>
          <a:p>
            <a:pPr lvl="0"/>
            <a:r>
              <a:rPr lang="it-IT" dirty="0"/>
              <a:t>CLICK TO CHANGE THE SUBTITLE TITLE STYLE</a:t>
            </a:r>
          </a:p>
        </p:txBody>
      </p:sp>
      <p:sp>
        <p:nvSpPr>
          <p:cNvPr id="5" name="Segnaposto numero diapositiva 5">
            <a:extLst>
              <a:ext uri="{FF2B5EF4-FFF2-40B4-BE49-F238E27FC236}">
                <a16:creationId xmlns:a16="http://schemas.microsoft.com/office/drawing/2014/main" id="{6FC88A91-455D-7E1B-F9F1-3F633F257248}"/>
              </a:ext>
            </a:extLst>
          </p:cNvPr>
          <p:cNvSpPr>
            <a:spLocks noGrp="1"/>
          </p:cNvSpPr>
          <p:nvPr>
            <p:ph type="sldNum" sz="quarter" idx="4"/>
          </p:nvPr>
        </p:nvSpPr>
        <p:spPr>
          <a:xfrm>
            <a:off x="97605" y="6367523"/>
            <a:ext cx="2743200" cy="365125"/>
          </a:xfrm>
          <a:prstGeom prst="rect">
            <a:avLst/>
          </a:prstGeom>
        </p:spPr>
        <p:txBody>
          <a:bodyPr vert="horz" lIns="91440" tIns="45720" rIns="91440" bIns="45720" rtlCol="0" anchor="ctr"/>
          <a:lstStyle>
            <a:lvl1pPr algn="l">
              <a:defRPr sz="800">
                <a:solidFill>
                  <a:srgbClr val="4A4A49"/>
                </a:solidFill>
                <a:latin typeface="Segoe UI" panose="020B0502040204020203" pitchFamily="34" charset="0"/>
                <a:cs typeface="Segoe UI" panose="020B0502040204020203" pitchFamily="34" charset="0"/>
              </a:defRPr>
            </a:lvl1pPr>
          </a:lstStyle>
          <a:p>
            <a:fld id="{78056990-73F5-294C-8F91-EB54FFD2A02E}" type="slidenum">
              <a:rPr lang="it-IT" smtClean="0"/>
              <a:pPr/>
              <a:t>‹#›</a:t>
            </a:fld>
            <a:endParaRPr lang="it-IT" dirty="0"/>
          </a:p>
        </p:txBody>
      </p:sp>
    </p:spTree>
    <p:extLst>
      <p:ext uri="{BB962C8B-B14F-4D97-AF65-F5344CB8AC3E}">
        <p14:creationId xmlns:p14="http://schemas.microsoft.com/office/powerpoint/2010/main" val="14414484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7" name="Segnaposto titolo 1">
            <a:extLst>
              <a:ext uri="{FF2B5EF4-FFF2-40B4-BE49-F238E27FC236}">
                <a16:creationId xmlns:a16="http://schemas.microsoft.com/office/drawing/2014/main" id="{3DAFBA37-C21F-9A77-F3FA-FADEBE41CB43}"/>
              </a:ext>
            </a:extLst>
          </p:cNvPr>
          <p:cNvSpPr>
            <a:spLocks noGrp="1"/>
          </p:cNvSpPr>
          <p:nvPr>
            <p:ph type="title" hasCustomPrompt="1"/>
          </p:nvPr>
        </p:nvSpPr>
        <p:spPr>
          <a:xfrm>
            <a:off x="1152293" y="4088786"/>
            <a:ext cx="9887414" cy="484411"/>
          </a:xfrm>
          <a:prstGeom prst="rect">
            <a:avLst/>
          </a:prstGeom>
        </p:spPr>
        <p:txBody>
          <a:bodyPr vert="horz" lIns="91440" tIns="45720" rIns="91440" bIns="45720" rtlCol="0" anchor="t">
            <a:normAutofit/>
          </a:bodyPr>
          <a:lstStyle>
            <a:lvl1pPr algn="ctr">
              <a:defRPr/>
            </a:lvl1pPr>
          </a:lstStyle>
          <a:p>
            <a:r>
              <a:rPr lang="it-IT" dirty="0"/>
              <a:t>CLICK TO CHANGE THE TITLE STYLE</a:t>
            </a:r>
          </a:p>
        </p:txBody>
      </p:sp>
      <p:sp>
        <p:nvSpPr>
          <p:cNvPr id="3" name="Segnaposto numero diapositiva 5">
            <a:extLst>
              <a:ext uri="{FF2B5EF4-FFF2-40B4-BE49-F238E27FC236}">
                <a16:creationId xmlns:a16="http://schemas.microsoft.com/office/drawing/2014/main" id="{C571D81B-EFA1-E471-3A8E-AE15E7334A46}"/>
              </a:ext>
            </a:extLst>
          </p:cNvPr>
          <p:cNvSpPr>
            <a:spLocks noGrp="1"/>
          </p:cNvSpPr>
          <p:nvPr>
            <p:ph type="sldNum" sz="quarter" idx="4"/>
          </p:nvPr>
        </p:nvSpPr>
        <p:spPr>
          <a:xfrm>
            <a:off x="97605" y="6367523"/>
            <a:ext cx="2743200" cy="365125"/>
          </a:xfrm>
          <a:prstGeom prst="rect">
            <a:avLst/>
          </a:prstGeom>
        </p:spPr>
        <p:txBody>
          <a:bodyPr vert="horz" lIns="91440" tIns="45720" rIns="91440" bIns="45720" rtlCol="0" anchor="ctr"/>
          <a:lstStyle>
            <a:lvl1pPr algn="l">
              <a:defRPr sz="800">
                <a:solidFill>
                  <a:srgbClr val="4A4A49"/>
                </a:solidFill>
                <a:latin typeface="Segoe UI" panose="020B0502040204020203" pitchFamily="34" charset="0"/>
                <a:cs typeface="Segoe UI" panose="020B0502040204020203" pitchFamily="34" charset="0"/>
              </a:defRPr>
            </a:lvl1pPr>
          </a:lstStyle>
          <a:p>
            <a:fld id="{78056990-73F5-294C-8F91-EB54FFD2A02E}" type="slidenum">
              <a:rPr lang="it-IT" smtClean="0"/>
              <a:pPr/>
              <a:t>‹#›</a:t>
            </a:fld>
            <a:endParaRPr lang="it-IT" dirty="0"/>
          </a:p>
        </p:txBody>
      </p:sp>
    </p:spTree>
    <p:extLst>
      <p:ext uri="{BB962C8B-B14F-4D97-AF65-F5344CB8AC3E}">
        <p14:creationId xmlns:p14="http://schemas.microsoft.com/office/powerpoint/2010/main" val="978839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ayout personalizzato">
    <p:spTree>
      <p:nvGrpSpPr>
        <p:cNvPr id="1" name=""/>
        <p:cNvGrpSpPr/>
        <p:nvPr/>
      </p:nvGrpSpPr>
      <p:grpSpPr>
        <a:xfrm>
          <a:off x="0" y="0"/>
          <a:ext cx="0" cy="0"/>
          <a:chOff x="0" y="0"/>
          <a:chExt cx="0" cy="0"/>
        </a:xfrm>
      </p:grpSpPr>
      <p:sp>
        <p:nvSpPr>
          <p:cNvPr id="3" name="Segnaposto numero diapositiva 5">
            <a:extLst>
              <a:ext uri="{FF2B5EF4-FFF2-40B4-BE49-F238E27FC236}">
                <a16:creationId xmlns:a16="http://schemas.microsoft.com/office/drawing/2014/main" id="{B8D7AF11-01B2-D637-AF70-5662E5B971AB}"/>
              </a:ext>
            </a:extLst>
          </p:cNvPr>
          <p:cNvSpPr>
            <a:spLocks noGrp="1"/>
          </p:cNvSpPr>
          <p:nvPr>
            <p:ph type="sldNum" sz="quarter" idx="4"/>
          </p:nvPr>
        </p:nvSpPr>
        <p:spPr>
          <a:xfrm>
            <a:off x="97605" y="6367523"/>
            <a:ext cx="2743200" cy="365125"/>
          </a:xfrm>
          <a:prstGeom prst="rect">
            <a:avLst/>
          </a:prstGeom>
        </p:spPr>
        <p:txBody>
          <a:bodyPr vert="horz" lIns="91440" tIns="45720" rIns="91440" bIns="45720" rtlCol="0" anchor="ctr"/>
          <a:lstStyle>
            <a:lvl1pPr algn="l">
              <a:defRPr sz="800">
                <a:solidFill>
                  <a:srgbClr val="4A4A49"/>
                </a:solidFill>
                <a:latin typeface="Segoe UI" panose="020B0502040204020203" pitchFamily="34" charset="0"/>
                <a:cs typeface="Segoe UI" panose="020B0502040204020203" pitchFamily="34" charset="0"/>
              </a:defRPr>
            </a:lvl1pPr>
          </a:lstStyle>
          <a:p>
            <a:fld id="{78056990-73F5-294C-8F91-EB54FFD2A02E}" type="slidenum">
              <a:rPr lang="it-IT" smtClean="0"/>
              <a:pPr/>
              <a:t>‹#›</a:t>
            </a:fld>
            <a:endParaRPr lang="it-IT" dirty="0"/>
          </a:p>
        </p:txBody>
      </p:sp>
    </p:spTree>
    <p:extLst>
      <p:ext uri="{BB962C8B-B14F-4D97-AF65-F5344CB8AC3E}">
        <p14:creationId xmlns:p14="http://schemas.microsoft.com/office/powerpoint/2010/main" val="4208217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Layout personalizzato">
    <p:spTree>
      <p:nvGrpSpPr>
        <p:cNvPr id="1" name=""/>
        <p:cNvGrpSpPr/>
        <p:nvPr/>
      </p:nvGrpSpPr>
      <p:grpSpPr>
        <a:xfrm>
          <a:off x="0" y="0"/>
          <a:ext cx="0" cy="0"/>
          <a:chOff x="0" y="0"/>
          <a:chExt cx="0" cy="0"/>
        </a:xfrm>
      </p:grpSpPr>
      <p:pic>
        <p:nvPicPr>
          <p:cNvPr id="3" name="Immagine 2" descr="Immagine che contiene testo, clipart&#10;&#10;Descrizione generata automaticamente">
            <a:extLst>
              <a:ext uri="{FF2B5EF4-FFF2-40B4-BE49-F238E27FC236}">
                <a16:creationId xmlns:a16="http://schemas.microsoft.com/office/drawing/2014/main" id="{925CCF2D-65F9-E14D-DE68-E0F1B18872F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32023" y="6063529"/>
            <a:ext cx="2706703" cy="472310"/>
          </a:xfrm>
          <a:prstGeom prst="rect">
            <a:avLst/>
          </a:prstGeom>
        </p:spPr>
      </p:pic>
      <p:pic>
        <p:nvPicPr>
          <p:cNvPr id="7" name="Elemento grafico 6">
            <a:extLst>
              <a:ext uri="{FF2B5EF4-FFF2-40B4-BE49-F238E27FC236}">
                <a16:creationId xmlns:a16="http://schemas.microsoft.com/office/drawing/2014/main" id="{A8D79C3D-E592-3ACB-B2BD-2197DC2F1A46}"/>
              </a:ext>
            </a:extLst>
          </p:cNvPr>
          <p:cNvPicPr>
            <a:picLocks noChangeAspect="1"/>
          </p:cNvPicPr>
          <p:nvPr userDrawn="1"/>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27706" t="8498" r="-15762" b="8498"/>
          <a:stretch/>
        </p:blipFill>
        <p:spPr>
          <a:xfrm>
            <a:off x="0" y="0"/>
            <a:ext cx="7275376" cy="6884504"/>
          </a:xfrm>
          <a:prstGeom prst="rect">
            <a:avLst/>
          </a:prstGeom>
        </p:spPr>
      </p:pic>
      <p:sp>
        <p:nvSpPr>
          <p:cNvPr id="4" name="Text Placeholder 3">
            <a:extLst>
              <a:ext uri="{FF2B5EF4-FFF2-40B4-BE49-F238E27FC236}">
                <a16:creationId xmlns:a16="http://schemas.microsoft.com/office/drawing/2014/main" id="{56D33640-0304-F780-C6F3-D2EC5793D6F0}"/>
              </a:ext>
            </a:extLst>
          </p:cNvPr>
          <p:cNvSpPr>
            <a:spLocks noGrp="1"/>
          </p:cNvSpPr>
          <p:nvPr>
            <p:ph type="body" sz="quarter" idx="10"/>
          </p:nvPr>
        </p:nvSpPr>
        <p:spPr>
          <a:xfrm>
            <a:off x="6236898" y="2062163"/>
            <a:ext cx="5054990" cy="1801812"/>
          </a:xfrm>
          <a:prstGeom prst="rect">
            <a:avLst/>
          </a:prstGeom>
        </p:spPr>
        <p:txBody>
          <a:bodyPr/>
          <a:lstStyle>
            <a:lvl1pPr marL="0" indent="0">
              <a:buNone/>
              <a:defRPr/>
            </a:lvl1pPr>
          </a:lstStyle>
          <a:p>
            <a:pPr lvl="0"/>
            <a:endParaRPr lang="en-IN" dirty="0"/>
          </a:p>
        </p:txBody>
      </p:sp>
    </p:spTree>
    <p:extLst>
      <p:ext uri="{BB962C8B-B14F-4D97-AF65-F5344CB8AC3E}">
        <p14:creationId xmlns:p14="http://schemas.microsoft.com/office/powerpoint/2010/main" val="27477945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8B005C-B4D1-955E-4F4B-0B974884E2FE}"/>
              </a:ext>
            </a:extLst>
          </p:cNvPr>
          <p:cNvSpPr>
            <a:spLocks noGrp="1"/>
          </p:cNvSpPr>
          <p:nvPr>
            <p:ph type="title"/>
          </p:nvPr>
        </p:nvSpPr>
        <p:spPr/>
        <p:txBody>
          <a:bodyPr/>
          <a:lstStyle/>
          <a:p>
            <a:endParaRPr lang="it-IT" dirty="0"/>
          </a:p>
        </p:txBody>
      </p:sp>
    </p:spTree>
    <p:extLst>
      <p:ext uri="{BB962C8B-B14F-4D97-AF65-F5344CB8AC3E}">
        <p14:creationId xmlns:p14="http://schemas.microsoft.com/office/powerpoint/2010/main" val="37738104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8B005C-B4D1-955E-4F4B-0B974884E2FE}"/>
              </a:ext>
            </a:extLst>
          </p:cNvPr>
          <p:cNvSpPr>
            <a:spLocks noGrp="1"/>
          </p:cNvSpPr>
          <p:nvPr>
            <p:ph type="title"/>
          </p:nvPr>
        </p:nvSpPr>
        <p:spPr/>
        <p:txBody>
          <a:bodyPr/>
          <a:lstStyle>
            <a:lvl1pPr>
              <a:defRPr>
                <a:solidFill>
                  <a:schemeClr val="bg1"/>
                </a:solidFill>
              </a:defRPr>
            </a:lvl1pPr>
          </a:lstStyle>
          <a:p>
            <a:endParaRPr lang="it-IT" dirty="0"/>
          </a:p>
        </p:txBody>
      </p:sp>
      <p:sp>
        <p:nvSpPr>
          <p:cNvPr id="4" name="Segnaposto numero diapositiva 5">
            <a:extLst>
              <a:ext uri="{FF2B5EF4-FFF2-40B4-BE49-F238E27FC236}">
                <a16:creationId xmlns:a16="http://schemas.microsoft.com/office/drawing/2014/main" id="{71CCF570-C0D5-9B06-C456-91DCA8E8C837}"/>
              </a:ext>
            </a:extLst>
          </p:cNvPr>
          <p:cNvSpPr>
            <a:spLocks noGrp="1"/>
          </p:cNvSpPr>
          <p:nvPr>
            <p:ph type="sldNum" sz="quarter" idx="4"/>
          </p:nvPr>
        </p:nvSpPr>
        <p:spPr>
          <a:xfrm>
            <a:off x="97605" y="6367523"/>
            <a:ext cx="2743200" cy="365125"/>
          </a:xfrm>
          <a:prstGeom prst="rect">
            <a:avLst/>
          </a:prstGeom>
        </p:spPr>
        <p:txBody>
          <a:bodyPr vert="horz" lIns="91440" tIns="45720" rIns="91440" bIns="45720" rtlCol="0" anchor="ctr"/>
          <a:lstStyle>
            <a:lvl1pPr algn="l">
              <a:defRPr sz="800">
                <a:solidFill>
                  <a:schemeClr val="bg1"/>
                </a:solidFill>
                <a:latin typeface="Segoe UI" panose="020B0502040204020203" pitchFamily="34" charset="0"/>
                <a:cs typeface="Segoe UI" panose="020B0502040204020203" pitchFamily="34" charset="0"/>
              </a:defRPr>
            </a:lvl1pPr>
          </a:lstStyle>
          <a:p>
            <a:fld id="{78056990-73F5-294C-8F91-EB54FFD2A02E}" type="slidenum">
              <a:rPr lang="it-IT" smtClean="0"/>
              <a:pPr/>
              <a:t>‹#›</a:t>
            </a:fld>
            <a:endParaRPr lang="it-IT" dirty="0"/>
          </a:p>
        </p:txBody>
      </p:sp>
    </p:spTree>
    <p:extLst>
      <p:ext uri="{BB962C8B-B14F-4D97-AF65-F5344CB8AC3E}">
        <p14:creationId xmlns:p14="http://schemas.microsoft.com/office/powerpoint/2010/main" val="12133909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Diapositiva titolo">
    <p:spTree>
      <p:nvGrpSpPr>
        <p:cNvPr id="1" name=""/>
        <p:cNvGrpSpPr/>
        <p:nvPr/>
      </p:nvGrpSpPr>
      <p:grpSpPr>
        <a:xfrm>
          <a:off x="0" y="0"/>
          <a:ext cx="0" cy="0"/>
          <a:chOff x="0" y="0"/>
          <a:chExt cx="0" cy="0"/>
        </a:xfrm>
      </p:grpSpPr>
      <p:sp>
        <p:nvSpPr>
          <p:cNvPr id="3" name="Segnaposto titolo 1">
            <a:extLst>
              <a:ext uri="{FF2B5EF4-FFF2-40B4-BE49-F238E27FC236}">
                <a16:creationId xmlns:a16="http://schemas.microsoft.com/office/drawing/2014/main" id="{5B83D016-EFBA-9285-5D4B-6DFA9BA59DD9}"/>
              </a:ext>
            </a:extLst>
          </p:cNvPr>
          <p:cNvSpPr>
            <a:spLocks noGrp="1"/>
          </p:cNvSpPr>
          <p:nvPr>
            <p:ph type="title"/>
          </p:nvPr>
        </p:nvSpPr>
        <p:spPr>
          <a:xfrm>
            <a:off x="395738" y="349543"/>
            <a:ext cx="8896814" cy="826114"/>
          </a:xfrm>
          <a:prstGeom prst="rect">
            <a:avLst/>
          </a:prstGeom>
        </p:spPr>
        <p:txBody>
          <a:bodyPr vert="horz" lIns="91440" tIns="45720" rIns="91440" bIns="45720" rtlCol="0" anchor="t">
            <a:noAutofit/>
          </a:bodyPr>
          <a:lstStyle/>
          <a:p>
            <a:r>
              <a:rPr lang="it-IT" dirty="0"/>
              <a:t>CLICK TO CHANGE THE</a:t>
            </a:r>
            <a:br>
              <a:rPr lang="it-IT" dirty="0"/>
            </a:br>
            <a:r>
              <a:rPr lang="it-IT" dirty="0"/>
              <a:t>TITLE STYLE</a:t>
            </a:r>
          </a:p>
        </p:txBody>
      </p:sp>
      <p:sp>
        <p:nvSpPr>
          <p:cNvPr id="2" name="Segnaposto numero diapositiva 5">
            <a:extLst>
              <a:ext uri="{FF2B5EF4-FFF2-40B4-BE49-F238E27FC236}">
                <a16:creationId xmlns:a16="http://schemas.microsoft.com/office/drawing/2014/main" id="{2D2DFA1D-788E-5B25-6AA5-40BAFAB5314D}"/>
              </a:ext>
            </a:extLst>
          </p:cNvPr>
          <p:cNvSpPr>
            <a:spLocks noGrp="1"/>
          </p:cNvSpPr>
          <p:nvPr>
            <p:ph type="sldNum" sz="quarter" idx="4"/>
          </p:nvPr>
        </p:nvSpPr>
        <p:spPr>
          <a:xfrm>
            <a:off x="97605" y="6367523"/>
            <a:ext cx="2743200" cy="365125"/>
          </a:xfrm>
          <a:prstGeom prst="rect">
            <a:avLst/>
          </a:prstGeom>
        </p:spPr>
        <p:txBody>
          <a:bodyPr vert="horz" lIns="91440" tIns="45720" rIns="91440" bIns="45720" rtlCol="0" anchor="ctr"/>
          <a:lstStyle>
            <a:lvl1pPr algn="l">
              <a:defRPr sz="800">
                <a:solidFill>
                  <a:schemeClr val="bg1"/>
                </a:solidFill>
                <a:latin typeface="Segoe UI" panose="020B0502040204020203" pitchFamily="34" charset="0"/>
                <a:cs typeface="Segoe UI" panose="020B0502040204020203" pitchFamily="34" charset="0"/>
              </a:defRPr>
            </a:lvl1pPr>
          </a:lstStyle>
          <a:p>
            <a:fld id="{78056990-73F5-294C-8F91-EB54FFD2A02E}" type="slidenum">
              <a:rPr lang="it-IT" smtClean="0"/>
              <a:pPr/>
              <a:t>‹#›</a:t>
            </a:fld>
            <a:endParaRPr lang="it-IT" dirty="0"/>
          </a:p>
        </p:txBody>
      </p:sp>
    </p:spTree>
    <p:extLst>
      <p:ext uri="{BB962C8B-B14F-4D97-AF65-F5344CB8AC3E}">
        <p14:creationId xmlns:p14="http://schemas.microsoft.com/office/powerpoint/2010/main" val="349465390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Diapositiva titolo">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6831F553-24C2-9DE2-20CF-8178DF454944}"/>
              </a:ext>
            </a:extLst>
          </p:cNvPr>
          <p:cNvSpPr>
            <a:spLocks noGrp="1"/>
          </p:cNvSpPr>
          <p:nvPr>
            <p:ph type="title" hasCustomPrompt="1"/>
          </p:nvPr>
        </p:nvSpPr>
        <p:spPr>
          <a:xfrm>
            <a:off x="395738" y="349543"/>
            <a:ext cx="8896814" cy="460354"/>
          </a:xfrm>
          <a:prstGeom prst="rect">
            <a:avLst/>
          </a:prstGeom>
        </p:spPr>
        <p:txBody>
          <a:bodyPr vert="horz" lIns="91440" tIns="45720" rIns="91440" bIns="45720" rtlCol="0" anchor="t">
            <a:noAutofit/>
          </a:bodyPr>
          <a:lstStyle/>
          <a:p>
            <a:r>
              <a:rPr lang="it-IT" dirty="0"/>
              <a:t>CLICK TO CHANGE THE TITLE STYLE</a:t>
            </a:r>
          </a:p>
        </p:txBody>
      </p:sp>
      <p:sp>
        <p:nvSpPr>
          <p:cNvPr id="4" name="Segnaposto numero diapositiva 5">
            <a:extLst>
              <a:ext uri="{FF2B5EF4-FFF2-40B4-BE49-F238E27FC236}">
                <a16:creationId xmlns:a16="http://schemas.microsoft.com/office/drawing/2014/main" id="{65C5EB0C-7821-F160-50C5-F5DFA078DD68}"/>
              </a:ext>
            </a:extLst>
          </p:cNvPr>
          <p:cNvSpPr>
            <a:spLocks noGrp="1"/>
          </p:cNvSpPr>
          <p:nvPr>
            <p:ph type="sldNum" sz="quarter" idx="4"/>
          </p:nvPr>
        </p:nvSpPr>
        <p:spPr>
          <a:xfrm>
            <a:off x="97605" y="6367523"/>
            <a:ext cx="2743200" cy="365125"/>
          </a:xfrm>
          <a:prstGeom prst="rect">
            <a:avLst/>
          </a:prstGeom>
        </p:spPr>
        <p:txBody>
          <a:bodyPr vert="horz" lIns="91440" tIns="45720" rIns="91440" bIns="45720" rtlCol="0" anchor="ctr"/>
          <a:lstStyle>
            <a:lvl1pPr algn="l">
              <a:defRPr sz="800">
                <a:solidFill>
                  <a:schemeClr val="bg1"/>
                </a:solidFill>
                <a:latin typeface="Segoe UI" panose="020B0502040204020203" pitchFamily="34" charset="0"/>
                <a:cs typeface="Segoe UI" panose="020B0502040204020203" pitchFamily="34" charset="0"/>
              </a:defRPr>
            </a:lvl1pPr>
          </a:lstStyle>
          <a:p>
            <a:fld id="{78056990-73F5-294C-8F91-EB54FFD2A02E}" type="slidenum">
              <a:rPr lang="it-IT" smtClean="0"/>
              <a:pPr/>
              <a:t>‹#›</a:t>
            </a:fld>
            <a:endParaRPr lang="it-IT" dirty="0"/>
          </a:p>
        </p:txBody>
      </p:sp>
      <p:sp>
        <p:nvSpPr>
          <p:cNvPr id="6" name="Text Placeholder 5">
            <a:extLst>
              <a:ext uri="{FF2B5EF4-FFF2-40B4-BE49-F238E27FC236}">
                <a16:creationId xmlns:a16="http://schemas.microsoft.com/office/drawing/2014/main" id="{CC0F91B6-DB25-08A8-407E-13F29996DD12}"/>
              </a:ext>
            </a:extLst>
          </p:cNvPr>
          <p:cNvSpPr>
            <a:spLocks noGrp="1"/>
          </p:cNvSpPr>
          <p:nvPr>
            <p:ph type="body" sz="quarter" idx="10"/>
          </p:nvPr>
        </p:nvSpPr>
        <p:spPr>
          <a:xfrm>
            <a:off x="395288" y="809625"/>
            <a:ext cx="8897937" cy="5297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514331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Diapositiva titolo">
    <p:spTree>
      <p:nvGrpSpPr>
        <p:cNvPr id="1" name=""/>
        <p:cNvGrpSpPr/>
        <p:nvPr/>
      </p:nvGrpSpPr>
      <p:grpSpPr>
        <a:xfrm>
          <a:off x="0" y="0"/>
          <a:ext cx="0" cy="0"/>
          <a:chOff x="0" y="0"/>
          <a:chExt cx="0" cy="0"/>
        </a:xfrm>
      </p:grpSpPr>
      <p:sp>
        <p:nvSpPr>
          <p:cNvPr id="3" name="Segnaposto titolo 1">
            <a:extLst>
              <a:ext uri="{FF2B5EF4-FFF2-40B4-BE49-F238E27FC236}">
                <a16:creationId xmlns:a16="http://schemas.microsoft.com/office/drawing/2014/main" id="{AF4E2E2B-C909-F4BF-5EC8-EAC0EE749BAC}"/>
              </a:ext>
            </a:extLst>
          </p:cNvPr>
          <p:cNvSpPr>
            <a:spLocks noGrp="1"/>
          </p:cNvSpPr>
          <p:nvPr>
            <p:ph type="title" hasCustomPrompt="1"/>
          </p:nvPr>
        </p:nvSpPr>
        <p:spPr>
          <a:xfrm>
            <a:off x="395738" y="349543"/>
            <a:ext cx="8896814" cy="460354"/>
          </a:xfrm>
          <a:prstGeom prst="rect">
            <a:avLst/>
          </a:prstGeom>
        </p:spPr>
        <p:txBody>
          <a:bodyPr vert="horz" lIns="91440" tIns="45720" rIns="91440" bIns="45720" rtlCol="0" anchor="t">
            <a:noAutofit/>
          </a:bodyPr>
          <a:lstStyle/>
          <a:p>
            <a:r>
              <a:rPr lang="it-IT" dirty="0"/>
              <a:t>CLICK TO CHANGE THE TITLE STYLE</a:t>
            </a:r>
          </a:p>
        </p:txBody>
      </p:sp>
      <p:sp>
        <p:nvSpPr>
          <p:cNvPr id="2" name="Segnaposto numero diapositiva 5">
            <a:extLst>
              <a:ext uri="{FF2B5EF4-FFF2-40B4-BE49-F238E27FC236}">
                <a16:creationId xmlns:a16="http://schemas.microsoft.com/office/drawing/2014/main" id="{B74FA421-6BC5-D929-D12E-66A0AD197475}"/>
              </a:ext>
            </a:extLst>
          </p:cNvPr>
          <p:cNvSpPr>
            <a:spLocks noGrp="1"/>
          </p:cNvSpPr>
          <p:nvPr>
            <p:ph type="sldNum" sz="quarter" idx="4"/>
          </p:nvPr>
        </p:nvSpPr>
        <p:spPr>
          <a:xfrm>
            <a:off x="97605" y="6367523"/>
            <a:ext cx="2743200" cy="365125"/>
          </a:xfrm>
          <a:prstGeom prst="rect">
            <a:avLst/>
          </a:prstGeom>
        </p:spPr>
        <p:txBody>
          <a:bodyPr vert="horz" lIns="91440" tIns="45720" rIns="91440" bIns="45720" rtlCol="0" anchor="ctr"/>
          <a:lstStyle>
            <a:lvl1pPr algn="l">
              <a:defRPr sz="800">
                <a:solidFill>
                  <a:schemeClr val="bg1"/>
                </a:solidFill>
                <a:latin typeface="Segoe UI" panose="020B0502040204020203" pitchFamily="34" charset="0"/>
                <a:cs typeface="Segoe UI" panose="020B0502040204020203" pitchFamily="34" charset="0"/>
              </a:defRPr>
            </a:lvl1pPr>
          </a:lstStyle>
          <a:p>
            <a:fld id="{78056990-73F5-294C-8F91-EB54FFD2A02E}" type="slidenum">
              <a:rPr lang="it-IT" smtClean="0"/>
              <a:pPr/>
              <a:t>‹#›</a:t>
            </a:fld>
            <a:endParaRPr lang="it-IT" dirty="0"/>
          </a:p>
        </p:txBody>
      </p:sp>
    </p:spTree>
    <p:extLst>
      <p:ext uri="{BB962C8B-B14F-4D97-AF65-F5344CB8AC3E}">
        <p14:creationId xmlns:p14="http://schemas.microsoft.com/office/powerpoint/2010/main" val="36582104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Segnaposto titolo 1">
            <a:extLst>
              <a:ext uri="{FF2B5EF4-FFF2-40B4-BE49-F238E27FC236}">
                <a16:creationId xmlns:a16="http://schemas.microsoft.com/office/drawing/2014/main" id="{A3DFC7F8-2DA2-21AD-D17D-6FD7CAFEF79C}"/>
              </a:ext>
            </a:extLst>
          </p:cNvPr>
          <p:cNvSpPr>
            <a:spLocks noGrp="1"/>
          </p:cNvSpPr>
          <p:nvPr>
            <p:ph type="title" hasCustomPrompt="1"/>
          </p:nvPr>
        </p:nvSpPr>
        <p:spPr>
          <a:xfrm>
            <a:off x="1647593" y="349543"/>
            <a:ext cx="8896814" cy="460354"/>
          </a:xfrm>
          <a:prstGeom prst="rect">
            <a:avLst/>
          </a:prstGeom>
        </p:spPr>
        <p:txBody>
          <a:bodyPr vert="horz" lIns="91440" tIns="45720" rIns="91440" bIns="45720" rtlCol="0" anchor="t">
            <a:noAutofit/>
          </a:bodyPr>
          <a:lstStyle>
            <a:lvl1pPr algn="ctr">
              <a:defRPr/>
            </a:lvl1pPr>
          </a:lstStyle>
          <a:p>
            <a:r>
              <a:rPr lang="it-IT" dirty="0"/>
              <a:t>CLICK TO CHANGE THE TITLE STYLE</a:t>
            </a:r>
          </a:p>
        </p:txBody>
      </p:sp>
      <p:sp>
        <p:nvSpPr>
          <p:cNvPr id="4" name="Segnaposto testo 2">
            <a:extLst>
              <a:ext uri="{FF2B5EF4-FFF2-40B4-BE49-F238E27FC236}">
                <a16:creationId xmlns:a16="http://schemas.microsoft.com/office/drawing/2014/main" id="{FFAEEAA7-F8FD-6B63-E9E5-EB973959A460}"/>
              </a:ext>
            </a:extLst>
          </p:cNvPr>
          <p:cNvSpPr>
            <a:spLocks noGrp="1"/>
          </p:cNvSpPr>
          <p:nvPr>
            <p:ph idx="1"/>
          </p:nvPr>
        </p:nvSpPr>
        <p:spPr>
          <a:xfrm>
            <a:off x="1647593" y="819241"/>
            <a:ext cx="8896814" cy="750306"/>
          </a:xfrm>
          <a:prstGeom prst="rect">
            <a:avLst/>
          </a:prstGeom>
        </p:spPr>
        <p:txBody>
          <a:bodyPr vert="horz" lIns="91440" tIns="45720" rIns="91440" bIns="45720" rtlCol="0">
            <a:normAutofit/>
          </a:bodyPr>
          <a:lstStyle>
            <a:lvl1pPr algn="ctr">
              <a:defRPr/>
            </a:lvl1pPr>
          </a:lstStyle>
          <a:p>
            <a:pPr lvl="0"/>
            <a:r>
              <a:rPr lang="it-IT" dirty="0"/>
              <a:t>CLICK TO CHANGE THE SUBTITLE TITLE STYLE</a:t>
            </a:r>
          </a:p>
        </p:txBody>
      </p:sp>
      <p:sp>
        <p:nvSpPr>
          <p:cNvPr id="2" name="Segnaposto numero diapositiva 5">
            <a:extLst>
              <a:ext uri="{FF2B5EF4-FFF2-40B4-BE49-F238E27FC236}">
                <a16:creationId xmlns:a16="http://schemas.microsoft.com/office/drawing/2014/main" id="{F17DB4BF-512D-71E8-C98B-89D6CA501769}"/>
              </a:ext>
            </a:extLst>
          </p:cNvPr>
          <p:cNvSpPr>
            <a:spLocks noGrp="1"/>
          </p:cNvSpPr>
          <p:nvPr>
            <p:ph type="sldNum" sz="quarter" idx="4"/>
          </p:nvPr>
        </p:nvSpPr>
        <p:spPr>
          <a:xfrm>
            <a:off x="97605" y="6367523"/>
            <a:ext cx="2743200" cy="365125"/>
          </a:xfrm>
          <a:prstGeom prst="rect">
            <a:avLst/>
          </a:prstGeom>
        </p:spPr>
        <p:txBody>
          <a:bodyPr vert="horz" lIns="91440" tIns="45720" rIns="91440" bIns="45720" rtlCol="0" anchor="ctr"/>
          <a:lstStyle>
            <a:lvl1pPr algn="l">
              <a:defRPr sz="800">
                <a:solidFill>
                  <a:schemeClr val="bg1"/>
                </a:solidFill>
                <a:latin typeface="Segoe UI" panose="020B0502040204020203" pitchFamily="34" charset="0"/>
                <a:cs typeface="Segoe UI" panose="020B0502040204020203" pitchFamily="34" charset="0"/>
              </a:defRPr>
            </a:lvl1pPr>
          </a:lstStyle>
          <a:p>
            <a:fld id="{78056990-73F5-294C-8F91-EB54FFD2A02E}" type="slidenum">
              <a:rPr lang="it-IT" smtClean="0"/>
              <a:pPr/>
              <a:t>‹#›</a:t>
            </a:fld>
            <a:endParaRPr lang="it-IT" dirty="0"/>
          </a:p>
        </p:txBody>
      </p:sp>
    </p:spTree>
    <p:extLst>
      <p:ext uri="{BB962C8B-B14F-4D97-AF65-F5344CB8AC3E}">
        <p14:creationId xmlns:p14="http://schemas.microsoft.com/office/powerpoint/2010/main" val="4836849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7" name="Segnaposto titolo 1">
            <a:extLst>
              <a:ext uri="{FF2B5EF4-FFF2-40B4-BE49-F238E27FC236}">
                <a16:creationId xmlns:a16="http://schemas.microsoft.com/office/drawing/2014/main" id="{3DAFBA37-C21F-9A77-F3FA-FADEBE41CB43}"/>
              </a:ext>
            </a:extLst>
          </p:cNvPr>
          <p:cNvSpPr>
            <a:spLocks noGrp="1"/>
          </p:cNvSpPr>
          <p:nvPr>
            <p:ph type="title" hasCustomPrompt="1"/>
          </p:nvPr>
        </p:nvSpPr>
        <p:spPr>
          <a:xfrm>
            <a:off x="1152293" y="4088786"/>
            <a:ext cx="9887414" cy="484411"/>
          </a:xfrm>
          <a:prstGeom prst="rect">
            <a:avLst/>
          </a:prstGeom>
        </p:spPr>
        <p:txBody>
          <a:bodyPr vert="horz" lIns="91440" tIns="45720" rIns="91440" bIns="45720" rtlCol="0" anchor="t">
            <a:normAutofit/>
          </a:bodyPr>
          <a:lstStyle>
            <a:lvl1pPr algn="ctr">
              <a:defRPr/>
            </a:lvl1pPr>
          </a:lstStyle>
          <a:p>
            <a:r>
              <a:rPr lang="it-IT" dirty="0"/>
              <a:t>CLICK TO CHANGE THE TITLE STYLE</a:t>
            </a:r>
          </a:p>
        </p:txBody>
      </p:sp>
      <p:sp>
        <p:nvSpPr>
          <p:cNvPr id="2" name="Segnaposto numero diapositiva 5">
            <a:extLst>
              <a:ext uri="{FF2B5EF4-FFF2-40B4-BE49-F238E27FC236}">
                <a16:creationId xmlns:a16="http://schemas.microsoft.com/office/drawing/2014/main" id="{08C88038-786C-6887-F1FD-A3950EC3EC3E}"/>
              </a:ext>
            </a:extLst>
          </p:cNvPr>
          <p:cNvSpPr>
            <a:spLocks noGrp="1"/>
          </p:cNvSpPr>
          <p:nvPr>
            <p:ph type="sldNum" sz="quarter" idx="4"/>
          </p:nvPr>
        </p:nvSpPr>
        <p:spPr>
          <a:xfrm>
            <a:off x="97605" y="6367523"/>
            <a:ext cx="2743200" cy="365125"/>
          </a:xfrm>
          <a:prstGeom prst="rect">
            <a:avLst/>
          </a:prstGeom>
        </p:spPr>
        <p:txBody>
          <a:bodyPr vert="horz" lIns="91440" tIns="45720" rIns="91440" bIns="45720" rtlCol="0" anchor="ctr"/>
          <a:lstStyle>
            <a:lvl1pPr algn="l">
              <a:defRPr sz="800">
                <a:solidFill>
                  <a:schemeClr val="bg1"/>
                </a:solidFill>
                <a:latin typeface="Segoe UI" panose="020B0502040204020203" pitchFamily="34" charset="0"/>
                <a:cs typeface="Segoe UI" panose="020B0502040204020203" pitchFamily="34" charset="0"/>
              </a:defRPr>
            </a:lvl1pPr>
          </a:lstStyle>
          <a:p>
            <a:fld id="{78056990-73F5-294C-8F91-EB54FFD2A02E}" type="slidenum">
              <a:rPr lang="it-IT" smtClean="0"/>
              <a:pPr/>
              <a:t>‹#›</a:t>
            </a:fld>
            <a:endParaRPr lang="it-IT" dirty="0"/>
          </a:p>
        </p:txBody>
      </p:sp>
    </p:spTree>
    <p:extLst>
      <p:ext uri="{BB962C8B-B14F-4D97-AF65-F5344CB8AC3E}">
        <p14:creationId xmlns:p14="http://schemas.microsoft.com/office/powerpoint/2010/main" val="23729028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Diapositiva titolo">
    <p:spTree>
      <p:nvGrpSpPr>
        <p:cNvPr id="1" name=""/>
        <p:cNvGrpSpPr/>
        <p:nvPr/>
      </p:nvGrpSpPr>
      <p:grpSpPr>
        <a:xfrm>
          <a:off x="0" y="0"/>
          <a:ext cx="0" cy="0"/>
          <a:chOff x="0" y="0"/>
          <a:chExt cx="0" cy="0"/>
        </a:xfrm>
      </p:grpSpPr>
      <p:sp>
        <p:nvSpPr>
          <p:cNvPr id="3" name="Segnaposto titolo 1">
            <a:extLst>
              <a:ext uri="{FF2B5EF4-FFF2-40B4-BE49-F238E27FC236}">
                <a16:creationId xmlns:a16="http://schemas.microsoft.com/office/drawing/2014/main" id="{5B83D016-EFBA-9285-5D4B-6DFA9BA59DD9}"/>
              </a:ext>
            </a:extLst>
          </p:cNvPr>
          <p:cNvSpPr>
            <a:spLocks noGrp="1"/>
          </p:cNvSpPr>
          <p:nvPr>
            <p:ph type="title"/>
          </p:nvPr>
        </p:nvSpPr>
        <p:spPr>
          <a:xfrm>
            <a:off x="395738" y="349543"/>
            <a:ext cx="8896814" cy="826114"/>
          </a:xfrm>
          <a:prstGeom prst="rect">
            <a:avLst/>
          </a:prstGeom>
        </p:spPr>
        <p:txBody>
          <a:bodyPr vert="horz" lIns="91440" tIns="45720" rIns="91440" bIns="45720" rtlCol="0" anchor="t">
            <a:noAutofit/>
          </a:bodyPr>
          <a:lstStyle/>
          <a:p>
            <a:r>
              <a:rPr lang="it-IT" dirty="0"/>
              <a:t>CLICK TO CHANGE THE</a:t>
            </a:r>
            <a:br>
              <a:rPr lang="it-IT" dirty="0"/>
            </a:br>
            <a:r>
              <a:rPr lang="it-IT" dirty="0"/>
              <a:t>TITLE STYLE</a:t>
            </a:r>
          </a:p>
        </p:txBody>
      </p:sp>
      <p:sp>
        <p:nvSpPr>
          <p:cNvPr id="2" name="Segnaposto numero diapositiva 5">
            <a:extLst>
              <a:ext uri="{FF2B5EF4-FFF2-40B4-BE49-F238E27FC236}">
                <a16:creationId xmlns:a16="http://schemas.microsoft.com/office/drawing/2014/main" id="{8EC00D47-8AFA-323D-D900-FCC9F545B4F2}"/>
              </a:ext>
            </a:extLst>
          </p:cNvPr>
          <p:cNvSpPr>
            <a:spLocks noGrp="1"/>
          </p:cNvSpPr>
          <p:nvPr>
            <p:ph type="sldNum" sz="quarter" idx="4"/>
          </p:nvPr>
        </p:nvSpPr>
        <p:spPr>
          <a:xfrm>
            <a:off x="97605" y="6367523"/>
            <a:ext cx="2743200" cy="365125"/>
          </a:xfrm>
          <a:prstGeom prst="rect">
            <a:avLst/>
          </a:prstGeom>
        </p:spPr>
        <p:txBody>
          <a:bodyPr vert="horz" lIns="91440" tIns="45720" rIns="91440" bIns="45720" rtlCol="0" anchor="ctr"/>
          <a:lstStyle>
            <a:lvl1pPr algn="l">
              <a:defRPr sz="800">
                <a:solidFill>
                  <a:srgbClr val="4A4A49"/>
                </a:solidFill>
                <a:latin typeface="Segoe UI" panose="020B0502040204020203" pitchFamily="34" charset="0"/>
                <a:cs typeface="Segoe UI" panose="020B0502040204020203" pitchFamily="34" charset="0"/>
              </a:defRPr>
            </a:lvl1pPr>
          </a:lstStyle>
          <a:p>
            <a:fld id="{78056990-73F5-294C-8F91-EB54FFD2A02E}" type="slidenum">
              <a:rPr lang="it-IT" smtClean="0"/>
              <a:pPr/>
              <a:t>‹#›</a:t>
            </a:fld>
            <a:endParaRPr lang="it-IT" dirty="0"/>
          </a:p>
        </p:txBody>
      </p:sp>
    </p:spTree>
    <p:extLst>
      <p:ext uri="{BB962C8B-B14F-4D97-AF65-F5344CB8AC3E}">
        <p14:creationId xmlns:p14="http://schemas.microsoft.com/office/powerpoint/2010/main" val="38696074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Diapositiva titolo">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6831F553-24C2-9DE2-20CF-8178DF454944}"/>
              </a:ext>
            </a:extLst>
          </p:cNvPr>
          <p:cNvSpPr>
            <a:spLocks noGrp="1"/>
          </p:cNvSpPr>
          <p:nvPr>
            <p:ph type="title" hasCustomPrompt="1"/>
          </p:nvPr>
        </p:nvSpPr>
        <p:spPr>
          <a:xfrm>
            <a:off x="395738" y="349543"/>
            <a:ext cx="8896814" cy="460354"/>
          </a:xfrm>
          <a:prstGeom prst="rect">
            <a:avLst/>
          </a:prstGeom>
        </p:spPr>
        <p:txBody>
          <a:bodyPr vert="horz" lIns="91440" tIns="45720" rIns="91440" bIns="45720" rtlCol="0" anchor="t">
            <a:noAutofit/>
          </a:bodyPr>
          <a:lstStyle/>
          <a:p>
            <a:r>
              <a:rPr lang="it-IT" dirty="0"/>
              <a:t>CLICK TO CHANGE THE TITLE STYLE</a:t>
            </a:r>
          </a:p>
        </p:txBody>
      </p:sp>
      <p:sp>
        <p:nvSpPr>
          <p:cNvPr id="4" name="Segnaposto numero diapositiva 5">
            <a:extLst>
              <a:ext uri="{FF2B5EF4-FFF2-40B4-BE49-F238E27FC236}">
                <a16:creationId xmlns:a16="http://schemas.microsoft.com/office/drawing/2014/main" id="{EFB7600F-5CF2-7978-1F23-50797B1B8AB4}"/>
              </a:ext>
            </a:extLst>
          </p:cNvPr>
          <p:cNvSpPr>
            <a:spLocks noGrp="1"/>
          </p:cNvSpPr>
          <p:nvPr>
            <p:ph type="sldNum" sz="quarter" idx="4"/>
          </p:nvPr>
        </p:nvSpPr>
        <p:spPr>
          <a:xfrm>
            <a:off x="97605" y="6367523"/>
            <a:ext cx="2743200" cy="365125"/>
          </a:xfrm>
          <a:prstGeom prst="rect">
            <a:avLst/>
          </a:prstGeom>
        </p:spPr>
        <p:txBody>
          <a:bodyPr vert="horz" lIns="91440" tIns="45720" rIns="91440" bIns="45720" rtlCol="0" anchor="ctr"/>
          <a:lstStyle>
            <a:lvl1pPr algn="l">
              <a:defRPr sz="800">
                <a:solidFill>
                  <a:srgbClr val="4A4A49"/>
                </a:solidFill>
                <a:latin typeface="Segoe UI" panose="020B0502040204020203" pitchFamily="34" charset="0"/>
                <a:cs typeface="Segoe UI" panose="020B0502040204020203" pitchFamily="34" charset="0"/>
              </a:defRPr>
            </a:lvl1pPr>
          </a:lstStyle>
          <a:p>
            <a:fld id="{78056990-73F5-294C-8F91-EB54FFD2A02E}" type="slidenum">
              <a:rPr lang="it-IT" smtClean="0"/>
              <a:pPr/>
              <a:t>‹#›</a:t>
            </a:fld>
            <a:endParaRPr lang="it-IT" dirty="0"/>
          </a:p>
        </p:txBody>
      </p:sp>
      <p:sp>
        <p:nvSpPr>
          <p:cNvPr id="6" name="Text Placeholder 5">
            <a:extLst>
              <a:ext uri="{FF2B5EF4-FFF2-40B4-BE49-F238E27FC236}">
                <a16:creationId xmlns:a16="http://schemas.microsoft.com/office/drawing/2014/main" id="{50683C2E-9838-7A63-F4C0-0B4D7688D850}"/>
              </a:ext>
            </a:extLst>
          </p:cNvPr>
          <p:cNvSpPr>
            <a:spLocks noGrp="1"/>
          </p:cNvSpPr>
          <p:nvPr>
            <p:ph type="body" sz="quarter" idx="10"/>
          </p:nvPr>
        </p:nvSpPr>
        <p:spPr>
          <a:xfrm>
            <a:off x="395288" y="809625"/>
            <a:ext cx="7605712" cy="58102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9420620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Diapositiva titolo">
    <p:spTree>
      <p:nvGrpSpPr>
        <p:cNvPr id="1" name=""/>
        <p:cNvGrpSpPr/>
        <p:nvPr/>
      </p:nvGrpSpPr>
      <p:grpSpPr>
        <a:xfrm>
          <a:off x="0" y="0"/>
          <a:ext cx="0" cy="0"/>
          <a:chOff x="0" y="0"/>
          <a:chExt cx="0" cy="0"/>
        </a:xfrm>
      </p:grpSpPr>
      <p:sp>
        <p:nvSpPr>
          <p:cNvPr id="3" name="Segnaposto titolo 1">
            <a:extLst>
              <a:ext uri="{FF2B5EF4-FFF2-40B4-BE49-F238E27FC236}">
                <a16:creationId xmlns:a16="http://schemas.microsoft.com/office/drawing/2014/main" id="{AF4E2E2B-C909-F4BF-5EC8-EAC0EE749BAC}"/>
              </a:ext>
            </a:extLst>
          </p:cNvPr>
          <p:cNvSpPr>
            <a:spLocks noGrp="1"/>
          </p:cNvSpPr>
          <p:nvPr>
            <p:ph type="title" hasCustomPrompt="1"/>
          </p:nvPr>
        </p:nvSpPr>
        <p:spPr>
          <a:xfrm>
            <a:off x="395738" y="349543"/>
            <a:ext cx="8896814" cy="460354"/>
          </a:xfrm>
          <a:prstGeom prst="rect">
            <a:avLst/>
          </a:prstGeom>
        </p:spPr>
        <p:txBody>
          <a:bodyPr vert="horz" lIns="91440" tIns="45720" rIns="91440" bIns="45720" rtlCol="0" anchor="t">
            <a:noAutofit/>
          </a:bodyPr>
          <a:lstStyle/>
          <a:p>
            <a:r>
              <a:rPr lang="it-IT" dirty="0"/>
              <a:t>CLICK TO CHANGE THE TITLE STYLE</a:t>
            </a:r>
          </a:p>
        </p:txBody>
      </p:sp>
      <p:sp>
        <p:nvSpPr>
          <p:cNvPr id="2" name="Segnaposto numero diapositiva 5">
            <a:extLst>
              <a:ext uri="{FF2B5EF4-FFF2-40B4-BE49-F238E27FC236}">
                <a16:creationId xmlns:a16="http://schemas.microsoft.com/office/drawing/2014/main" id="{5EAF3300-DAFF-7038-5231-63DE60B9F750}"/>
              </a:ext>
            </a:extLst>
          </p:cNvPr>
          <p:cNvSpPr>
            <a:spLocks noGrp="1"/>
          </p:cNvSpPr>
          <p:nvPr>
            <p:ph type="sldNum" sz="quarter" idx="4"/>
          </p:nvPr>
        </p:nvSpPr>
        <p:spPr>
          <a:xfrm>
            <a:off x="97605" y="6367523"/>
            <a:ext cx="2743200" cy="365125"/>
          </a:xfrm>
          <a:prstGeom prst="rect">
            <a:avLst/>
          </a:prstGeom>
        </p:spPr>
        <p:txBody>
          <a:bodyPr vert="horz" lIns="91440" tIns="45720" rIns="91440" bIns="45720" rtlCol="0" anchor="ctr"/>
          <a:lstStyle>
            <a:lvl1pPr algn="l">
              <a:defRPr sz="800">
                <a:solidFill>
                  <a:srgbClr val="4A4A49"/>
                </a:solidFill>
                <a:latin typeface="Segoe UI" panose="020B0502040204020203" pitchFamily="34" charset="0"/>
                <a:cs typeface="Segoe UI" panose="020B0502040204020203" pitchFamily="34" charset="0"/>
              </a:defRPr>
            </a:lvl1pPr>
          </a:lstStyle>
          <a:p>
            <a:fld id="{78056990-73F5-294C-8F91-EB54FFD2A02E}" type="slidenum">
              <a:rPr lang="it-IT" smtClean="0"/>
              <a:pPr/>
              <a:t>‹#›</a:t>
            </a:fld>
            <a:endParaRPr lang="it-IT" dirty="0"/>
          </a:p>
        </p:txBody>
      </p:sp>
    </p:spTree>
    <p:extLst>
      <p:ext uri="{BB962C8B-B14F-4D97-AF65-F5344CB8AC3E}">
        <p14:creationId xmlns:p14="http://schemas.microsoft.com/office/powerpoint/2010/main" val="2626797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Layout personalizzato">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DF62ED1A-E6E2-4EF5-8A76-FC810A015205}"/>
              </a:ext>
            </a:extLst>
          </p:cNvPr>
          <p:cNvSpPr/>
          <p:nvPr userDrawn="1"/>
        </p:nvSpPr>
        <p:spPr>
          <a:xfrm>
            <a:off x="0" y="0"/>
            <a:ext cx="12192000" cy="6858000"/>
          </a:xfrm>
          <a:prstGeom prst="rect">
            <a:avLst/>
          </a:prstGeom>
          <a:solidFill>
            <a:srgbClr val="D513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rgbClr val="4A4A49"/>
              </a:solidFill>
            </a:endParaRPr>
          </a:p>
        </p:txBody>
      </p:sp>
      <p:pic>
        <p:nvPicPr>
          <p:cNvPr id="4" name="Elemento grafico 3">
            <a:extLst>
              <a:ext uri="{FF2B5EF4-FFF2-40B4-BE49-F238E27FC236}">
                <a16:creationId xmlns:a16="http://schemas.microsoft.com/office/drawing/2014/main" id="{57090D00-C695-C478-D146-60DFB6CB38D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1944" t="8498" b="8498"/>
          <a:stretch/>
        </p:blipFill>
        <p:spPr>
          <a:xfrm>
            <a:off x="0" y="0"/>
            <a:ext cx="7275376" cy="6884504"/>
          </a:xfrm>
          <a:prstGeom prst="rect">
            <a:avLst/>
          </a:prstGeom>
        </p:spPr>
      </p:pic>
      <p:pic>
        <p:nvPicPr>
          <p:cNvPr id="5" name="Immagine 4">
            <a:extLst>
              <a:ext uri="{FF2B5EF4-FFF2-40B4-BE49-F238E27FC236}">
                <a16:creationId xmlns:a16="http://schemas.microsoft.com/office/drawing/2014/main" id="{2F312A03-1BF8-4D3D-AAD9-15D82CF968D0}"/>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8832033" y="6063806"/>
            <a:ext cx="2706693" cy="472309"/>
          </a:xfrm>
          <a:prstGeom prst="rect">
            <a:avLst/>
          </a:prstGeom>
        </p:spPr>
      </p:pic>
      <p:sp>
        <p:nvSpPr>
          <p:cNvPr id="6" name="Text Placeholder 5">
            <a:extLst>
              <a:ext uri="{FF2B5EF4-FFF2-40B4-BE49-F238E27FC236}">
                <a16:creationId xmlns:a16="http://schemas.microsoft.com/office/drawing/2014/main" id="{088AEE2A-83AB-16C9-80C8-B82D032145BF}"/>
              </a:ext>
            </a:extLst>
          </p:cNvPr>
          <p:cNvSpPr>
            <a:spLocks noGrp="1"/>
          </p:cNvSpPr>
          <p:nvPr>
            <p:ph type="body" sz="quarter" idx="10"/>
          </p:nvPr>
        </p:nvSpPr>
        <p:spPr>
          <a:xfrm>
            <a:off x="7021902" y="1906078"/>
            <a:ext cx="4994694" cy="2044700"/>
          </a:xfrm>
          <a:prstGeom prst="rect">
            <a:avLst/>
          </a:prstGeom>
        </p:spPr>
        <p:txBody>
          <a:bodyPr/>
          <a:lstStyle>
            <a:lvl1pPr marL="0" indent="0">
              <a:buNone/>
              <a:defRPr/>
            </a:lvl1pPr>
          </a:lstStyle>
          <a:p>
            <a:pPr lvl="0"/>
            <a:endParaRPr lang="en-IN" dirty="0"/>
          </a:p>
        </p:txBody>
      </p:sp>
    </p:spTree>
    <p:extLst>
      <p:ext uri="{BB962C8B-B14F-4D97-AF65-F5344CB8AC3E}">
        <p14:creationId xmlns:p14="http://schemas.microsoft.com/office/powerpoint/2010/main" val="125573565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2" name="Segnaposto titolo 4">
            <a:extLst>
              <a:ext uri="{FF2B5EF4-FFF2-40B4-BE49-F238E27FC236}">
                <a16:creationId xmlns:a16="http://schemas.microsoft.com/office/drawing/2014/main" id="{987257B7-2684-34B2-6ECF-9E671BEEB081}"/>
              </a:ext>
            </a:extLst>
          </p:cNvPr>
          <p:cNvSpPr>
            <a:spLocks noGrp="1"/>
          </p:cNvSpPr>
          <p:nvPr>
            <p:ph type="title"/>
          </p:nvPr>
        </p:nvSpPr>
        <p:spPr>
          <a:xfrm>
            <a:off x="3191310" y="2358192"/>
            <a:ext cx="7275870" cy="1512661"/>
          </a:xfrm>
          <a:prstGeom prst="rect">
            <a:avLst/>
          </a:prstGeom>
        </p:spPr>
        <p:txBody>
          <a:bodyPr vert="horz" lIns="91440" tIns="45720" rIns="91440" bIns="45720" rtlCol="0" anchor="t">
            <a:noAutofit/>
          </a:bodyPr>
          <a:lstStyle/>
          <a:p>
            <a:endParaRPr lang="it-IT" dirty="0"/>
          </a:p>
        </p:txBody>
      </p:sp>
      <p:sp>
        <p:nvSpPr>
          <p:cNvPr id="4" name="Segnaposto numero diapositiva 5">
            <a:extLst>
              <a:ext uri="{FF2B5EF4-FFF2-40B4-BE49-F238E27FC236}">
                <a16:creationId xmlns:a16="http://schemas.microsoft.com/office/drawing/2014/main" id="{250B95C2-999E-97AB-329C-C3711E1A87E1}"/>
              </a:ext>
            </a:extLst>
          </p:cNvPr>
          <p:cNvSpPr>
            <a:spLocks noGrp="1"/>
          </p:cNvSpPr>
          <p:nvPr>
            <p:ph type="sldNum" sz="quarter" idx="4"/>
          </p:nvPr>
        </p:nvSpPr>
        <p:spPr>
          <a:xfrm>
            <a:off x="97605" y="6367523"/>
            <a:ext cx="2743200" cy="365125"/>
          </a:xfrm>
          <a:prstGeom prst="rect">
            <a:avLst/>
          </a:prstGeom>
        </p:spPr>
        <p:txBody>
          <a:bodyPr vert="horz" lIns="91440" tIns="45720" rIns="91440" bIns="45720" rtlCol="0" anchor="ctr"/>
          <a:lstStyle>
            <a:lvl1pPr algn="l">
              <a:defRPr sz="800">
                <a:solidFill>
                  <a:schemeClr val="bg1"/>
                </a:solidFill>
                <a:latin typeface="Segoe UI" panose="020B0502040204020203" pitchFamily="34" charset="0"/>
                <a:cs typeface="Segoe UI" panose="020B0502040204020203" pitchFamily="34" charset="0"/>
              </a:defRPr>
            </a:lvl1pPr>
          </a:lstStyle>
          <a:p>
            <a:fld id="{78056990-73F5-294C-8F91-EB54FFD2A02E}" type="slidenum">
              <a:rPr lang="it-IT" smtClean="0"/>
              <a:pPr/>
              <a:t>‹#›</a:t>
            </a:fld>
            <a:endParaRPr lang="it-IT" dirty="0"/>
          </a:p>
        </p:txBody>
      </p:sp>
    </p:spTree>
    <p:extLst>
      <p:ext uri="{BB962C8B-B14F-4D97-AF65-F5344CB8AC3E}">
        <p14:creationId xmlns:p14="http://schemas.microsoft.com/office/powerpoint/2010/main" val="2402135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Layout personalizzato">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6AA31603-7B57-59B1-6B3E-7A59E75F49C2}"/>
              </a:ext>
            </a:extLst>
          </p:cNvPr>
          <p:cNvSpPr/>
          <p:nvPr userDrawn="1"/>
        </p:nvSpPr>
        <p:spPr>
          <a:xfrm>
            <a:off x="0" y="0"/>
            <a:ext cx="12192000" cy="6858000"/>
          </a:xfrm>
          <a:prstGeom prst="rect">
            <a:avLst/>
          </a:prstGeom>
          <a:solidFill>
            <a:srgbClr val="D513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rgbClr val="4A4A49"/>
              </a:solidFill>
            </a:endParaRPr>
          </a:p>
        </p:txBody>
      </p:sp>
      <p:pic>
        <p:nvPicPr>
          <p:cNvPr id="4" name="Immagine 3">
            <a:extLst>
              <a:ext uri="{FF2B5EF4-FFF2-40B4-BE49-F238E27FC236}">
                <a16:creationId xmlns:a16="http://schemas.microsoft.com/office/drawing/2014/main" id="{E40DC328-90E7-AECF-A23B-05C271C6D4D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8832033" y="6063806"/>
            <a:ext cx="2706693" cy="472309"/>
          </a:xfrm>
          <a:prstGeom prst="rect">
            <a:avLst/>
          </a:prstGeom>
        </p:spPr>
      </p:pic>
      <p:pic>
        <p:nvPicPr>
          <p:cNvPr id="5" name="Elemento grafico 4">
            <a:extLst>
              <a:ext uri="{FF2B5EF4-FFF2-40B4-BE49-F238E27FC236}">
                <a16:creationId xmlns:a16="http://schemas.microsoft.com/office/drawing/2014/main" id="{6B02CD3D-087C-1987-6CB7-91A87CBB94FD}"/>
              </a:ext>
            </a:extLst>
          </p:cNvPr>
          <p:cNvPicPr>
            <a:picLocks noChangeAspect="1"/>
          </p:cNvPicPr>
          <p:nvPr userDrawn="1"/>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27706" t="8498" r="-15762" b="8498"/>
          <a:stretch/>
        </p:blipFill>
        <p:spPr>
          <a:xfrm>
            <a:off x="0" y="0"/>
            <a:ext cx="7275376" cy="6884504"/>
          </a:xfrm>
          <a:prstGeom prst="rect">
            <a:avLst/>
          </a:prstGeom>
        </p:spPr>
      </p:pic>
      <p:sp>
        <p:nvSpPr>
          <p:cNvPr id="6" name="Text Placeholder 5">
            <a:extLst>
              <a:ext uri="{FF2B5EF4-FFF2-40B4-BE49-F238E27FC236}">
                <a16:creationId xmlns:a16="http://schemas.microsoft.com/office/drawing/2014/main" id="{0D0EA296-084B-0543-B2F8-6BF015D212B5}"/>
              </a:ext>
            </a:extLst>
          </p:cNvPr>
          <p:cNvSpPr>
            <a:spLocks noGrp="1"/>
          </p:cNvSpPr>
          <p:nvPr>
            <p:ph type="body" sz="quarter" idx="10"/>
          </p:nvPr>
        </p:nvSpPr>
        <p:spPr>
          <a:xfrm>
            <a:off x="5638887" y="1906588"/>
            <a:ext cx="5899839" cy="1889125"/>
          </a:xfrm>
          <a:prstGeom prst="rect">
            <a:avLst/>
          </a:prstGeom>
        </p:spPr>
        <p:txBody>
          <a:bodyPr/>
          <a:lstStyle>
            <a:lvl1pPr marL="0" indent="0">
              <a:buNone/>
              <a:defRPr/>
            </a:lvl1pPr>
          </a:lstStyle>
          <a:p>
            <a:pPr lvl="0"/>
            <a:endParaRPr lang="en-IN" dirty="0"/>
          </a:p>
        </p:txBody>
      </p:sp>
    </p:spTree>
    <p:extLst>
      <p:ext uri="{BB962C8B-B14F-4D97-AF65-F5344CB8AC3E}">
        <p14:creationId xmlns:p14="http://schemas.microsoft.com/office/powerpoint/2010/main" val="3458226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Layout personalizzato">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EB723E51-F8D3-7B72-4423-B351AEFBE7F9}"/>
              </a:ext>
            </a:extLst>
          </p:cNvPr>
          <p:cNvSpPr/>
          <p:nvPr userDrawn="1"/>
        </p:nvSpPr>
        <p:spPr>
          <a:xfrm>
            <a:off x="0" y="0"/>
            <a:ext cx="12192000" cy="6884504"/>
          </a:xfrm>
          <a:prstGeom prst="rect">
            <a:avLst/>
          </a:prstGeom>
          <a:gradFill flip="none" rotWithShape="1">
            <a:gsLst>
              <a:gs pos="0">
                <a:srgbClr val="D61316">
                  <a:shade val="30000"/>
                  <a:satMod val="115000"/>
                </a:srgbClr>
              </a:gs>
              <a:gs pos="50000">
                <a:srgbClr val="D61316">
                  <a:shade val="67500"/>
                  <a:satMod val="115000"/>
                </a:srgbClr>
              </a:gs>
              <a:gs pos="100000">
                <a:srgbClr val="D61316">
                  <a:shade val="100000"/>
                  <a:satMod val="115000"/>
                </a:srgb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4" name="Gruppo 3">
            <a:extLst>
              <a:ext uri="{FF2B5EF4-FFF2-40B4-BE49-F238E27FC236}">
                <a16:creationId xmlns:a16="http://schemas.microsoft.com/office/drawing/2014/main" id="{705CBEBD-C4B4-7858-0D46-224E18ED2B40}"/>
              </a:ext>
            </a:extLst>
          </p:cNvPr>
          <p:cNvGrpSpPr/>
          <p:nvPr userDrawn="1"/>
        </p:nvGrpSpPr>
        <p:grpSpPr>
          <a:xfrm>
            <a:off x="9236765" y="43542"/>
            <a:ext cx="2955235" cy="6884505"/>
            <a:chOff x="9614315" y="74528"/>
            <a:chExt cx="2577685" cy="6629625"/>
          </a:xfrm>
        </p:grpSpPr>
        <p:pic>
          <p:nvPicPr>
            <p:cNvPr id="5" name="Elemento grafico 4">
              <a:extLst>
                <a:ext uri="{FF2B5EF4-FFF2-40B4-BE49-F238E27FC236}">
                  <a16:creationId xmlns:a16="http://schemas.microsoft.com/office/drawing/2014/main" id="{CC269C7F-3B2B-8157-4349-2234F401B496}"/>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5886"/>
            <a:stretch/>
          </p:blipFill>
          <p:spPr>
            <a:xfrm>
              <a:off x="9614315" y="4244009"/>
              <a:ext cx="2577685" cy="2460144"/>
            </a:xfrm>
            <a:prstGeom prst="rect">
              <a:avLst/>
            </a:prstGeom>
          </p:spPr>
        </p:pic>
        <p:pic>
          <p:nvPicPr>
            <p:cNvPr id="6" name="Elemento grafico 5">
              <a:extLst>
                <a:ext uri="{FF2B5EF4-FFF2-40B4-BE49-F238E27FC236}">
                  <a16:creationId xmlns:a16="http://schemas.microsoft.com/office/drawing/2014/main" id="{CF7533A2-D823-86B0-0320-8A6FA449872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14315" y="1630018"/>
              <a:ext cx="2577685" cy="2613990"/>
            </a:xfrm>
            <a:prstGeom prst="rect">
              <a:avLst/>
            </a:prstGeom>
          </p:spPr>
        </p:pic>
        <p:pic>
          <p:nvPicPr>
            <p:cNvPr id="7" name="Elemento grafico 6">
              <a:extLst>
                <a:ext uri="{FF2B5EF4-FFF2-40B4-BE49-F238E27FC236}">
                  <a16:creationId xmlns:a16="http://schemas.microsoft.com/office/drawing/2014/main" id="{7D56CFAC-BCE4-56B1-11A6-2AB79E38501A}"/>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0495" b="-1"/>
            <a:stretch/>
          </p:blipFill>
          <p:spPr>
            <a:xfrm>
              <a:off x="9614315" y="74528"/>
              <a:ext cx="2577685" cy="1555489"/>
            </a:xfrm>
            <a:prstGeom prst="rect">
              <a:avLst/>
            </a:prstGeom>
          </p:spPr>
        </p:pic>
      </p:grpSp>
      <p:sp>
        <p:nvSpPr>
          <p:cNvPr id="11" name="Rettangolo 10">
            <a:extLst>
              <a:ext uri="{FF2B5EF4-FFF2-40B4-BE49-F238E27FC236}">
                <a16:creationId xmlns:a16="http://schemas.microsoft.com/office/drawing/2014/main" id="{8A8545D1-2260-051C-DB25-83B28D363DEF}"/>
              </a:ext>
            </a:extLst>
          </p:cNvPr>
          <p:cNvSpPr/>
          <p:nvPr userDrawn="1"/>
        </p:nvSpPr>
        <p:spPr>
          <a:xfrm>
            <a:off x="4453466" y="6071680"/>
            <a:ext cx="7738533" cy="47567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2" name="Elemento grafico 11">
            <a:extLst>
              <a:ext uri="{FF2B5EF4-FFF2-40B4-BE49-F238E27FC236}">
                <a16:creationId xmlns:a16="http://schemas.microsoft.com/office/drawing/2014/main" id="{6834467F-3424-83DF-DCE3-DE6D3116AE81}"/>
              </a:ext>
            </a:extLst>
          </p:cNvPr>
          <p:cNvPicPr>
            <a:picLocks noChangeAspect="1"/>
          </p:cNvPicPr>
          <p:nvPr userDrawn="1"/>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23506" t="20744" r="-4874" b="17174"/>
          <a:stretch/>
        </p:blipFill>
        <p:spPr>
          <a:xfrm>
            <a:off x="0" y="-43543"/>
            <a:ext cx="8988287" cy="6884505"/>
          </a:xfrm>
          <a:prstGeom prst="rect">
            <a:avLst/>
          </a:prstGeom>
        </p:spPr>
      </p:pic>
      <p:pic>
        <p:nvPicPr>
          <p:cNvPr id="13" name="Immagine 12" descr="Immagine che contiene testo, clipart&#10;&#10;Descrizione generata automaticamente">
            <a:extLst>
              <a:ext uri="{FF2B5EF4-FFF2-40B4-BE49-F238E27FC236}">
                <a16:creationId xmlns:a16="http://schemas.microsoft.com/office/drawing/2014/main" id="{28A175D4-266B-0C58-5838-44FA21AE6290}"/>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236765" y="6101497"/>
            <a:ext cx="2301961" cy="401684"/>
          </a:xfrm>
          <a:prstGeom prst="rect">
            <a:avLst/>
          </a:prstGeom>
        </p:spPr>
      </p:pic>
      <p:sp>
        <p:nvSpPr>
          <p:cNvPr id="8" name="Text Placeholder 7">
            <a:extLst>
              <a:ext uri="{FF2B5EF4-FFF2-40B4-BE49-F238E27FC236}">
                <a16:creationId xmlns:a16="http://schemas.microsoft.com/office/drawing/2014/main" id="{DE1C75B9-CEB3-4E61-2E5C-41C300659275}"/>
              </a:ext>
            </a:extLst>
          </p:cNvPr>
          <p:cNvSpPr>
            <a:spLocks noGrp="1"/>
          </p:cNvSpPr>
          <p:nvPr>
            <p:ph type="body" sz="quarter" idx="10"/>
          </p:nvPr>
        </p:nvSpPr>
        <p:spPr>
          <a:xfrm>
            <a:off x="2562046" y="1614518"/>
            <a:ext cx="6945062" cy="2714625"/>
          </a:xfrm>
          <a:prstGeom prst="rect">
            <a:avLst/>
          </a:prstGeom>
        </p:spPr>
        <p:txBody>
          <a:bodyPr/>
          <a:lstStyle>
            <a:lvl1pPr marL="0" indent="0">
              <a:buNone/>
              <a:defRPr/>
            </a:lvl1pPr>
          </a:lstStyle>
          <a:p>
            <a:pPr lvl="0"/>
            <a:endParaRPr lang="en-IN" dirty="0"/>
          </a:p>
        </p:txBody>
      </p:sp>
    </p:spTree>
    <p:extLst>
      <p:ext uri="{BB962C8B-B14F-4D97-AF65-F5344CB8AC3E}">
        <p14:creationId xmlns:p14="http://schemas.microsoft.com/office/powerpoint/2010/main" val="141766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Layout personalizzato">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0BDA328B-2819-DA56-FEE4-AE7BA5DFFCEA}"/>
              </a:ext>
            </a:extLst>
          </p:cNvPr>
          <p:cNvSpPr/>
          <p:nvPr userDrawn="1"/>
        </p:nvSpPr>
        <p:spPr>
          <a:xfrm>
            <a:off x="0" y="0"/>
            <a:ext cx="12192000" cy="6884504"/>
          </a:xfrm>
          <a:prstGeom prst="rect">
            <a:avLst/>
          </a:prstGeom>
          <a:gradFill flip="none" rotWithShape="1">
            <a:gsLst>
              <a:gs pos="0">
                <a:srgbClr val="004C56"/>
              </a:gs>
              <a:gs pos="50000">
                <a:srgbClr val="009FB2">
                  <a:shade val="67500"/>
                  <a:satMod val="115000"/>
                </a:srgbClr>
              </a:gs>
              <a:gs pos="100000">
                <a:srgbClr val="009FB2">
                  <a:shade val="100000"/>
                  <a:satMod val="115000"/>
                </a:srgb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4" name="Gruppo 3">
            <a:extLst>
              <a:ext uri="{FF2B5EF4-FFF2-40B4-BE49-F238E27FC236}">
                <a16:creationId xmlns:a16="http://schemas.microsoft.com/office/drawing/2014/main" id="{B515AF6B-86CE-5AD3-F107-D428E122C912}"/>
              </a:ext>
            </a:extLst>
          </p:cNvPr>
          <p:cNvGrpSpPr/>
          <p:nvPr userDrawn="1"/>
        </p:nvGrpSpPr>
        <p:grpSpPr>
          <a:xfrm>
            <a:off x="9236765" y="32656"/>
            <a:ext cx="2955235" cy="6858003"/>
            <a:chOff x="9614315" y="74528"/>
            <a:chExt cx="2577685" cy="6604104"/>
          </a:xfrm>
        </p:grpSpPr>
        <p:pic>
          <p:nvPicPr>
            <p:cNvPr id="5" name="Elemento grafico 4">
              <a:extLst>
                <a:ext uri="{FF2B5EF4-FFF2-40B4-BE49-F238E27FC236}">
                  <a16:creationId xmlns:a16="http://schemas.microsoft.com/office/drawing/2014/main" id="{43A2ECC0-60FB-7B3E-DBB6-91CCF209A44C}"/>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6862"/>
            <a:stretch/>
          </p:blipFill>
          <p:spPr>
            <a:xfrm>
              <a:off x="9614315" y="4244009"/>
              <a:ext cx="2577685" cy="2434623"/>
            </a:xfrm>
            <a:prstGeom prst="rect">
              <a:avLst/>
            </a:prstGeom>
          </p:spPr>
        </p:pic>
        <p:pic>
          <p:nvPicPr>
            <p:cNvPr id="6" name="Elemento grafico 5">
              <a:extLst>
                <a:ext uri="{FF2B5EF4-FFF2-40B4-BE49-F238E27FC236}">
                  <a16:creationId xmlns:a16="http://schemas.microsoft.com/office/drawing/2014/main" id="{6DC702EC-0195-6A52-FE4F-3A309234F0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14315" y="1630018"/>
              <a:ext cx="2577685" cy="2613990"/>
            </a:xfrm>
            <a:prstGeom prst="rect">
              <a:avLst/>
            </a:prstGeom>
          </p:spPr>
        </p:pic>
        <p:pic>
          <p:nvPicPr>
            <p:cNvPr id="7" name="Elemento grafico 6">
              <a:extLst>
                <a:ext uri="{FF2B5EF4-FFF2-40B4-BE49-F238E27FC236}">
                  <a16:creationId xmlns:a16="http://schemas.microsoft.com/office/drawing/2014/main" id="{893EB5A8-0E70-4889-DA9C-A7E57FE736E0}"/>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0495" b="-1"/>
            <a:stretch/>
          </p:blipFill>
          <p:spPr>
            <a:xfrm>
              <a:off x="9614315" y="74528"/>
              <a:ext cx="2577685" cy="1555489"/>
            </a:xfrm>
            <a:prstGeom prst="rect">
              <a:avLst/>
            </a:prstGeom>
          </p:spPr>
        </p:pic>
      </p:grpSp>
      <p:sp>
        <p:nvSpPr>
          <p:cNvPr id="8" name="Rettangolo 7">
            <a:extLst>
              <a:ext uri="{FF2B5EF4-FFF2-40B4-BE49-F238E27FC236}">
                <a16:creationId xmlns:a16="http://schemas.microsoft.com/office/drawing/2014/main" id="{C6751E96-F986-12D5-1F21-CA4594B03833}"/>
              </a:ext>
            </a:extLst>
          </p:cNvPr>
          <p:cNvSpPr/>
          <p:nvPr userDrawn="1"/>
        </p:nvSpPr>
        <p:spPr>
          <a:xfrm>
            <a:off x="4453466" y="6071680"/>
            <a:ext cx="7738533" cy="47567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9" name="Immagine 8" descr="Immagine che contiene testo, clipart&#10;&#10;Descrizione generata automaticamente">
            <a:extLst>
              <a:ext uri="{FF2B5EF4-FFF2-40B4-BE49-F238E27FC236}">
                <a16:creationId xmlns:a16="http://schemas.microsoft.com/office/drawing/2014/main" id="{7B1799FA-81C8-0E69-D0E8-71CC84072F48}"/>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9236765" y="6101497"/>
            <a:ext cx="2301961" cy="401684"/>
          </a:xfrm>
          <a:prstGeom prst="rect">
            <a:avLst/>
          </a:prstGeom>
        </p:spPr>
      </p:pic>
      <p:pic>
        <p:nvPicPr>
          <p:cNvPr id="10" name="Elemento grafico 9">
            <a:extLst>
              <a:ext uri="{FF2B5EF4-FFF2-40B4-BE49-F238E27FC236}">
                <a16:creationId xmlns:a16="http://schemas.microsoft.com/office/drawing/2014/main" id="{CEC0E859-3259-E6C9-D339-36EE7E931169}"/>
              </a:ext>
            </a:extLst>
          </p:cNvPr>
          <p:cNvPicPr>
            <a:picLocks noChangeAspect="1"/>
          </p:cNvPicPr>
          <p:nvPr userDrawn="1"/>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23506" t="20744" r="-4874" b="17174"/>
          <a:stretch/>
        </p:blipFill>
        <p:spPr>
          <a:xfrm>
            <a:off x="0" y="-2"/>
            <a:ext cx="8988287" cy="6884505"/>
          </a:xfrm>
          <a:prstGeom prst="rect">
            <a:avLst/>
          </a:prstGeom>
        </p:spPr>
      </p:pic>
      <p:sp>
        <p:nvSpPr>
          <p:cNvPr id="11" name="Text Placeholder 10">
            <a:extLst>
              <a:ext uri="{FF2B5EF4-FFF2-40B4-BE49-F238E27FC236}">
                <a16:creationId xmlns:a16="http://schemas.microsoft.com/office/drawing/2014/main" id="{D36D6851-D52F-8018-2643-2CF7E61D98B1}"/>
              </a:ext>
            </a:extLst>
          </p:cNvPr>
          <p:cNvSpPr>
            <a:spLocks noGrp="1"/>
          </p:cNvSpPr>
          <p:nvPr>
            <p:ph type="body" sz="quarter" idx="10"/>
          </p:nvPr>
        </p:nvSpPr>
        <p:spPr>
          <a:xfrm>
            <a:off x="3225800" y="1634687"/>
            <a:ext cx="7289800" cy="3079750"/>
          </a:xfrm>
          <a:prstGeom prst="rect">
            <a:avLst/>
          </a:prstGeom>
        </p:spPr>
        <p:txBody>
          <a:bodyPr/>
          <a:lstStyle>
            <a:lvl1pPr marL="0" indent="0">
              <a:buNone/>
              <a:defRPr/>
            </a:lvl1pPr>
          </a:lstStyle>
          <a:p>
            <a:pPr lvl="0"/>
            <a:endParaRPr lang="en-IN" dirty="0"/>
          </a:p>
        </p:txBody>
      </p:sp>
    </p:spTree>
    <p:extLst>
      <p:ext uri="{BB962C8B-B14F-4D97-AF65-F5344CB8AC3E}">
        <p14:creationId xmlns:p14="http://schemas.microsoft.com/office/powerpoint/2010/main" val="688674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pic>
        <p:nvPicPr>
          <p:cNvPr id="3" name="Immagine 2" descr="Immagine che contiene testo, clipart&#10;&#10;Descrizione generata automaticamente">
            <a:extLst>
              <a:ext uri="{FF2B5EF4-FFF2-40B4-BE49-F238E27FC236}">
                <a16:creationId xmlns:a16="http://schemas.microsoft.com/office/drawing/2014/main" id="{A3A242DF-E732-F85B-336F-16739A32E96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05943" y="3186440"/>
            <a:ext cx="2780113" cy="485120"/>
          </a:xfrm>
          <a:prstGeom prst="rect">
            <a:avLst/>
          </a:prstGeom>
        </p:spPr>
      </p:pic>
    </p:spTree>
    <p:extLst>
      <p:ext uri="{BB962C8B-B14F-4D97-AF65-F5344CB8AC3E}">
        <p14:creationId xmlns:p14="http://schemas.microsoft.com/office/powerpoint/2010/main" val="126318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yout personalizzato">
    <p:spTree>
      <p:nvGrpSpPr>
        <p:cNvPr id="1" name=""/>
        <p:cNvGrpSpPr/>
        <p:nvPr/>
      </p:nvGrpSpPr>
      <p:grpSpPr>
        <a:xfrm>
          <a:off x="0" y="0"/>
          <a:ext cx="0" cy="0"/>
          <a:chOff x="0" y="0"/>
          <a:chExt cx="0" cy="0"/>
        </a:xfrm>
      </p:grpSpPr>
      <p:grpSp>
        <p:nvGrpSpPr>
          <p:cNvPr id="2" name="Gruppo 1">
            <a:extLst>
              <a:ext uri="{FF2B5EF4-FFF2-40B4-BE49-F238E27FC236}">
                <a16:creationId xmlns:a16="http://schemas.microsoft.com/office/drawing/2014/main" id="{973B4723-9EFA-FF70-F941-6682FE947F34}"/>
              </a:ext>
            </a:extLst>
          </p:cNvPr>
          <p:cNvGrpSpPr/>
          <p:nvPr userDrawn="1"/>
        </p:nvGrpSpPr>
        <p:grpSpPr>
          <a:xfrm>
            <a:off x="1" y="0"/>
            <a:ext cx="3733120" cy="6858000"/>
            <a:chOff x="0" y="0"/>
            <a:chExt cx="3855582" cy="7082972"/>
          </a:xfrm>
        </p:grpSpPr>
        <p:pic>
          <p:nvPicPr>
            <p:cNvPr id="11" name="Elemento grafico 10">
              <a:extLst>
                <a:ext uri="{FF2B5EF4-FFF2-40B4-BE49-F238E27FC236}">
                  <a16:creationId xmlns:a16="http://schemas.microsoft.com/office/drawing/2014/main" id="{EB0D3596-30E7-A5D7-796F-6796359E22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3855582" cy="3541486"/>
            </a:xfrm>
            <a:prstGeom prst="rect">
              <a:avLst/>
            </a:prstGeom>
          </p:spPr>
        </p:pic>
        <p:pic>
          <p:nvPicPr>
            <p:cNvPr id="12" name="Elemento grafico 11">
              <a:extLst>
                <a:ext uri="{FF2B5EF4-FFF2-40B4-BE49-F238E27FC236}">
                  <a16:creationId xmlns:a16="http://schemas.microsoft.com/office/drawing/2014/main" id="{BE5AADEC-5DBA-6100-4A16-F24078760D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3541486"/>
              <a:ext cx="3855582" cy="3541486"/>
            </a:xfrm>
            <a:prstGeom prst="rect">
              <a:avLst/>
            </a:prstGeom>
          </p:spPr>
        </p:pic>
      </p:grpSp>
      <p:pic>
        <p:nvPicPr>
          <p:cNvPr id="13" name="Immagine 12" descr="Immagine che contiene testo, clipart&#10;&#10;Descrizione generata automaticamente">
            <a:extLst>
              <a:ext uri="{FF2B5EF4-FFF2-40B4-BE49-F238E27FC236}">
                <a16:creationId xmlns:a16="http://schemas.microsoft.com/office/drawing/2014/main" id="{9AC6FD62-91D4-656E-FDFB-76A6C20EBD0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199783" y="704273"/>
            <a:ext cx="3396212" cy="592626"/>
          </a:xfrm>
          <a:prstGeom prst="rect">
            <a:avLst/>
          </a:prstGeom>
        </p:spPr>
      </p:pic>
    </p:spTree>
    <p:extLst>
      <p:ext uri="{BB962C8B-B14F-4D97-AF65-F5344CB8AC3E}">
        <p14:creationId xmlns:p14="http://schemas.microsoft.com/office/powerpoint/2010/main" val="4291785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theme" Target="../theme/theme10.xml"/><Relationship Id="rId1" Type="http://schemas.openxmlformats.org/officeDocument/2006/relationships/slideLayout" Target="../slideLayouts/slideLayout40.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8.sv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image" Target="../media/image20.svg"/><Relationship Id="rId4" Type="http://schemas.openxmlformats.org/officeDocument/2006/relationships/slideLayout" Target="../slideLayouts/slideLayout13.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slideLayout" Target="../slideLayouts/slideLayout19.xml"/><Relationship Id="rId7"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image" Target="../media/image20.svg"/><Relationship Id="rId5" Type="http://schemas.openxmlformats.org/officeDocument/2006/relationships/slideLayout" Target="../slideLayouts/slideLayout21.xml"/><Relationship Id="rId10" Type="http://schemas.openxmlformats.org/officeDocument/2006/relationships/image" Target="../media/image1.png"/><Relationship Id="rId4" Type="http://schemas.openxmlformats.org/officeDocument/2006/relationships/slideLayout" Target="../slideLayouts/slideLayout20.xml"/><Relationship Id="rId9" Type="http://schemas.openxmlformats.org/officeDocument/2006/relationships/image" Target="../media/image24.sv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3.xml"/><Relationship Id="rId4" Type="http://schemas.openxmlformats.org/officeDocument/2006/relationships/image" Target="../media/image20.svg"/></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slideLayout" Target="../slideLayouts/slideLayout26.xml"/><Relationship Id="rId7" Type="http://schemas.openxmlformats.org/officeDocument/2006/relationships/theme" Target="../theme/theme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image" Target="../media/image20.svg"/><Relationship Id="rId5" Type="http://schemas.openxmlformats.org/officeDocument/2006/relationships/slideLayout" Target="../slideLayouts/slideLayout28.xml"/><Relationship Id="rId10" Type="http://schemas.openxmlformats.org/officeDocument/2006/relationships/image" Target="../media/image1.png"/><Relationship Id="rId4" Type="http://schemas.openxmlformats.org/officeDocument/2006/relationships/slideLayout" Target="../slideLayouts/slideLayout27.xml"/><Relationship Id="rId9" Type="http://schemas.openxmlformats.org/officeDocument/2006/relationships/image" Target="../media/image26.sv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30.xml"/><Relationship Id="rId5" Type="http://schemas.openxmlformats.org/officeDocument/2006/relationships/image" Target="../media/image20.svg"/><Relationship Id="rId4" Type="http://schemas.openxmlformats.org/officeDocument/2006/relationships/image" Target="../media/image2.sv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7.xml"/><Relationship Id="rId1" Type="http://schemas.openxmlformats.org/officeDocument/2006/relationships/slideLayout" Target="../slideLayouts/slideLayout31.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5.svg"/></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slideLayout" Target="../slideLayouts/slideLayout34.xml"/><Relationship Id="rId7" Type="http://schemas.openxmlformats.org/officeDocument/2006/relationships/image" Target="../media/image4.png"/><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theme" Target="../theme/theme8.xml"/><Relationship Id="rId5" Type="http://schemas.openxmlformats.org/officeDocument/2006/relationships/slideLayout" Target="../slideLayouts/slideLayout36.xml"/><Relationship Id="rId4" Type="http://schemas.openxmlformats.org/officeDocument/2006/relationships/slideLayout" Target="../slideLayouts/slideLayout35.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1931499"/>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5" r:id="rId3"/>
    <p:sldLayoutId id="2147483656" r:id="rId4"/>
    <p:sldLayoutId id="2147483657" r:id="rId5"/>
    <p:sldLayoutId id="2147483658" r:id="rId6"/>
    <p:sldLayoutId id="2147483659" r:id="rId7"/>
    <p:sldLayoutId id="2147483650" r:id="rId8"/>
    <p:sldLayoutId id="2147483652" r:id="rId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F211D5F6-DAA4-3C27-E2A8-751F08C46F8E}"/>
              </a:ext>
            </a:extLst>
          </p:cNvPr>
          <p:cNvSpPr/>
          <p:nvPr userDrawn="1"/>
        </p:nvSpPr>
        <p:spPr>
          <a:xfrm>
            <a:off x="0" y="6651"/>
            <a:ext cx="12202296" cy="6863148"/>
          </a:xfrm>
          <a:prstGeom prst="rect">
            <a:avLst/>
          </a:prstGeom>
          <a:solidFill>
            <a:srgbClr val="D513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Segnaposto titolo 4">
            <a:extLst>
              <a:ext uri="{FF2B5EF4-FFF2-40B4-BE49-F238E27FC236}">
                <a16:creationId xmlns:a16="http://schemas.microsoft.com/office/drawing/2014/main" id="{9A538D1F-2B56-3849-3319-8D2FBD00EC42}"/>
              </a:ext>
            </a:extLst>
          </p:cNvPr>
          <p:cNvSpPr>
            <a:spLocks noGrp="1"/>
          </p:cNvSpPr>
          <p:nvPr>
            <p:ph type="title"/>
          </p:nvPr>
        </p:nvSpPr>
        <p:spPr>
          <a:xfrm>
            <a:off x="2547991" y="2672669"/>
            <a:ext cx="7096018" cy="1512661"/>
          </a:xfrm>
          <a:prstGeom prst="rect">
            <a:avLst/>
          </a:prstGeom>
        </p:spPr>
        <p:txBody>
          <a:bodyPr vert="horz" lIns="91440" tIns="45720" rIns="91440" bIns="45720" rtlCol="0" anchor="t">
            <a:noAutofit/>
          </a:bodyPr>
          <a:lstStyle/>
          <a:p>
            <a:r>
              <a:rPr lang="it-IT" dirty="0" err="1"/>
              <a:t>Insert</a:t>
            </a:r>
            <a:r>
              <a:rPr lang="it-IT" dirty="0"/>
              <a:t> </a:t>
            </a:r>
            <a:r>
              <a:rPr lang="it-IT" dirty="0" err="1"/>
              <a:t>title</a:t>
            </a:r>
            <a:br>
              <a:rPr lang="it-IT" dirty="0"/>
            </a:br>
            <a:r>
              <a:rPr lang="it-IT" dirty="0"/>
              <a:t>of the new </a:t>
            </a:r>
            <a:r>
              <a:rPr lang="it-IT" dirty="0" err="1"/>
              <a:t>section</a:t>
            </a:r>
            <a:endParaRPr lang="it-IT" dirty="0"/>
          </a:p>
        </p:txBody>
      </p:sp>
      <p:grpSp>
        <p:nvGrpSpPr>
          <p:cNvPr id="13" name="Gruppo 12">
            <a:extLst>
              <a:ext uri="{FF2B5EF4-FFF2-40B4-BE49-F238E27FC236}">
                <a16:creationId xmlns:a16="http://schemas.microsoft.com/office/drawing/2014/main" id="{FD82A2E8-4D10-FEC9-4C58-FEFDB2881035}"/>
              </a:ext>
            </a:extLst>
          </p:cNvPr>
          <p:cNvGrpSpPr/>
          <p:nvPr userDrawn="1"/>
        </p:nvGrpSpPr>
        <p:grpSpPr>
          <a:xfrm>
            <a:off x="-1695236" y="6651"/>
            <a:ext cx="3390472" cy="6876450"/>
            <a:chOff x="0" y="-1"/>
            <a:chExt cx="2066310" cy="4190826"/>
          </a:xfrm>
        </p:grpSpPr>
        <p:pic>
          <p:nvPicPr>
            <p:cNvPr id="10" name="Elemento grafico 9">
              <a:extLst>
                <a:ext uri="{FF2B5EF4-FFF2-40B4-BE49-F238E27FC236}">
                  <a16:creationId xmlns:a16="http://schemas.microsoft.com/office/drawing/2014/main" id="{8701830C-E066-BD27-F4B2-5B7E63056794}"/>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1"/>
              <a:ext cx="2066310" cy="2095413"/>
            </a:xfrm>
            <a:prstGeom prst="rect">
              <a:avLst/>
            </a:prstGeom>
          </p:spPr>
        </p:pic>
        <p:pic>
          <p:nvPicPr>
            <p:cNvPr id="12" name="Elemento grafico 11">
              <a:extLst>
                <a:ext uri="{FF2B5EF4-FFF2-40B4-BE49-F238E27FC236}">
                  <a16:creationId xmlns:a16="http://schemas.microsoft.com/office/drawing/2014/main" id="{B16D68BE-35DF-4BE6-D0C8-3495D69E9CB9}"/>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2095412"/>
              <a:ext cx="2066310" cy="2095413"/>
            </a:xfrm>
            <a:prstGeom prst="rect">
              <a:avLst/>
            </a:prstGeom>
          </p:spPr>
        </p:pic>
      </p:grpSp>
      <p:grpSp>
        <p:nvGrpSpPr>
          <p:cNvPr id="14" name="Gruppo 13">
            <a:extLst>
              <a:ext uri="{FF2B5EF4-FFF2-40B4-BE49-F238E27FC236}">
                <a16:creationId xmlns:a16="http://schemas.microsoft.com/office/drawing/2014/main" id="{4073BAED-B72A-F9E4-6263-D9BFC1CBCE1A}"/>
              </a:ext>
            </a:extLst>
          </p:cNvPr>
          <p:cNvGrpSpPr/>
          <p:nvPr userDrawn="1"/>
        </p:nvGrpSpPr>
        <p:grpSpPr>
          <a:xfrm>
            <a:off x="1675121" y="0"/>
            <a:ext cx="3390472" cy="6876450"/>
            <a:chOff x="0" y="-1"/>
            <a:chExt cx="2066310" cy="4190826"/>
          </a:xfrm>
        </p:grpSpPr>
        <p:pic>
          <p:nvPicPr>
            <p:cNvPr id="15" name="Elemento grafico 14">
              <a:extLst>
                <a:ext uri="{FF2B5EF4-FFF2-40B4-BE49-F238E27FC236}">
                  <a16:creationId xmlns:a16="http://schemas.microsoft.com/office/drawing/2014/main" id="{A7886C12-AB6A-02C2-4E7C-69F9CFC7A48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1"/>
              <a:ext cx="2066310" cy="2095413"/>
            </a:xfrm>
            <a:prstGeom prst="rect">
              <a:avLst/>
            </a:prstGeom>
          </p:spPr>
        </p:pic>
        <p:pic>
          <p:nvPicPr>
            <p:cNvPr id="16" name="Elemento grafico 15">
              <a:extLst>
                <a:ext uri="{FF2B5EF4-FFF2-40B4-BE49-F238E27FC236}">
                  <a16:creationId xmlns:a16="http://schemas.microsoft.com/office/drawing/2014/main" id="{641A8167-99CE-FA9C-FB0D-63FE7A1C719D}"/>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2095412"/>
              <a:ext cx="2066310" cy="2095413"/>
            </a:xfrm>
            <a:prstGeom prst="rect">
              <a:avLst/>
            </a:prstGeom>
          </p:spPr>
        </p:pic>
      </p:grpSp>
      <p:pic>
        <p:nvPicPr>
          <p:cNvPr id="4" name="Elemento grafico 3">
            <a:extLst>
              <a:ext uri="{FF2B5EF4-FFF2-40B4-BE49-F238E27FC236}">
                <a16:creationId xmlns:a16="http://schemas.microsoft.com/office/drawing/2014/main" id="{8AF53424-A826-8C57-F000-BA9A5DEFD60A}"/>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686630" y="6367523"/>
            <a:ext cx="365125" cy="365125"/>
          </a:xfrm>
          <a:prstGeom prst="rect">
            <a:avLst/>
          </a:prstGeom>
        </p:spPr>
      </p:pic>
      <p:grpSp>
        <p:nvGrpSpPr>
          <p:cNvPr id="6" name="Gruppo 5">
            <a:extLst>
              <a:ext uri="{FF2B5EF4-FFF2-40B4-BE49-F238E27FC236}">
                <a16:creationId xmlns:a16="http://schemas.microsoft.com/office/drawing/2014/main" id="{F664F335-86E8-6DB3-ED27-1E4D71C0ABBF}"/>
              </a:ext>
            </a:extLst>
          </p:cNvPr>
          <p:cNvGrpSpPr/>
          <p:nvPr userDrawn="1"/>
        </p:nvGrpSpPr>
        <p:grpSpPr>
          <a:xfrm>
            <a:off x="1675121" y="0"/>
            <a:ext cx="3390472" cy="6876450"/>
            <a:chOff x="0" y="-1"/>
            <a:chExt cx="2066310" cy="4190826"/>
          </a:xfrm>
        </p:grpSpPr>
        <p:pic>
          <p:nvPicPr>
            <p:cNvPr id="7" name="Elemento grafico 6">
              <a:extLst>
                <a:ext uri="{FF2B5EF4-FFF2-40B4-BE49-F238E27FC236}">
                  <a16:creationId xmlns:a16="http://schemas.microsoft.com/office/drawing/2014/main" id="{6C2FE713-DB91-1CBA-048C-7E76199DB68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1"/>
              <a:ext cx="2066310" cy="2095413"/>
            </a:xfrm>
            <a:prstGeom prst="rect">
              <a:avLst/>
            </a:prstGeom>
          </p:spPr>
        </p:pic>
        <p:pic>
          <p:nvPicPr>
            <p:cNvPr id="8" name="Elemento grafico 7">
              <a:extLst>
                <a:ext uri="{FF2B5EF4-FFF2-40B4-BE49-F238E27FC236}">
                  <a16:creationId xmlns:a16="http://schemas.microsoft.com/office/drawing/2014/main" id="{943B37AF-4956-5B6B-705D-2374E03AC08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2095412"/>
              <a:ext cx="2066310" cy="2095413"/>
            </a:xfrm>
            <a:prstGeom prst="rect">
              <a:avLst/>
            </a:prstGeom>
          </p:spPr>
        </p:pic>
      </p:grpSp>
      <p:grpSp>
        <p:nvGrpSpPr>
          <p:cNvPr id="9" name="Gruppo 8">
            <a:extLst>
              <a:ext uri="{FF2B5EF4-FFF2-40B4-BE49-F238E27FC236}">
                <a16:creationId xmlns:a16="http://schemas.microsoft.com/office/drawing/2014/main" id="{F09F233B-5C6D-5781-E249-63E74ADEF011}"/>
              </a:ext>
            </a:extLst>
          </p:cNvPr>
          <p:cNvGrpSpPr/>
          <p:nvPr userDrawn="1"/>
        </p:nvGrpSpPr>
        <p:grpSpPr>
          <a:xfrm>
            <a:off x="-1695236" y="6651"/>
            <a:ext cx="3390472" cy="6876450"/>
            <a:chOff x="0" y="-1"/>
            <a:chExt cx="2066310" cy="4190826"/>
          </a:xfrm>
        </p:grpSpPr>
        <p:pic>
          <p:nvPicPr>
            <p:cNvPr id="11" name="Elemento grafico 10">
              <a:extLst>
                <a:ext uri="{FF2B5EF4-FFF2-40B4-BE49-F238E27FC236}">
                  <a16:creationId xmlns:a16="http://schemas.microsoft.com/office/drawing/2014/main" id="{9F33E3BE-535E-6317-0EFF-6FFD267056D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1"/>
              <a:ext cx="2066310" cy="2095413"/>
            </a:xfrm>
            <a:prstGeom prst="rect">
              <a:avLst/>
            </a:prstGeom>
          </p:spPr>
        </p:pic>
        <p:pic>
          <p:nvPicPr>
            <p:cNvPr id="17" name="Elemento grafico 16">
              <a:extLst>
                <a:ext uri="{FF2B5EF4-FFF2-40B4-BE49-F238E27FC236}">
                  <a16:creationId xmlns:a16="http://schemas.microsoft.com/office/drawing/2014/main" id="{A95EAE2F-43DE-63D4-9649-22CCD0F4043F}"/>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2095412"/>
              <a:ext cx="2066310" cy="2095413"/>
            </a:xfrm>
            <a:prstGeom prst="rect">
              <a:avLst/>
            </a:prstGeom>
          </p:spPr>
        </p:pic>
      </p:grpSp>
      <p:sp>
        <p:nvSpPr>
          <p:cNvPr id="18" name="Segnaposto numero diapositiva 5">
            <a:extLst>
              <a:ext uri="{FF2B5EF4-FFF2-40B4-BE49-F238E27FC236}">
                <a16:creationId xmlns:a16="http://schemas.microsoft.com/office/drawing/2014/main" id="{A548EC0D-7CFE-12A1-5E1A-07BA618E4548}"/>
              </a:ext>
            </a:extLst>
          </p:cNvPr>
          <p:cNvSpPr>
            <a:spLocks noGrp="1"/>
          </p:cNvSpPr>
          <p:nvPr>
            <p:ph type="sldNum" sz="quarter" idx="4"/>
          </p:nvPr>
        </p:nvSpPr>
        <p:spPr>
          <a:xfrm>
            <a:off x="97605" y="6367523"/>
            <a:ext cx="2743200" cy="365125"/>
          </a:xfrm>
          <a:prstGeom prst="rect">
            <a:avLst/>
          </a:prstGeom>
        </p:spPr>
        <p:txBody>
          <a:bodyPr vert="horz" lIns="91440" tIns="45720" rIns="91440" bIns="45720" rtlCol="0" anchor="ctr"/>
          <a:lstStyle>
            <a:lvl1pPr algn="l">
              <a:defRPr sz="800">
                <a:solidFill>
                  <a:schemeClr val="bg1"/>
                </a:solidFill>
                <a:latin typeface="Segoe UI" panose="020B0502040204020203" pitchFamily="34" charset="0"/>
                <a:cs typeface="Segoe UI" panose="020B0502040204020203" pitchFamily="34" charset="0"/>
              </a:defRPr>
            </a:lvl1pPr>
          </a:lstStyle>
          <a:p>
            <a:fld id="{78056990-73F5-294C-8F91-EB54FFD2A02E}" type="slidenum">
              <a:rPr lang="it-IT" smtClean="0"/>
              <a:pPr/>
              <a:t>‹#›</a:t>
            </a:fld>
            <a:endParaRPr lang="it-IT" dirty="0"/>
          </a:p>
        </p:txBody>
      </p:sp>
    </p:spTree>
    <p:extLst>
      <p:ext uri="{BB962C8B-B14F-4D97-AF65-F5344CB8AC3E}">
        <p14:creationId xmlns:p14="http://schemas.microsoft.com/office/powerpoint/2010/main" val="2983620972"/>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ctr" defTabSz="914400" rtl="0" eaLnBrk="1" latinLnBrk="0" hangingPunct="1">
        <a:lnSpc>
          <a:spcPct val="90000"/>
        </a:lnSpc>
        <a:spcBef>
          <a:spcPct val="0"/>
        </a:spcBef>
        <a:buNone/>
        <a:defRPr sz="5400" b="1" i="0" kern="1200">
          <a:solidFill>
            <a:schemeClr val="bg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F22189F1-3181-3184-5A48-EAD5A7AA350B}"/>
              </a:ext>
            </a:extLst>
          </p:cNvPr>
          <p:cNvSpPr>
            <a:spLocks noGrp="1"/>
          </p:cNvSpPr>
          <p:nvPr>
            <p:ph type="title"/>
          </p:nvPr>
        </p:nvSpPr>
        <p:spPr>
          <a:xfrm>
            <a:off x="395738" y="349543"/>
            <a:ext cx="8896814" cy="826114"/>
          </a:xfrm>
          <a:prstGeom prst="rect">
            <a:avLst/>
          </a:prstGeom>
        </p:spPr>
        <p:txBody>
          <a:bodyPr vert="horz" lIns="91440" tIns="45720" rIns="91440" bIns="45720" rtlCol="0" anchor="t">
            <a:noAutofit/>
          </a:bodyPr>
          <a:lstStyle/>
          <a:p>
            <a:r>
              <a:rPr lang="it-IT" dirty="0"/>
              <a:t>CLICK TO CHANGE THE TITLE</a:t>
            </a:r>
          </a:p>
        </p:txBody>
      </p:sp>
      <p:sp>
        <p:nvSpPr>
          <p:cNvPr id="3" name="Segnaposto testo 2">
            <a:extLst>
              <a:ext uri="{FF2B5EF4-FFF2-40B4-BE49-F238E27FC236}">
                <a16:creationId xmlns:a16="http://schemas.microsoft.com/office/drawing/2014/main" id="{F1301DB1-956B-E770-39A4-DE24CEF48EE1}"/>
              </a:ext>
            </a:extLst>
          </p:cNvPr>
          <p:cNvSpPr>
            <a:spLocks noGrp="1"/>
          </p:cNvSpPr>
          <p:nvPr>
            <p:ph type="body" idx="1"/>
          </p:nvPr>
        </p:nvSpPr>
        <p:spPr>
          <a:xfrm>
            <a:off x="395738" y="1184366"/>
            <a:ext cx="8896814" cy="750306"/>
          </a:xfrm>
          <a:prstGeom prst="rect">
            <a:avLst/>
          </a:prstGeom>
        </p:spPr>
        <p:txBody>
          <a:bodyPr vert="horz" lIns="91440" tIns="45720" rIns="91440" bIns="45720" rtlCol="0">
            <a:normAutofit/>
          </a:bodyPr>
          <a:lstStyle/>
          <a:p>
            <a:pPr lvl="0"/>
            <a:r>
              <a:rPr lang="it-IT" dirty="0"/>
              <a:t>CLICK TO CHANGE THE SUBTITLE</a:t>
            </a:r>
          </a:p>
        </p:txBody>
      </p:sp>
      <p:sp>
        <p:nvSpPr>
          <p:cNvPr id="6" name="Segnaposto numero diapositiva 5">
            <a:extLst>
              <a:ext uri="{FF2B5EF4-FFF2-40B4-BE49-F238E27FC236}">
                <a16:creationId xmlns:a16="http://schemas.microsoft.com/office/drawing/2014/main" id="{7D8C9C08-4BFE-2B9A-2777-206ED417859A}"/>
              </a:ext>
            </a:extLst>
          </p:cNvPr>
          <p:cNvSpPr>
            <a:spLocks noGrp="1"/>
          </p:cNvSpPr>
          <p:nvPr>
            <p:ph type="sldNum" sz="quarter" idx="4"/>
          </p:nvPr>
        </p:nvSpPr>
        <p:spPr>
          <a:xfrm>
            <a:off x="97605" y="6367523"/>
            <a:ext cx="2743200" cy="365125"/>
          </a:xfrm>
          <a:prstGeom prst="rect">
            <a:avLst/>
          </a:prstGeom>
        </p:spPr>
        <p:txBody>
          <a:bodyPr vert="horz" lIns="91440" tIns="45720" rIns="91440" bIns="45720" rtlCol="0" anchor="ctr"/>
          <a:lstStyle>
            <a:lvl1pPr algn="l">
              <a:defRPr sz="800">
                <a:solidFill>
                  <a:srgbClr val="4A4A49"/>
                </a:solidFill>
                <a:latin typeface="Segoe UI" panose="020B0502040204020203" pitchFamily="34" charset="0"/>
                <a:cs typeface="Segoe UI" panose="020B0502040204020203" pitchFamily="34" charset="0"/>
              </a:defRPr>
            </a:lvl1pPr>
          </a:lstStyle>
          <a:p>
            <a:fld id="{78056990-73F5-294C-8F91-EB54FFD2A02E}" type="slidenum">
              <a:rPr lang="it-IT" smtClean="0"/>
              <a:pPr/>
              <a:t>‹#›</a:t>
            </a:fld>
            <a:endParaRPr lang="it-IT" dirty="0"/>
          </a:p>
        </p:txBody>
      </p:sp>
      <p:pic>
        <p:nvPicPr>
          <p:cNvPr id="14" name="Elemento grafico 13">
            <a:extLst>
              <a:ext uri="{FF2B5EF4-FFF2-40B4-BE49-F238E27FC236}">
                <a16:creationId xmlns:a16="http://schemas.microsoft.com/office/drawing/2014/main" id="{2407B042-4024-44E0-EAB1-8BABBD2A5271}"/>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686630" y="6367523"/>
            <a:ext cx="365125" cy="365125"/>
          </a:xfrm>
          <a:prstGeom prst="rect">
            <a:avLst/>
          </a:prstGeom>
        </p:spPr>
      </p:pic>
      <p:sp>
        <p:nvSpPr>
          <p:cNvPr id="4" name="Rettangolo 3">
            <a:extLst>
              <a:ext uri="{FF2B5EF4-FFF2-40B4-BE49-F238E27FC236}">
                <a16:creationId xmlns:a16="http://schemas.microsoft.com/office/drawing/2014/main" id="{F15744B7-242F-A14F-47C9-F89C1034F88B}"/>
              </a:ext>
            </a:extLst>
          </p:cNvPr>
          <p:cNvSpPr/>
          <p:nvPr userDrawn="1"/>
        </p:nvSpPr>
        <p:spPr>
          <a:xfrm rot="5400000">
            <a:off x="-490225" y="490225"/>
            <a:ext cx="1175659" cy="195209"/>
          </a:xfrm>
          <a:prstGeom prst="rect">
            <a:avLst/>
          </a:prstGeom>
          <a:solidFill>
            <a:srgbClr val="D513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634786199"/>
      </p:ext>
    </p:extLst>
  </p:cSld>
  <p:clrMap bg1="lt1" tx1="dk1" bg2="lt2" tx2="dk2" accent1="accent1" accent2="accent2" accent3="accent3" accent4="accent4" accent5="accent5" accent6="accent6" hlink="hlink" folHlink="folHlink"/>
  <p:sldLayoutIdLst>
    <p:sldLayoutId id="2147483687" r:id="rId1"/>
    <p:sldLayoutId id="2147483697" r:id="rId2"/>
    <p:sldLayoutId id="2147483719" r:id="rId3"/>
    <p:sldLayoutId id="2147483754" r:id="rId4"/>
    <p:sldLayoutId id="2147483698" r:id="rId5"/>
    <p:sldLayoutId id="2147483718" r:id="rId6"/>
    <p:sldLayoutId id="2147483758" r:id="rId7"/>
  </p:sldLayoutIdLst>
  <p:hf hdr="0" ftr="0" dt="0"/>
  <p:txStyles>
    <p:titleStyle>
      <a:lvl1pPr algn="l" defTabSz="914400" rtl="0" eaLnBrk="1" latinLnBrk="0" hangingPunct="1">
        <a:lnSpc>
          <a:spcPct val="90000"/>
        </a:lnSpc>
        <a:spcBef>
          <a:spcPct val="0"/>
        </a:spcBef>
        <a:buNone/>
        <a:defRPr sz="2800" b="1" i="0" kern="1200">
          <a:solidFill>
            <a:srgbClr val="D51317"/>
          </a:solidFill>
          <a:latin typeface="Segoe UI" panose="020B0502040204020203" pitchFamily="34" charset="0"/>
          <a:ea typeface="+mj-ea"/>
          <a:cs typeface="Segoe UI" panose="020B0502040204020203"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lumMod val="75000"/>
              <a:lumOff val="25000"/>
            </a:schemeClr>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8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8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6C81FA6D-44DC-B12A-8DC5-DBD14DA7BDFF}"/>
              </a:ext>
            </a:extLst>
          </p:cNvPr>
          <p:cNvSpPr/>
          <p:nvPr userDrawn="1"/>
        </p:nvSpPr>
        <p:spPr>
          <a:xfrm>
            <a:off x="-15874" y="15922"/>
            <a:ext cx="12207874" cy="6868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8" name="Elemento grafico 7">
            <a:extLst>
              <a:ext uri="{FF2B5EF4-FFF2-40B4-BE49-F238E27FC236}">
                <a16:creationId xmlns:a16="http://schemas.microsoft.com/office/drawing/2014/main" id="{CEA9B398-E03F-5946-B3E0-2AE56EDA5658}"/>
              </a:ext>
            </a:extLst>
          </p:cNvPr>
          <p:cNvPicPr>
            <a:picLocks noChangeAspect="1"/>
          </p:cNvPicPr>
          <p:nvPr userDrawn="1"/>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8301" t="8498" b="8498"/>
          <a:stretch/>
        </p:blipFill>
        <p:spPr>
          <a:xfrm>
            <a:off x="-9461" y="0"/>
            <a:ext cx="7576453" cy="6884504"/>
          </a:xfrm>
          <a:prstGeom prst="rect">
            <a:avLst/>
          </a:prstGeom>
        </p:spPr>
      </p:pic>
      <p:sp>
        <p:nvSpPr>
          <p:cNvPr id="2" name="Segnaposto titolo 1">
            <a:extLst>
              <a:ext uri="{FF2B5EF4-FFF2-40B4-BE49-F238E27FC236}">
                <a16:creationId xmlns:a16="http://schemas.microsoft.com/office/drawing/2014/main" id="{F22189F1-3181-3184-5A48-EAD5A7AA350B}"/>
              </a:ext>
            </a:extLst>
          </p:cNvPr>
          <p:cNvSpPr>
            <a:spLocks noGrp="1"/>
          </p:cNvSpPr>
          <p:nvPr>
            <p:ph type="title"/>
          </p:nvPr>
        </p:nvSpPr>
        <p:spPr>
          <a:xfrm>
            <a:off x="395738" y="349543"/>
            <a:ext cx="8896814" cy="826114"/>
          </a:xfrm>
          <a:prstGeom prst="rect">
            <a:avLst/>
          </a:prstGeom>
        </p:spPr>
        <p:txBody>
          <a:bodyPr vert="horz" lIns="91440" tIns="45720" rIns="91440" bIns="45720" rtlCol="0" anchor="t">
            <a:noAutofit/>
          </a:bodyPr>
          <a:lstStyle/>
          <a:p>
            <a:r>
              <a:rPr lang="it-IT" dirty="0"/>
              <a:t>CLICK TO CHANGE THE</a:t>
            </a:r>
            <a:br>
              <a:rPr lang="it-IT" dirty="0"/>
            </a:br>
            <a:r>
              <a:rPr lang="it-IT" dirty="0"/>
              <a:t>TITLE STYLE</a:t>
            </a:r>
          </a:p>
        </p:txBody>
      </p:sp>
      <p:sp>
        <p:nvSpPr>
          <p:cNvPr id="3" name="Segnaposto testo 2">
            <a:extLst>
              <a:ext uri="{FF2B5EF4-FFF2-40B4-BE49-F238E27FC236}">
                <a16:creationId xmlns:a16="http://schemas.microsoft.com/office/drawing/2014/main" id="{F1301DB1-956B-E770-39A4-DE24CEF48EE1}"/>
              </a:ext>
            </a:extLst>
          </p:cNvPr>
          <p:cNvSpPr>
            <a:spLocks noGrp="1"/>
          </p:cNvSpPr>
          <p:nvPr>
            <p:ph type="body" idx="1"/>
          </p:nvPr>
        </p:nvSpPr>
        <p:spPr>
          <a:xfrm>
            <a:off x="395738" y="1184366"/>
            <a:ext cx="8896814" cy="750306"/>
          </a:xfrm>
          <a:prstGeom prst="rect">
            <a:avLst/>
          </a:prstGeom>
        </p:spPr>
        <p:txBody>
          <a:bodyPr vert="horz" lIns="91440" tIns="45720" rIns="91440" bIns="45720" rtlCol="0">
            <a:normAutofit/>
          </a:bodyPr>
          <a:lstStyle/>
          <a:p>
            <a:pPr lvl="0"/>
            <a:r>
              <a:rPr lang="it-IT" dirty="0"/>
              <a:t>CLICK TO CHANGE THE SUBTITLE TITLE STYLE</a:t>
            </a:r>
          </a:p>
        </p:txBody>
      </p:sp>
      <p:sp>
        <p:nvSpPr>
          <p:cNvPr id="5" name="Rettangolo 4">
            <a:extLst>
              <a:ext uri="{FF2B5EF4-FFF2-40B4-BE49-F238E27FC236}">
                <a16:creationId xmlns:a16="http://schemas.microsoft.com/office/drawing/2014/main" id="{10396E87-3BE0-78EC-B04C-CA03B4F2FE50}"/>
              </a:ext>
            </a:extLst>
          </p:cNvPr>
          <p:cNvSpPr/>
          <p:nvPr userDrawn="1"/>
        </p:nvSpPr>
        <p:spPr>
          <a:xfrm rot="5400000">
            <a:off x="-490225" y="490225"/>
            <a:ext cx="1175659" cy="195209"/>
          </a:xfrm>
          <a:prstGeom prst="rect">
            <a:avLst/>
          </a:prstGeom>
          <a:solidFill>
            <a:srgbClr val="D513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Elemento grafico 6">
            <a:extLst>
              <a:ext uri="{FF2B5EF4-FFF2-40B4-BE49-F238E27FC236}">
                <a16:creationId xmlns:a16="http://schemas.microsoft.com/office/drawing/2014/main" id="{53776134-0F3B-061F-02E5-D399B3D83082}"/>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686630" y="6367523"/>
            <a:ext cx="365125" cy="365125"/>
          </a:xfrm>
          <a:prstGeom prst="rect">
            <a:avLst/>
          </a:prstGeom>
        </p:spPr>
      </p:pic>
      <p:sp>
        <p:nvSpPr>
          <p:cNvPr id="9" name="Segnaposto numero diapositiva 5">
            <a:extLst>
              <a:ext uri="{FF2B5EF4-FFF2-40B4-BE49-F238E27FC236}">
                <a16:creationId xmlns:a16="http://schemas.microsoft.com/office/drawing/2014/main" id="{3DDF3070-3E92-618C-660C-F723A5AA127B}"/>
              </a:ext>
            </a:extLst>
          </p:cNvPr>
          <p:cNvSpPr>
            <a:spLocks noGrp="1"/>
          </p:cNvSpPr>
          <p:nvPr>
            <p:ph type="sldNum" sz="quarter" idx="4"/>
          </p:nvPr>
        </p:nvSpPr>
        <p:spPr>
          <a:xfrm>
            <a:off x="97605" y="6367523"/>
            <a:ext cx="2743200" cy="365125"/>
          </a:xfrm>
          <a:prstGeom prst="rect">
            <a:avLst/>
          </a:prstGeom>
        </p:spPr>
        <p:txBody>
          <a:bodyPr vert="horz" lIns="91440" tIns="45720" rIns="91440" bIns="45720" rtlCol="0" anchor="ctr"/>
          <a:lstStyle>
            <a:lvl1pPr algn="l">
              <a:defRPr sz="800">
                <a:solidFill>
                  <a:srgbClr val="4A4A49"/>
                </a:solidFill>
                <a:latin typeface="Segoe UI" panose="020B0502040204020203" pitchFamily="34" charset="0"/>
                <a:cs typeface="Segoe UI" panose="020B0502040204020203" pitchFamily="34" charset="0"/>
              </a:defRPr>
            </a:lvl1pPr>
          </a:lstStyle>
          <a:p>
            <a:fld id="{78056990-73F5-294C-8F91-EB54FFD2A02E}" type="slidenum">
              <a:rPr lang="it-IT" smtClean="0"/>
              <a:pPr/>
              <a:t>‹#›</a:t>
            </a:fld>
            <a:endParaRPr lang="it-IT" dirty="0"/>
          </a:p>
        </p:txBody>
      </p:sp>
    </p:spTree>
    <p:extLst>
      <p:ext uri="{BB962C8B-B14F-4D97-AF65-F5344CB8AC3E}">
        <p14:creationId xmlns:p14="http://schemas.microsoft.com/office/powerpoint/2010/main" val="12154115"/>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62" r:id="rId6"/>
  </p:sldLayoutIdLst>
  <p:hf hdr="0" ftr="0" dt="0"/>
  <p:txStyles>
    <p:titleStyle>
      <a:lvl1pPr algn="l" defTabSz="914400" rtl="0" eaLnBrk="1" latinLnBrk="0" hangingPunct="1">
        <a:lnSpc>
          <a:spcPct val="90000"/>
        </a:lnSpc>
        <a:spcBef>
          <a:spcPct val="0"/>
        </a:spcBef>
        <a:buNone/>
        <a:defRPr sz="2800" b="1" i="0" kern="1200">
          <a:solidFill>
            <a:srgbClr val="D51317"/>
          </a:solidFill>
          <a:latin typeface="Segoe UI" panose="020B0502040204020203" pitchFamily="34" charset="0"/>
          <a:ea typeface="+mj-ea"/>
          <a:cs typeface="Segoe UI" panose="020B0502040204020203"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lumMod val="75000"/>
              <a:lumOff val="25000"/>
            </a:schemeClr>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8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8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6C81FA6D-44DC-B12A-8DC5-DBD14DA7BDFF}"/>
              </a:ext>
            </a:extLst>
          </p:cNvPr>
          <p:cNvSpPr/>
          <p:nvPr userDrawn="1"/>
        </p:nvSpPr>
        <p:spPr>
          <a:xfrm>
            <a:off x="-15874" y="15776"/>
            <a:ext cx="12207874" cy="6868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Elemento grafico 4">
            <a:extLst>
              <a:ext uri="{FF2B5EF4-FFF2-40B4-BE49-F238E27FC236}">
                <a16:creationId xmlns:a16="http://schemas.microsoft.com/office/drawing/2014/main" id="{0C27E2B9-9643-35E1-10E2-6F993591875B}"/>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686630" y="6367523"/>
            <a:ext cx="365125" cy="365125"/>
          </a:xfrm>
          <a:prstGeom prst="rect">
            <a:avLst/>
          </a:prstGeom>
        </p:spPr>
      </p:pic>
      <p:sp>
        <p:nvSpPr>
          <p:cNvPr id="2" name="Segnaposto numero diapositiva 5">
            <a:extLst>
              <a:ext uri="{FF2B5EF4-FFF2-40B4-BE49-F238E27FC236}">
                <a16:creationId xmlns:a16="http://schemas.microsoft.com/office/drawing/2014/main" id="{9BC776FA-48BD-08A8-B2CA-B20ECE593458}"/>
              </a:ext>
            </a:extLst>
          </p:cNvPr>
          <p:cNvSpPr>
            <a:spLocks noGrp="1"/>
          </p:cNvSpPr>
          <p:nvPr>
            <p:ph type="sldNum" sz="quarter" idx="4"/>
          </p:nvPr>
        </p:nvSpPr>
        <p:spPr>
          <a:xfrm>
            <a:off x="97605" y="6367523"/>
            <a:ext cx="2743200" cy="365125"/>
          </a:xfrm>
          <a:prstGeom prst="rect">
            <a:avLst/>
          </a:prstGeom>
        </p:spPr>
        <p:txBody>
          <a:bodyPr vert="horz" lIns="91440" tIns="45720" rIns="91440" bIns="45720" rtlCol="0" anchor="ctr"/>
          <a:lstStyle>
            <a:lvl1pPr algn="l">
              <a:defRPr sz="800">
                <a:solidFill>
                  <a:srgbClr val="4A4A49"/>
                </a:solidFill>
                <a:latin typeface="Segoe UI" panose="020B0502040204020203" pitchFamily="34" charset="0"/>
                <a:cs typeface="Segoe UI" panose="020B0502040204020203" pitchFamily="34" charset="0"/>
              </a:defRPr>
            </a:lvl1pPr>
          </a:lstStyle>
          <a:p>
            <a:fld id="{78056990-73F5-294C-8F91-EB54FFD2A02E}" type="slidenum">
              <a:rPr lang="it-IT" smtClean="0"/>
              <a:pPr/>
              <a:t>‹#›</a:t>
            </a:fld>
            <a:endParaRPr lang="it-IT" dirty="0"/>
          </a:p>
        </p:txBody>
      </p:sp>
    </p:spTree>
    <p:extLst>
      <p:ext uri="{BB962C8B-B14F-4D97-AF65-F5344CB8AC3E}">
        <p14:creationId xmlns:p14="http://schemas.microsoft.com/office/powerpoint/2010/main" val="3446581228"/>
      </p:ext>
    </p:extLst>
  </p:cSld>
  <p:clrMap bg1="lt1" tx1="dk1" bg2="lt2" tx2="dk2" accent1="accent1" accent2="accent2" accent3="accent3" accent4="accent4" accent5="accent5" accent6="accent6" hlink="hlink" folHlink="folHlink"/>
  <p:sldLayoutIdLst>
    <p:sldLayoutId id="2147483764" r:id="rId1"/>
  </p:sldLayoutIdLst>
  <p:hf hdr="0" ftr="0" dt="0"/>
  <p:txStyles>
    <p:titleStyle>
      <a:lvl1pPr algn="l" defTabSz="914400" rtl="0" eaLnBrk="1" latinLnBrk="0" hangingPunct="1">
        <a:lnSpc>
          <a:spcPct val="90000"/>
        </a:lnSpc>
        <a:spcBef>
          <a:spcPct val="0"/>
        </a:spcBef>
        <a:buNone/>
        <a:defRPr sz="2800" b="1" i="0" kern="1200">
          <a:solidFill>
            <a:srgbClr val="D51317"/>
          </a:solidFill>
          <a:latin typeface="Segoe UI" panose="020B0502040204020203" pitchFamily="34" charset="0"/>
          <a:ea typeface="+mj-ea"/>
          <a:cs typeface="Segoe UI" panose="020B0502040204020203"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lumMod val="75000"/>
              <a:lumOff val="25000"/>
            </a:schemeClr>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8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8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Elemento grafico 7">
            <a:extLst>
              <a:ext uri="{FF2B5EF4-FFF2-40B4-BE49-F238E27FC236}">
                <a16:creationId xmlns:a16="http://schemas.microsoft.com/office/drawing/2014/main" id="{CEA9B398-E03F-5946-B3E0-2AE56EDA5658}"/>
              </a:ext>
            </a:extLst>
          </p:cNvPr>
          <p:cNvPicPr>
            <a:picLocks noChangeAspect="1"/>
          </p:cNvPicPr>
          <p:nvPr userDrawn="1"/>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8301" t="8498" b="8498"/>
          <a:stretch/>
        </p:blipFill>
        <p:spPr>
          <a:xfrm>
            <a:off x="0" y="0"/>
            <a:ext cx="7576453" cy="6884504"/>
          </a:xfrm>
          <a:prstGeom prst="rect">
            <a:avLst/>
          </a:prstGeom>
        </p:spPr>
      </p:pic>
      <p:sp>
        <p:nvSpPr>
          <p:cNvPr id="2" name="Segnaposto titolo 1">
            <a:extLst>
              <a:ext uri="{FF2B5EF4-FFF2-40B4-BE49-F238E27FC236}">
                <a16:creationId xmlns:a16="http://schemas.microsoft.com/office/drawing/2014/main" id="{F22189F1-3181-3184-5A48-EAD5A7AA350B}"/>
              </a:ext>
            </a:extLst>
          </p:cNvPr>
          <p:cNvSpPr>
            <a:spLocks noGrp="1"/>
          </p:cNvSpPr>
          <p:nvPr>
            <p:ph type="title"/>
          </p:nvPr>
        </p:nvSpPr>
        <p:spPr>
          <a:xfrm>
            <a:off x="395738" y="349543"/>
            <a:ext cx="8896814" cy="826114"/>
          </a:xfrm>
          <a:prstGeom prst="rect">
            <a:avLst/>
          </a:prstGeom>
        </p:spPr>
        <p:txBody>
          <a:bodyPr vert="horz" lIns="91440" tIns="45720" rIns="91440" bIns="45720" rtlCol="0" anchor="t">
            <a:noAutofit/>
          </a:bodyPr>
          <a:lstStyle/>
          <a:p>
            <a:r>
              <a:rPr lang="it-IT" dirty="0"/>
              <a:t>CLICK TO CHANGE THE</a:t>
            </a:r>
            <a:br>
              <a:rPr lang="it-IT" dirty="0"/>
            </a:br>
            <a:r>
              <a:rPr lang="it-IT" dirty="0"/>
              <a:t>TITLE STYLE</a:t>
            </a:r>
          </a:p>
        </p:txBody>
      </p:sp>
      <p:sp>
        <p:nvSpPr>
          <p:cNvPr id="3" name="Segnaposto testo 2">
            <a:extLst>
              <a:ext uri="{FF2B5EF4-FFF2-40B4-BE49-F238E27FC236}">
                <a16:creationId xmlns:a16="http://schemas.microsoft.com/office/drawing/2014/main" id="{F1301DB1-956B-E770-39A4-DE24CEF48EE1}"/>
              </a:ext>
            </a:extLst>
          </p:cNvPr>
          <p:cNvSpPr>
            <a:spLocks noGrp="1"/>
          </p:cNvSpPr>
          <p:nvPr>
            <p:ph type="body" idx="1"/>
          </p:nvPr>
        </p:nvSpPr>
        <p:spPr>
          <a:xfrm>
            <a:off x="395738" y="1184366"/>
            <a:ext cx="8896814" cy="750306"/>
          </a:xfrm>
          <a:prstGeom prst="rect">
            <a:avLst/>
          </a:prstGeom>
        </p:spPr>
        <p:txBody>
          <a:bodyPr vert="horz" lIns="91440" tIns="45720" rIns="91440" bIns="45720" rtlCol="0">
            <a:normAutofit/>
          </a:bodyPr>
          <a:lstStyle/>
          <a:p>
            <a:pPr lvl="0"/>
            <a:r>
              <a:rPr lang="it-IT" dirty="0"/>
              <a:t>CLICK TO CHANGE THE SUBTITLE TITLE STYLE</a:t>
            </a:r>
          </a:p>
        </p:txBody>
      </p:sp>
      <p:sp>
        <p:nvSpPr>
          <p:cNvPr id="4" name="Rettangolo 3">
            <a:extLst>
              <a:ext uri="{FF2B5EF4-FFF2-40B4-BE49-F238E27FC236}">
                <a16:creationId xmlns:a16="http://schemas.microsoft.com/office/drawing/2014/main" id="{944CF703-8E5B-A372-A8AE-DC05623DE5B8}"/>
              </a:ext>
            </a:extLst>
          </p:cNvPr>
          <p:cNvSpPr/>
          <p:nvPr userDrawn="1"/>
        </p:nvSpPr>
        <p:spPr>
          <a:xfrm rot="5400000">
            <a:off x="-490225" y="490225"/>
            <a:ext cx="1175659" cy="195209"/>
          </a:xfrm>
          <a:prstGeom prst="rect">
            <a:avLst/>
          </a:prstGeom>
          <a:solidFill>
            <a:srgbClr val="D513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6" name="Elemento grafico 5">
            <a:extLst>
              <a:ext uri="{FF2B5EF4-FFF2-40B4-BE49-F238E27FC236}">
                <a16:creationId xmlns:a16="http://schemas.microsoft.com/office/drawing/2014/main" id="{C64F19C0-F5CE-B65C-E01C-23D8582D712C}"/>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686630" y="6367523"/>
            <a:ext cx="365125" cy="365125"/>
          </a:xfrm>
          <a:prstGeom prst="rect">
            <a:avLst/>
          </a:prstGeom>
        </p:spPr>
      </p:pic>
      <p:sp>
        <p:nvSpPr>
          <p:cNvPr id="7" name="Segnaposto numero diapositiva 5">
            <a:extLst>
              <a:ext uri="{FF2B5EF4-FFF2-40B4-BE49-F238E27FC236}">
                <a16:creationId xmlns:a16="http://schemas.microsoft.com/office/drawing/2014/main" id="{113E7037-4A15-85DF-7C3F-3C5920684ED9}"/>
              </a:ext>
            </a:extLst>
          </p:cNvPr>
          <p:cNvSpPr>
            <a:spLocks noGrp="1"/>
          </p:cNvSpPr>
          <p:nvPr>
            <p:ph type="sldNum" sz="quarter" idx="4"/>
          </p:nvPr>
        </p:nvSpPr>
        <p:spPr>
          <a:xfrm>
            <a:off x="97605" y="6367523"/>
            <a:ext cx="2743200" cy="365125"/>
          </a:xfrm>
          <a:prstGeom prst="rect">
            <a:avLst/>
          </a:prstGeom>
        </p:spPr>
        <p:txBody>
          <a:bodyPr vert="horz" lIns="91440" tIns="45720" rIns="91440" bIns="45720" rtlCol="0" anchor="ctr"/>
          <a:lstStyle>
            <a:lvl1pPr algn="l">
              <a:defRPr sz="800">
                <a:solidFill>
                  <a:srgbClr val="4A4A49"/>
                </a:solidFill>
                <a:latin typeface="Segoe UI" panose="020B0502040204020203" pitchFamily="34" charset="0"/>
                <a:cs typeface="Segoe UI" panose="020B0502040204020203" pitchFamily="34" charset="0"/>
              </a:defRPr>
            </a:lvl1pPr>
          </a:lstStyle>
          <a:p>
            <a:fld id="{78056990-73F5-294C-8F91-EB54FFD2A02E}" type="slidenum">
              <a:rPr lang="it-IT" smtClean="0"/>
              <a:pPr/>
              <a:t>‹#›</a:t>
            </a:fld>
            <a:endParaRPr lang="it-IT" dirty="0"/>
          </a:p>
        </p:txBody>
      </p:sp>
    </p:spTree>
    <p:extLst>
      <p:ext uri="{BB962C8B-B14F-4D97-AF65-F5344CB8AC3E}">
        <p14:creationId xmlns:p14="http://schemas.microsoft.com/office/powerpoint/2010/main" val="1688620145"/>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61" r:id="rId6"/>
  </p:sldLayoutIdLst>
  <p:hf hdr="0" ftr="0" dt="0"/>
  <p:txStyles>
    <p:titleStyle>
      <a:lvl1pPr algn="l" defTabSz="914400" rtl="0" eaLnBrk="1" latinLnBrk="0" hangingPunct="1">
        <a:lnSpc>
          <a:spcPct val="90000"/>
        </a:lnSpc>
        <a:spcBef>
          <a:spcPct val="0"/>
        </a:spcBef>
        <a:buNone/>
        <a:defRPr sz="2800" b="1" i="0" kern="1200">
          <a:solidFill>
            <a:srgbClr val="D51317"/>
          </a:solidFill>
          <a:latin typeface="Segoe UI" panose="020B0502040204020203" pitchFamily="34" charset="0"/>
          <a:ea typeface="+mj-ea"/>
          <a:cs typeface="Segoe UI" panose="020B0502040204020203"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lumMod val="75000"/>
              <a:lumOff val="25000"/>
            </a:schemeClr>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8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8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Elemento grafico 7">
            <a:extLst>
              <a:ext uri="{FF2B5EF4-FFF2-40B4-BE49-F238E27FC236}">
                <a16:creationId xmlns:a16="http://schemas.microsoft.com/office/drawing/2014/main" id="{CEA9B398-E03F-5946-B3E0-2AE56EDA5658}"/>
              </a:ext>
            </a:extLst>
          </p:cNvPr>
          <p:cNvPicPr>
            <a:picLocks noChangeAspect="1"/>
          </p:cNvPicPr>
          <p:nvPr userDrawn="1"/>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27823" t="8498" b="8498"/>
          <a:stretch/>
        </p:blipFill>
        <p:spPr>
          <a:xfrm>
            <a:off x="0" y="0"/>
            <a:ext cx="5963410" cy="6884504"/>
          </a:xfrm>
          <a:prstGeom prst="rect">
            <a:avLst/>
          </a:prstGeom>
        </p:spPr>
      </p:pic>
      <p:sp>
        <p:nvSpPr>
          <p:cNvPr id="4" name="Segnaposto titolo 4">
            <a:extLst>
              <a:ext uri="{FF2B5EF4-FFF2-40B4-BE49-F238E27FC236}">
                <a16:creationId xmlns:a16="http://schemas.microsoft.com/office/drawing/2014/main" id="{94310BD6-28F2-957C-1F68-467267BE04FC}"/>
              </a:ext>
            </a:extLst>
          </p:cNvPr>
          <p:cNvSpPr>
            <a:spLocks noGrp="1"/>
          </p:cNvSpPr>
          <p:nvPr>
            <p:ph type="title"/>
          </p:nvPr>
        </p:nvSpPr>
        <p:spPr>
          <a:xfrm>
            <a:off x="5366066" y="1940943"/>
            <a:ext cx="5963410" cy="1672333"/>
          </a:xfrm>
          <a:prstGeom prst="rect">
            <a:avLst/>
          </a:prstGeom>
        </p:spPr>
        <p:txBody>
          <a:bodyPr vert="horz" lIns="91440" tIns="45720" rIns="91440" bIns="45720" rtlCol="0" anchor="t">
            <a:noAutofit/>
          </a:bodyPr>
          <a:lstStyle/>
          <a:p>
            <a:endParaRPr lang="it-IT" dirty="0"/>
          </a:p>
        </p:txBody>
      </p:sp>
      <p:pic>
        <p:nvPicPr>
          <p:cNvPr id="5" name="Elemento grafico 4">
            <a:extLst>
              <a:ext uri="{FF2B5EF4-FFF2-40B4-BE49-F238E27FC236}">
                <a16:creationId xmlns:a16="http://schemas.microsoft.com/office/drawing/2014/main" id="{B3F770CB-51FE-84CF-877F-17F4A829C7D4}"/>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686630" y="6367523"/>
            <a:ext cx="365125" cy="365125"/>
          </a:xfrm>
          <a:prstGeom prst="rect">
            <a:avLst/>
          </a:prstGeom>
        </p:spPr>
      </p:pic>
    </p:spTree>
    <p:extLst>
      <p:ext uri="{BB962C8B-B14F-4D97-AF65-F5344CB8AC3E}">
        <p14:creationId xmlns:p14="http://schemas.microsoft.com/office/powerpoint/2010/main" val="2121885714"/>
      </p:ext>
    </p:extLst>
  </p:cSld>
  <p:clrMap bg1="lt1" tx1="dk1" bg2="lt2" tx2="dk2" accent1="accent1" accent2="accent2" accent3="accent3" accent4="accent4" accent5="accent5" accent6="accent6" hlink="hlink" folHlink="folHlink"/>
  <p:sldLayoutIdLst>
    <p:sldLayoutId id="2147483760" r:id="rId1"/>
  </p:sldLayoutIdLst>
  <p:hf hdr="0" ftr="0" dt="0"/>
  <p:txStyles>
    <p:titleStyle>
      <a:lvl1pPr algn="r" defTabSz="914400" rtl="0" eaLnBrk="1" latinLnBrk="0" hangingPunct="1">
        <a:lnSpc>
          <a:spcPct val="90000"/>
        </a:lnSpc>
        <a:spcBef>
          <a:spcPct val="0"/>
        </a:spcBef>
        <a:buNone/>
        <a:defRPr sz="4400" b="1" i="0" kern="1200">
          <a:solidFill>
            <a:schemeClr val="tx1">
              <a:lumMod val="75000"/>
              <a:lumOff val="25000"/>
            </a:schemeClr>
          </a:solidFill>
          <a:latin typeface="Segoe UI" panose="020B0502040204020203" pitchFamily="34" charset="0"/>
          <a:ea typeface="+mj-ea"/>
          <a:cs typeface="Segoe UI" panose="020B0502040204020203"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lumMod val="75000"/>
              <a:lumOff val="25000"/>
            </a:schemeClr>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8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8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ttangolo 13">
            <a:extLst>
              <a:ext uri="{FF2B5EF4-FFF2-40B4-BE49-F238E27FC236}">
                <a16:creationId xmlns:a16="http://schemas.microsoft.com/office/drawing/2014/main" id="{F2CD3662-94DB-8122-F554-EE7621E1C0B7}"/>
              </a:ext>
            </a:extLst>
          </p:cNvPr>
          <p:cNvSpPr/>
          <p:nvPr userDrawn="1"/>
        </p:nvSpPr>
        <p:spPr>
          <a:xfrm>
            <a:off x="1029" y="1029"/>
            <a:ext cx="12202296" cy="6863148"/>
          </a:xfrm>
          <a:prstGeom prst="rect">
            <a:avLst/>
          </a:prstGeom>
          <a:solidFill>
            <a:srgbClr val="D513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5" name="Elemento grafico 14">
            <a:extLst>
              <a:ext uri="{FF2B5EF4-FFF2-40B4-BE49-F238E27FC236}">
                <a16:creationId xmlns:a16="http://schemas.microsoft.com/office/drawing/2014/main" id="{7C3D4A25-ED63-5FFB-CD93-80A683BC7E2B}"/>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658618" y="6356350"/>
            <a:ext cx="410570" cy="410570"/>
          </a:xfrm>
          <a:prstGeom prst="rect">
            <a:avLst/>
          </a:prstGeom>
        </p:spPr>
      </p:pic>
      <p:grpSp>
        <p:nvGrpSpPr>
          <p:cNvPr id="16" name="Gruppo 15">
            <a:extLst>
              <a:ext uri="{FF2B5EF4-FFF2-40B4-BE49-F238E27FC236}">
                <a16:creationId xmlns:a16="http://schemas.microsoft.com/office/drawing/2014/main" id="{91B8D6C1-4FD0-4091-6FC7-81EE769FB22C}"/>
              </a:ext>
            </a:extLst>
          </p:cNvPr>
          <p:cNvGrpSpPr/>
          <p:nvPr userDrawn="1"/>
        </p:nvGrpSpPr>
        <p:grpSpPr>
          <a:xfrm>
            <a:off x="-1695236" y="0"/>
            <a:ext cx="3390472" cy="6876450"/>
            <a:chOff x="0" y="-1"/>
            <a:chExt cx="2066310" cy="4190826"/>
          </a:xfrm>
        </p:grpSpPr>
        <p:pic>
          <p:nvPicPr>
            <p:cNvPr id="17" name="Elemento grafico 16">
              <a:extLst>
                <a:ext uri="{FF2B5EF4-FFF2-40B4-BE49-F238E27FC236}">
                  <a16:creationId xmlns:a16="http://schemas.microsoft.com/office/drawing/2014/main" id="{94EF680C-34A2-7419-E470-FF00EA51DEB8}"/>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0" y="-1"/>
              <a:ext cx="2066310" cy="2095413"/>
            </a:xfrm>
            <a:prstGeom prst="rect">
              <a:avLst/>
            </a:prstGeom>
          </p:spPr>
        </p:pic>
        <p:pic>
          <p:nvPicPr>
            <p:cNvPr id="18" name="Elemento grafico 17">
              <a:extLst>
                <a:ext uri="{FF2B5EF4-FFF2-40B4-BE49-F238E27FC236}">
                  <a16:creationId xmlns:a16="http://schemas.microsoft.com/office/drawing/2014/main" id="{D62E59C0-6CEF-6473-C1F4-9458878D2E9D}"/>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0" y="2095412"/>
              <a:ext cx="2066310" cy="2095413"/>
            </a:xfrm>
            <a:prstGeom prst="rect">
              <a:avLst/>
            </a:prstGeom>
          </p:spPr>
        </p:pic>
      </p:grpSp>
      <p:grpSp>
        <p:nvGrpSpPr>
          <p:cNvPr id="19" name="Gruppo 18">
            <a:extLst>
              <a:ext uri="{FF2B5EF4-FFF2-40B4-BE49-F238E27FC236}">
                <a16:creationId xmlns:a16="http://schemas.microsoft.com/office/drawing/2014/main" id="{69187DD9-8BEB-C5C1-2EBC-5AE58DDCC33F}"/>
              </a:ext>
            </a:extLst>
          </p:cNvPr>
          <p:cNvGrpSpPr/>
          <p:nvPr userDrawn="1"/>
        </p:nvGrpSpPr>
        <p:grpSpPr>
          <a:xfrm>
            <a:off x="1675121" y="0"/>
            <a:ext cx="3390472" cy="6876450"/>
            <a:chOff x="0" y="-1"/>
            <a:chExt cx="2066310" cy="4190826"/>
          </a:xfrm>
        </p:grpSpPr>
        <p:pic>
          <p:nvPicPr>
            <p:cNvPr id="20" name="Elemento grafico 19">
              <a:extLst>
                <a:ext uri="{FF2B5EF4-FFF2-40B4-BE49-F238E27FC236}">
                  <a16:creationId xmlns:a16="http://schemas.microsoft.com/office/drawing/2014/main" id="{5E19B904-BDB9-6A7A-0B04-9568330A557D}"/>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0" y="-1"/>
              <a:ext cx="2066310" cy="2095413"/>
            </a:xfrm>
            <a:prstGeom prst="rect">
              <a:avLst/>
            </a:prstGeom>
          </p:spPr>
        </p:pic>
        <p:pic>
          <p:nvPicPr>
            <p:cNvPr id="21" name="Elemento grafico 20">
              <a:extLst>
                <a:ext uri="{FF2B5EF4-FFF2-40B4-BE49-F238E27FC236}">
                  <a16:creationId xmlns:a16="http://schemas.microsoft.com/office/drawing/2014/main" id="{93BFE41B-AE2E-2EFC-38D6-8FF63D3413AD}"/>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0" y="2095412"/>
              <a:ext cx="2066310" cy="2095413"/>
            </a:xfrm>
            <a:prstGeom prst="rect">
              <a:avLst/>
            </a:prstGeom>
          </p:spPr>
        </p:pic>
      </p:grpSp>
      <p:sp>
        <p:nvSpPr>
          <p:cNvPr id="4" name="Segnaposto titolo 4">
            <a:extLst>
              <a:ext uri="{FF2B5EF4-FFF2-40B4-BE49-F238E27FC236}">
                <a16:creationId xmlns:a16="http://schemas.microsoft.com/office/drawing/2014/main" id="{94310BD6-28F2-957C-1F68-467267BE04FC}"/>
              </a:ext>
            </a:extLst>
          </p:cNvPr>
          <p:cNvSpPr>
            <a:spLocks noGrp="1"/>
          </p:cNvSpPr>
          <p:nvPr>
            <p:ph type="title"/>
          </p:nvPr>
        </p:nvSpPr>
        <p:spPr>
          <a:xfrm>
            <a:off x="5408762" y="2527540"/>
            <a:ext cx="6089285" cy="1508430"/>
          </a:xfrm>
          <a:prstGeom prst="rect">
            <a:avLst/>
          </a:prstGeom>
        </p:spPr>
        <p:txBody>
          <a:bodyPr vert="horz" lIns="91440" tIns="45720" rIns="91440" bIns="45720" rtlCol="0" anchor="t">
            <a:noAutofit/>
          </a:bodyPr>
          <a:lstStyle/>
          <a:p>
            <a:endParaRPr lang="it-IT" dirty="0"/>
          </a:p>
        </p:txBody>
      </p:sp>
      <p:grpSp>
        <p:nvGrpSpPr>
          <p:cNvPr id="10" name="Gruppo 9">
            <a:extLst>
              <a:ext uri="{FF2B5EF4-FFF2-40B4-BE49-F238E27FC236}">
                <a16:creationId xmlns:a16="http://schemas.microsoft.com/office/drawing/2014/main" id="{02FA7F59-604C-CA98-5C8D-7925BCCF351F}"/>
              </a:ext>
            </a:extLst>
          </p:cNvPr>
          <p:cNvGrpSpPr/>
          <p:nvPr userDrawn="1"/>
        </p:nvGrpSpPr>
        <p:grpSpPr>
          <a:xfrm>
            <a:off x="1675121" y="0"/>
            <a:ext cx="3390472" cy="6876450"/>
            <a:chOff x="0" y="-1"/>
            <a:chExt cx="2066310" cy="4190826"/>
          </a:xfrm>
        </p:grpSpPr>
        <p:pic>
          <p:nvPicPr>
            <p:cNvPr id="11" name="Elemento grafico 10">
              <a:extLst>
                <a:ext uri="{FF2B5EF4-FFF2-40B4-BE49-F238E27FC236}">
                  <a16:creationId xmlns:a16="http://schemas.microsoft.com/office/drawing/2014/main" id="{E2427F21-C068-DD88-88EF-733F7583AFF4}"/>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0" y="-1"/>
              <a:ext cx="2066310" cy="2095413"/>
            </a:xfrm>
            <a:prstGeom prst="rect">
              <a:avLst/>
            </a:prstGeom>
          </p:spPr>
        </p:pic>
        <p:pic>
          <p:nvPicPr>
            <p:cNvPr id="12" name="Elemento grafico 11">
              <a:extLst>
                <a:ext uri="{FF2B5EF4-FFF2-40B4-BE49-F238E27FC236}">
                  <a16:creationId xmlns:a16="http://schemas.microsoft.com/office/drawing/2014/main" id="{31223B9E-2958-1FBD-7D95-06F0612B7B40}"/>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0" y="2095412"/>
              <a:ext cx="2066310" cy="2095413"/>
            </a:xfrm>
            <a:prstGeom prst="rect">
              <a:avLst/>
            </a:prstGeom>
          </p:spPr>
        </p:pic>
      </p:grpSp>
      <p:grpSp>
        <p:nvGrpSpPr>
          <p:cNvPr id="13" name="Gruppo 12">
            <a:extLst>
              <a:ext uri="{FF2B5EF4-FFF2-40B4-BE49-F238E27FC236}">
                <a16:creationId xmlns:a16="http://schemas.microsoft.com/office/drawing/2014/main" id="{2288596B-0210-F005-0B01-9D19465B64C9}"/>
              </a:ext>
            </a:extLst>
          </p:cNvPr>
          <p:cNvGrpSpPr/>
          <p:nvPr userDrawn="1"/>
        </p:nvGrpSpPr>
        <p:grpSpPr>
          <a:xfrm>
            <a:off x="-1695236" y="0"/>
            <a:ext cx="3390472" cy="6876450"/>
            <a:chOff x="0" y="-1"/>
            <a:chExt cx="2066310" cy="4190826"/>
          </a:xfrm>
        </p:grpSpPr>
        <p:pic>
          <p:nvPicPr>
            <p:cNvPr id="22" name="Elemento grafico 21">
              <a:extLst>
                <a:ext uri="{FF2B5EF4-FFF2-40B4-BE49-F238E27FC236}">
                  <a16:creationId xmlns:a16="http://schemas.microsoft.com/office/drawing/2014/main" id="{BAA0FB51-038A-BCF4-2423-3AA1C3F6007B}"/>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0" y="-1"/>
              <a:ext cx="2066310" cy="2095413"/>
            </a:xfrm>
            <a:prstGeom prst="rect">
              <a:avLst/>
            </a:prstGeom>
          </p:spPr>
        </p:pic>
        <p:pic>
          <p:nvPicPr>
            <p:cNvPr id="23" name="Elemento grafico 22">
              <a:extLst>
                <a:ext uri="{FF2B5EF4-FFF2-40B4-BE49-F238E27FC236}">
                  <a16:creationId xmlns:a16="http://schemas.microsoft.com/office/drawing/2014/main" id="{126DC1DE-E2AC-FB72-C79A-AF811D61131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0" y="2095412"/>
              <a:ext cx="2066310" cy="2095413"/>
            </a:xfrm>
            <a:prstGeom prst="rect">
              <a:avLst/>
            </a:prstGeom>
          </p:spPr>
        </p:pic>
      </p:grpSp>
      <p:sp>
        <p:nvSpPr>
          <p:cNvPr id="3" name="Segnaposto numero diapositiva 5">
            <a:extLst>
              <a:ext uri="{FF2B5EF4-FFF2-40B4-BE49-F238E27FC236}">
                <a16:creationId xmlns:a16="http://schemas.microsoft.com/office/drawing/2014/main" id="{DBEC025D-41BC-F514-0BF7-FEA8DE8D49AE}"/>
              </a:ext>
            </a:extLst>
          </p:cNvPr>
          <p:cNvSpPr>
            <a:spLocks noGrp="1"/>
          </p:cNvSpPr>
          <p:nvPr>
            <p:ph type="sldNum" sz="quarter" idx="4"/>
          </p:nvPr>
        </p:nvSpPr>
        <p:spPr>
          <a:xfrm>
            <a:off x="97605" y="6367523"/>
            <a:ext cx="2743200" cy="365125"/>
          </a:xfrm>
          <a:prstGeom prst="rect">
            <a:avLst/>
          </a:prstGeom>
        </p:spPr>
        <p:txBody>
          <a:bodyPr vert="horz" lIns="91440" tIns="45720" rIns="91440" bIns="45720" rtlCol="0" anchor="ctr"/>
          <a:lstStyle>
            <a:lvl1pPr algn="l">
              <a:defRPr sz="800">
                <a:solidFill>
                  <a:schemeClr val="bg1"/>
                </a:solidFill>
                <a:latin typeface="Segoe UI" panose="020B0502040204020203" pitchFamily="34" charset="0"/>
                <a:cs typeface="Segoe UI" panose="020B0502040204020203" pitchFamily="34" charset="0"/>
              </a:defRPr>
            </a:lvl1pPr>
          </a:lstStyle>
          <a:p>
            <a:fld id="{78056990-73F5-294C-8F91-EB54FFD2A02E}" type="slidenum">
              <a:rPr lang="it-IT" smtClean="0"/>
              <a:pPr/>
              <a:t>‹#›</a:t>
            </a:fld>
            <a:endParaRPr lang="it-IT" dirty="0"/>
          </a:p>
        </p:txBody>
      </p:sp>
    </p:spTree>
    <p:extLst>
      <p:ext uri="{BB962C8B-B14F-4D97-AF65-F5344CB8AC3E}">
        <p14:creationId xmlns:p14="http://schemas.microsoft.com/office/powerpoint/2010/main" val="581899330"/>
      </p:ext>
    </p:extLst>
  </p:cSld>
  <p:clrMap bg1="lt1" tx1="dk1" bg2="lt2" tx2="dk2" accent1="accent1" accent2="accent2" accent3="accent3" accent4="accent4" accent5="accent5" accent6="accent6" hlink="hlink" folHlink="folHlink"/>
  <p:sldLayoutIdLst>
    <p:sldLayoutId id="2147483766" r:id="rId1"/>
  </p:sldLayoutIdLst>
  <p:hf hdr="0" ftr="0" dt="0"/>
  <p:txStyles>
    <p:titleStyle>
      <a:lvl1pPr algn="r" defTabSz="914400" rtl="0" eaLnBrk="1" latinLnBrk="0" hangingPunct="1">
        <a:lnSpc>
          <a:spcPct val="90000"/>
        </a:lnSpc>
        <a:spcBef>
          <a:spcPct val="0"/>
        </a:spcBef>
        <a:buNone/>
        <a:defRPr sz="4400" b="1" i="0" kern="1200">
          <a:solidFill>
            <a:schemeClr val="bg1"/>
          </a:solidFill>
          <a:latin typeface="Segoe UI" panose="020B0502040204020203" pitchFamily="34" charset="0"/>
          <a:ea typeface="+mj-ea"/>
          <a:cs typeface="Segoe UI" panose="020B0502040204020203"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lumMod val="75000"/>
              <a:lumOff val="25000"/>
            </a:schemeClr>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8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8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771F51E3-BC9E-13A0-2BDE-892EA06B2A5E}"/>
              </a:ext>
            </a:extLst>
          </p:cNvPr>
          <p:cNvSpPr/>
          <p:nvPr userDrawn="1"/>
        </p:nvSpPr>
        <p:spPr>
          <a:xfrm>
            <a:off x="-10296" y="0"/>
            <a:ext cx="12202296" cy="6863148"/>
          </a:xfrm>
          <a:prstGeom prst="rect">
            <a:avLst/>
          </a:prstGeom>
          <a:solidFill>
            <a:srgbClr val="D513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Segnaposto titolo 1">
            <a:extLst>
              <a:ext uri="{FF2B5EF4-FFF2-40B4-BE49-F238E27FC236}">
                <a16:creationId xmlns:a16="http://schemas.microsoft.com/office/drawing/2014/main" id="{F22189F1-3181-3184-5A48-EAD5A7AA350B}"/>
              </a:ext>
            </a:extLst>
          </p:cNvPr>
          <p:cNvSpPr>
            <a:spLocks noGrp="1"/>
          </p:cNvSpPr>
          <p:nvPr>
            <p:ph type="title"/>
          </p:nvPr>
        </p:nvSpPr>
        <p:spPr>
          <a:xfrm>
            <a:off x="395738" y="349543"/>
            <a:ext cx="8896814" cy="826114"/>
          </a:xfrm>
          <a:prstGeom prst="rect">
            <a:avLst/>
          </a:prstGeom>
        </p:spPr>
        <p:txBody>
          <a:bodyPr vert="horz" lIns="91440" tIns="45720" rIns="91440" bIns="45720" rtlCol="0" anchor="t">
            <a:noAutofit/>
          </a:bodyPr>
          <a:lstStyle/>
          <a:p>
            <a:r>
              <a:rPr lang="it-IT" dirty="0"/>
              <a:t>CLICK TO CHANGE THE</a:t>
            </a:r>
            <a:br>
              <a:rPr lang="it-IT" dirty="0"/>
            </a:br>
            <a:r>
              <a:rPr lang="it-IT" dirty="0"/>
              <a:t>TITLE STYLE</a:t>
            </a:r>
          </a:p>
        </p:txBody>
      </p:sp>
      <p:sp>
        <p:nvSpPr>
          <p:cNvPr id="3" name="Segnaposto testo 2">
            <a:extLst>
              <a:ext uri="{FF2B5EF4-FFF2-40B4-BE49-F238E27FC236}">
                <a16:creationId xmlns:a16="http://schemas.microsoft.com/office/drawing/2014/main" id="{F1301DB1-956B-E770-39A4-DE24CEF48EE1}"/>
              </a:ext>
            </a:extLst>
          </p:cNvPr>
          <p:cNvSpPr>
            <a:spLocks noGrp="1"/>
          </p:cNvSpPr>
          <p:nvPr>
            <p:ph type="body" idx="1"/>
          </p:nvPr>
        </p:nvSpPr>
        <p:spPr>
          <a:xfrm>
            <a:off x="395738" y="1184366"/>
            <a:ext cx="8896814" cy="750306"/>
          </a:xfrm>
          <a:prstGeom prst="rect">
            <a:avLst/>
          </a:prstGeom>
        </p:spPr>
        <p:txBody>
          <a:bodyPr vert="horz" lIns="91440" tIns="45720" rIns="91440" bIns="45720" rtlCol="0">
            <a:normAutofit/>
          </a:bodyPr>
          <a:lstStyle/>
          <a:p>
            <a:pPr lvl="0"/>
            <a:r>
              <a:rPr lang="it-IT" dirty="0"/>
              <a:t>CLICK TO CHANGE THE SUBTITLE TITLE STYLE</a:t>
            </a:r>
          </a:p>
        </p:txBody>
      </p:sp>
      <p:sp>
        <p:nvSpPr>
          <p:cNvPr id="7" name="Rettangolo 6">
            <a:extLst>
              <a:ext uri="{FF2B5EF4-FFF2-40B4-BE49-F238E27FC236}">
                <a16:creationId xmlns:a16="http://schemas.microsoft.com/office/drawing/2014/main" id="{9325A1D6-E44B-E0DB-4269-573C53374547}"/>
              </a:ext>
            </a:extLst>
          </p:cNvPr>
          <p:cNvSpPr/>
          <p:nvPr userDrawn="1"/>
        </p:nvSpPr>
        <p:spPr>
          <a:xfrm rot="5400000">
            <a:off x="-500164" y="490225"/>
            <a:ext cx="1175659" cy="1952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6" name="Elemento grafico 5">
            <a:extLst>
              <a:ext uri="{FF2B5EF4-FFF2-40B4-BE49-F238E27FC236}">
                <a16:creationId xmlns:a16="http://schemas.microsoft.com/office/drawing/2014/main" id="{361E1DDC-D1D1-6542-0572-C7FDB7A20D18}"/>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686630" y="6367523"/>
            <a:ext cx="365125" cy="365125"/>
          </a:xfrm>
          <a:prstGeom prst="rect">
            <a:avLst/>
          </a:prstGeom>
        </p:spPr>
      </p:pic>
      <p:sp>
        <p:nvSpPr>
          <p:cNvPr id="5" name="Segnaposto numero diapositiva 5">
            <a:extLst>
              <a:ext uri="{FF2B5EF4-FFF2-40B4-BE49-F238E27FC236}">
                <a16:creationId xmlns:a16="http://schemas.microsoft.com/office/drawing/2014/main" id="{2DAEA86F-6488-4C1C-7B8C-3B9301EF07B7}"/>
              </a:ext>
            </a:extLst>
          </p:cNvPr>
          <p:cNvSpPr>
            <a:spLocks noGrp="1"/>
          </p:cNvSpPr>
          <p:nvPr>
            <p:ph type="sldNum" sz="quarter" idx="4"/>
          </p:nvPr>
        </p:nvSpPr>
        <p:spPr>
          <a:xfrm>
            <a:off x="97605" y="6367523"/>
            <a:ext cx="2743200" cy="365125"/>
          </a:xfrm>
          <a:prstGeom prst="rect">
            <a:avLst/>
          </a:prstGeom>
        </p:spPr>
        <p:txBody>
          <a:bodyPr vert="horz" lIns="91440" tIns="45720" rIns="91440" bIns="45720" rtlCol="0" anchor="ctr"/>
          <a:lstStyle>
            <a:lvl1pPr algn="l">
              <a:defRPr sz="800">
                <a:solidFill>
                  <a:schemeClr val="bg1"/>
                </a:solidFill>
                <a:latin typeface="Segoe UI" panose="020B0502040204020203" pitchFamily="34" charset="0"/>
                <a:cs typeface="Segoe UI" panose="020B0502040204020203" pitchFamily="34" charset="0"/>
              </a:defRPr>
            </a:lvl1pPr>
          </a:lstStyle>
          <a:p>
            <a:fld id="{78056990-73F5-294C-8F91-EB54FFD2A02E}" type="slidenum">
              <a:rPr lang="it-IT" smtClean="0"/>
              <a:pPr/>
              <a:t>‹#›</a:t>
            </a:fld>
            <a:endParaRPr lang="it-IT" dirty="0"/>
          </a:p>
        </p:txBody>
      </p:sp>
    </p:spTree>
    <p:extLst>
      <p:ext uri="{BB962C8B-B14F-4D97-AF65-F5344CB8AC3E}">
        <p14:creationId xmlns:p14="http://schemas.microsoft.com/office/powerpoint/2010/main" val="2979325391"/>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Lst>
  <p:hf hdr="0" ftr="0" dt="0"/>
  <p:txStyles>
    <p:titleStyle>
      <a:lvl1pPr algn="l" defTabSz="914400" rtl="0" eaLnBrk="1" latinLnBrk="0" hangingPunct="1">
        <a:lnSpc>
          <a:spcPct val="90000"/>
        </a:lnSpc>
        <a:spcBef>
          <a:spcPct val="0"/>
        </a:spcBef>
        <a:buNone/>
        <a:defRPr sz="2800" b="1" i="0" kern="1200">
          <a:solidFill>
            <a:schemeClr val="bg1"/>
          </a:solidFill>
          <a:latin typeface="Segoe UI" panose="020B0502040204020203" pitchFamily="34" charset="0"/>
          <a:ea typeface="+mj-ea"/>
          <a:cs typeface="Segoe UI" panose="020B0502040204020203"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bg1"/>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8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8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i 3">
            <a:extLst>
              <a:ext uri="{FF2B5EF4-FFF2-40B4-BE49-F238E27FC236}">
                <a16:creationId xmlns:a16="http://schemas.microsoft.com/office/drawing/2014/main" id="{28AF43B8-85D2-A462-ED6C-6F82A672B032}"/>
              </a:ext>
            </a:extLst>
          </p:cNvPr>
          <p:cNvSpPr/>
          <p:nvPr userDrawn="1"/>
        </p:nvSpPr>
        <p:spPr>
          <a:xfrm>
            <a:off x="8110814" y="0"/>
            <a:ext cx="9030432" cy="6912950"/>
          </a:xfrm>
          <a:prstGeom prst="flowChartInputOutput">
            <a:avLst/>
          </a:prstGeom>
          <a:solidFill>
            <a:srgbClr val="D5131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t-IT"/>
          </a:p>
        </p:txBody>
      </p:sp>
      <p:sp>
        <p:nvSpPr>
          <p:cNvPr id="2" name="Segnaposto titolo 1">
            <a:extLst>
              <a:ext uri="{FF2B5EF4-FFF2-40B4-BE49-F238E27FC236}">
                <a16:creationId xmlns:a16="http://schemas.microsoft.com/office/drawing/2014/main" id="{F22189F1-3181-3184-5A48-EAD5A7AA350B}"/>
              </a:ext>
            </a:extLst>
          </p:cNvPr>
          <p:cNvSpPr>
            <a:spLocks noGrp="1"/>
          </p:cNvSpPr>
          <p:nvPr>
            <p:ph type="title"/>
          </p:nvPr>
        </p:nvSpPr>
        <p:spPr>
          <a:xfrm>
            <a:off x="395738" y="349543"/>
            <a:ext cx="8896814" cy="826114"/>
          </a:xfrm>
          <a:prstGeom prst="rect">
            <a:avLst/>
          </a:prstGeom>
        </p:spPr>
        <p:txBody>
          <a:bodyPr vert="horz" lIns="91440" tIns="45720" rIns="91440" bIns="45720" rtlCol="0" anchor="t">
            <a:noAutofit/>
          </a:bodyPr>
          <a:lstStyle/>
          <a:p>
            <a:r>
              <a:rPr lang="it-IT" dirty="0"/>
              <a:t>CLICK TO CHANGE THE</a:t>
            </a:r>
            <a:br>
              <a:rPr lang="it-IT" dirty="0"/>
            </a:br>
            <a:r>
              <a:rPr lang="it-IT" dirty="0"/>
              <a:t>TITLE STYLE</a:t>
            </a:r>
          </a:p>
        </p:txBody>
      </p:sp>
      <p:sp>
        <p:nvSpPr>
          <p:cNvPr id="3" name="Segnaposto testo 2">
            <a:extLst>
              <a:ext uri="{FF2B5EF4-FFF2-40B4-BE49-F238E27FC236}">
                <a16:creationId xmlns:a16="http://schemas.microsoft.com/office/drawing/2014/main" id="{F1301DB1-956B-E770-39A4-DE24CEF48EE1}"/>
              </a:ext>
            </a:extLst>
          </p:cNvPr>
          <p:cNvSpPr>
            <a:spLocks noGrp="1"/>
          </p:cNvSpPr>
          <p:nvPr>
            <p:ph type="body" idx="1"/>
          </p:nvPr>
        </p:nvSpPr>
        <p:spPr>
          <a:xfrm>
            <a:off x="395738" y="1184366"/>
            <a:ext cx="8896814" cy="750306"/>
          </a:xfrm>
          <a:prstGeom prst="rect">
            <a:avLst/>
          </a:prstGeom>
        </p:spPr>
        <p:txBody>
          <a:bodyPr vert="horz" lIns="91440" tIns="45720" rIns="91440" bIns="45720" rtlCol="0">
            <a:normAutofit/>
          </a:bodyPr>
          <a:lstStyle/>
          <a:p>
            <a:pPr lvl="0"/>
            <a:r>
              <a:rPr lang="it-IT" dirty="0"/>
              <a:t>CLICK TO CHANGE THE SUBTITLE TITLE STYLE</a:t>
            </a:r>
          </a:p>
        </p:txBody>
      </p:sp>
      <p:sp>
        <p:nvSpPr>
          <p:cNvPr id="7" name="Rettangolo 6">
            <a:extLst>
              <a:ext uri="{FF2B5EF4-FFF2-40B4-BE49-F238E27FC236}">
                <a16:creationId xmlns:a16="http://schemas.microsoft.com/office/drawing/2014/main" id="{DD482D79-88C2-FEE7-E6C7-AF620306407A}"/>
              </a:ext>
            </a:extLst>
          </p:cNvPr>
          <p:cNvSpPr/>
          <p:nvPr userDrawn="1"/>
        </p:nvSpPr>
        <p:spPr>
          <a:xfrm rot="5400000">
            <a:off x="-490225" y="490225"/>
            <a:ext cx="1175659" cy="195209"/>
          </a:xfrm>
          <a:prstGeom prst="rect">
            <a:avLst/>
          </a:prstGeom>
          <a:solidFill>
            <a:srgbClr val="D513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6" name="Elemento grafico 5">
            <a:extLst>
              <a:ext uri="{FF2B5EF4-FFF2-40B4-BE49-F238E27FC236}">
                <a16:creationId xmlns:a16="http://schemas.microsoft.com/office/drawing/2014/main" id="{570BB80A-D023-B255-F954-8D9E85904262}"/>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686630" y="6367523"/>
            <a:ext cx="365125" cy="365125"/>
          </a:xfrm>
          <a:prstGeom prst="rect">
            <a:avLst/>
          </a:prstGeom>
        </p:spPr>
      </p:pic>
      <p:sp>
        <p:nvSpPr>
          <p:cNvPr id="5" name="Segnaposto numero diapositiva 5">
            <a:extLst>
              <a:ext uri="{FF2B5EF4-FFF2-40B4-BE49-F238E27FC236}">
                <a16:creationId xmlns:a16="http://schemas.microsoft.com/office/drawing/2014/main" id="{D6719BA4-61E5-59D3-8F59-B45615ADBA17}"/>
              </a:ext>
            </a:extLst>
          </p:cNvPr>
          <p:cNvSpPr>
            <a:spLocks noGrp="1"/>
          </p:cNvSpPr>
          <p:nvPr>
            <p:ph type="sldNum" sz="quarter" idx="4"/>
          </p:nvPr>
        </p:nvSpPr>
        <p:spPr>
          <a:xfrm>
            <a:off x="97605" y="6367523"/>
            <a:ext cx="2743200" cy="365125"/>
          </a:xfrm>
          <a:prstGeom prst="rect">
            <a:avLst/>
          </a:prstGeom>
        </p:spPr>
        <p:txBody>
          <a:bodyPr vert="horz" lIns="91440" tIns="45720" rIns="91440" bIns="45720" rtlCol="0" anchor="ctr"/>
          <a:lstStyle>
            <a:lvl1pPr algn="l">
              <a:defRPr sz="800">
                <a:solidFill>
                  <a:srgbClr val="4A4A49"/>
                </a:solidFill>
                <a:latin typeface="Segoe UI" panose="020B0502040204020203" pitchFamily="34" charset="0"/>
                <a:cs typeface="Segoe UI" panose="020B0502040204020203" pitchFamily="34" charset="0"/>
              </a:defRPr>
            </a:lvl1pPr>
          </a:lstStyle>
          <a:p>
            <a:fld id="{78056990-73F5-294C-8F91-EB54FFD2A02E}" type="slidenum">
              <a:rPr lang="it-IT" smtClean="0"/>
              <a:pPr/>
              <a:t>‹#›</a:t>
            </a:fld>
            <a:endParaRPr lang="it-IT" dirty="0"/>
          </a:p>
        </p:txBody>
      </p:sp>
    </p:spTree>
    <p:extLst>
      <p:ext uri="{BB962C8B-B14F-4D97-AF65-F5344CB8AC3E}">
        <p14:creationId xmlns:p14="http://schemas.microsoft.com/office/powerpoint/2010/main" val="1869969514"/>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Lst>
  <p:hf hdr="0" ftr="0" dt="0"/>
  <p:txStyles>
    <p:titleStyle>
      <a:lvl1pPr algn="l" defTabSz="914400" rtl="0" eaLnBrk="1" latinLnBrk="0" hangingPunct="1">
        <a:lnSpc>
          <a:spcPct val="90000"/>
        </a:lnSpc>
        <a:spcBef>
          <a:spcPct val="0"/>
        </a:spcBef>
        <a:buNone/>
        <a:defRPr sz="2800" b="1" i="0" kern="1200">
          <a:solidFill>
            <a:srgbClr val="D51317"/>
          </a:solidFill>
          <a:latin typeface="Segoe UI" panose="020B0502040204020203" pitchFamily="34" charset="0"/>
          <a:ea typeface="+mj-ea"/>
          <a:cs typeface="Segoe UI" panose="020B0502040204020203"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lumMod val="75000"/>
              <a:lumOff val="25000"/>
            </a:schemeClr>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8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8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theme/theme1.xml><?xml version="1.0" encoding="utf-8"?>
<a:theme xmlns:a="http://schemas.openxmlformats.org/drawingml/2006/main" name="cov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section cov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ersonalizza struttur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7_Personalizza struttur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0_Personalizza struttur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8_Personalizza struttur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1_Personalizza struttur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2_Personalizza struttur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4_Personalizza struttur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9_Personalizza struttur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p:Policy xmlns:p="office.server.policy" id="" local="true">
  <p:Name>Document</p:Name>
  <p:Description/>
  <p:Statement/>
  <p:PolicyItems>
    <p:PolicyItem featureId="Microsoft.Office.RecordsManagement.PolicyFeatures.PolicyLabel" staticId="0x0101006258E8A49BFDE448831A5955777976B5|801092262" UniqueId="8c939725-dd9e-490c-8e19-dc9c86586b6b">
      <p:Name>Labels</p:Name>
      <p:Description>Generates labels that can be inserted in Microsoft Office documents to ensure that document properties or other important information are included when documents are printed. Labels can also be used to search for documents.</p:Description>
      <p:CustomData>
        <label>
          <segment type="literal">version:</segment>
          <segment type="metadata">Version0</segment>
        </label>
      </p:CustomData>
    </p:PolicyItem>
  </p:PolicyItems>
</p:Policy>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PolicyDirtyBag xmlns="microsoft.office.server.policy.changes">
  <Microsoft.Office.RecordsManagement.PolicyFeatures.PolicyLabel op="Change"/>
</PolicyDirtyBag>
</file>

<file path=customXml/item4.xml><?xml version="1.0" encoding="utf-8"?>
<ct:contentTypeSchema xmlns:ct="http://schemas.microsoft.com/office/2006/metadata/contentType" xmlns:ma="http://schemas.microsoft.com/office/2006/metadata/properties/metaAttributes" ct:_="" ma:_="" ma:contentTypeName="Document" ma:contentTypeID="0x0101006258E8A49BFDE448831A5955777976B5" ma:contentTypeVersion="29" ma:contentTypeDescription="Create a new document." ma:contentTypeScope="" ma:versionID="0b0cc6c66fabdefd885f849020fbce88">
  <xsd:schema xmlns:xsd="http://www.w3.org/2001/XMLSchema" xmlns:xs="http://www.w3.org/2001/XMLSchema" xmlns:p="http://schemas.microsoft.com/office/2006/metadata/properties" xmlns:ns1="http://schemas.microsoft.com/sharepoint/v3" xmlns:ns2="8ad85aff-6b6b-4710-8257-bd506b42aceb" xmlns:ns3="7d0d6657-8a17-4d57-8d04-c930ce64ba8e" xmlns:ns4="http://schemas.microsoft.com/sharepoint/v3/fields" targetNamespace="http://schemas.microsoft.com/office/2006/metadata/properties" ma:root="true" ma:fieldsID="025a1f19e57a2c3bc7e415db35393804" ns1:_="" ns2:_="" ns3:_="" ns4:_="">
    <xsd:import namespace="http://schemas.microsoft.com/sharepoint/v3"/>
    <xsd:import namespace="8ad85aff-6b6b-4710-8257-bd506b42aceb"/>
    <xsd:import namespace="7d0d6657-8a17-4d57-8d04-c930ce64ba8e"/>
    <xsd:import namespace="http://schemas.microsoft.com/sharepoint/v3/fields"/>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pic" minOccurs="0"/>
                <xsd:element ref="ns3:MediaServiceAutoKeyPoints" minOccurs="0"/>
                <xsd:element ref="ns3:MediaServiceKeyPoints" minOccurs="0"/>
                <xsd:element ref="ns3:lcf76f155ced4ddcb4097134ff3c332f" minOccurs="0"/>
                <xsd:element ref="ns2:TaxCatchAll" minOccurs="0"/>
                <xsd:element ref="ns3:MediaLengthInSeconds" minOccurs="0"/>
                <xsd:element ref="ns3:MediaServiceObjectDetectorVersions" minOccurs="0"/>
                <xsd:element ref="ns1:_dlc_Exempt" minOccurs="0"/>
                <xsd:element ref="ns3:DLCPolicyLabelValue" minOccurs="0"/>
                <xsd:element ref="ns3:DLCPolicyLabelClientValue" minOccurs="0"/>
                <xsd:element ref="ns3:DLCPolicyLabelLock" minOccurs="0"/>
                <xsd:element ref="ns4:_Version"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25" nillable="true" ma:displayName="Exempt from Policy" ma:hidden="true" ma:internalName="_dlc_Exempt"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ad85aff-6b6b-4710-8257-bd506b42ace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b9eb110d-e0d9-419f-9686-0ee1e58abd7a}" ma:internalName="TaxCatchAll" ma:showField="CatchAllData" ma:web="8ad85aff-6b6b-4710-8257-bd506b42aceb">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7d0d6657-8a17-4d57-8d04-c930ce64ba8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pic" ma:index="17" nillable="true" ma:displayName="pic" ma:format="Image" ma:internalName="pic">
      <xsd:complexType>
        <xsd:complexContent>
          <xsd:extension base="dms:URL">
            <xsd:sequence>
              <xsd:element name="Url" type="dms:ValidUrl" minOccurs="0" nillable="true"/>
              <xsd:element name="Description" type="xsd:string" nillable="true"/>
            </xsd:sequence>
          </xsd:extension>
        </xsd:complexContent>
      </xsd:complex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bc2938e0-4716-4a65-b7a2-a709aa1eac4b" ma:termSetId="09814cd3-568e-fe90-9814-8d621ff8fb84" ma:anchorId="fba54fb3-c3e1-fe81-a776-ca4b69148c4d" ma:open="true" ma:isKeyword="false">
      <xsd:complexType>
        <xsd:sequence>
          <xsd:element ref="pc:Terms" minOccurs="0" maxOccurs="1"/>
        </xsd:sequence>
      </xsd:complexType>
    </xsd:element>
    <xsd:element name="MediaLengthInSeconds" ma:index="23" nillable="true" ma:displayName="MediaLengthInSeconds" ma:hidden="true" ma:internalName="MediaLengthInSeconds" ma:readOnly="true">
      <xsd:simpleType>
        <xsd:restriction base="dms:Unknown"/>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DLCPolicyLabelValue" ma:index="26" nillable="true" ma:displayName="Label" ma:description="Stores the current value of the label." ma:internalName="DLCPolicyLabelValue" ma:readOnly="true">
      <xsd:simpleType>
        <xsd:restriction base="dms:Note">
          <xsd:maxLength value="255"/>
        </xsd:restriction>
      </xsd:simpleType>
    </xsd:element>
    <xsd:element name="DLCPolicyLabelClientValue" ma:index="27" nillable="true" ma:displayName="Client Label Value" ma:description="Stores the last label value computed on the client." ma:hidden="true" ma:internalName="DLCPolicyLabelClientValue" ma:readOnly="false">
      <xsd:simpleType>
        <xsd:restriction base="dms:Note"/>
      </xsd:simpleType>
    </xsd:element>
    <xsd:element name="DLCPolicyLabelLock" ma:index="28" nillable="true" ma:displayName="Label Locked" ma:description="Indicates whether the label should be updated when item properties are modified." ma:hidden="true" ma:internalName="DLCPolicyLabelLock" ma:readOnly="false">
      <xsd:simpleType>
        <xsd:restriction base="dms:Text"/>
      </xsd:simpleType>
    </xsd:element>
    <xsd:element name="MediaServiceSearchProperties" ma:index="3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29" nillable="true" ma:displayName="Version" ma:internalName="Version0">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p:properties xmlns:p="http://schemas.microsoft.com/office/2006/metadata/properties" xmlns:xsi="http://www.w3.org/2001/XMLSchema-instance" xmlns:pc="http://schemas.microsoft.com/office/infopath/2007/PartnerControls">
  <documentManagement>
    <TaxCatchAll xmlns="8ad85aff-6b6b-4710-8257-bd506b42aceb" xsi:nil="true"/>
    <lcf76f155ced4ddcb4097134ff3c332f xmlns="7d0d6657-8a17-4d57-8d04-c930ce64ba8e">
      <Terms xmlns="http://schemas.microsoft.com/office/infopath/2007/PartnerControls"/>
    </lcf76f155ced4ddcb4097134ff3c332f>
    <_Version xmlns="http://schemas.microsoft.com/sharepoint/v3/fields">1</_Version>
    <pic xmlns="7d0d6657-8a17-4d57-8d04-c930ce64ba8e">
      <Url xsi:nil="true"/>
      <Description xsi:nil="true"/>
    </pic>
    <DLCPolicyLabelClientValue xmlns="7d0d6657-8a17-4d57-8d04-c930ce64ba8e" xsi:nil="true"/>
    <DLCPolicyLabelLock xmlns="7d0d6657-8a17-4d57-8d04-c930ce64ba8e" xsi:nil="true"/>
    <DLCPolicyLabelValue xmlns="7d0d6657-8a17-4d57-8d04-c930ce64ba8e">version:1</DLCPolicyLabelValue>
  </documentManagement>
</p:properties>
</file>

<file path=customXml/itemProps1.xml><?xml version="1.0" encoding="utf-8"?>
<ds:datastoreItem xmlns:ds="http://schemas.openxmlformats.org/officeDocument/2006/customXml" ds:itemID="{0F0DA942-C3B3-4755-AEBC-82E273FDD2A3}">
  <ds:schemaRefs>
    <ds:schemaRef ds:uri="office.server.policy"/>
  </ds:schemaRefs>
</ds:datastoreItem>
</file>

<file path=customXml/itemProps2.xml><?xml version="1.0" encoding="utf-8"?>
<ds:datastoreItem xmlns:ds="http://schemas.openxmlformats.org/officeDocument/2006/customXml" ds:itemID="{38C16B3E-9D48-48A4-86F3-7844EDFAACBF}">
  <ds:schemaRefs>
    <ds:schemaRef ds:uri="http://schemas.microsoft.com/sharepoint/v3/contenttype/forms"/>
  </ds:schemaRefs>
</ds:datastoreItem>
</file>

<file path=customXml/itemProps3.xml><?xml version="1.0" encoding="utf-8"?>
<ds:datastoreItem xmlns:ds="http://schemas.openxmlformats.org/officeDocument/2006/customXml" ds:itemID="{704EDCD5-6BAD-41DB-BEE6-0A2EFB47A47D}">
  <ds:schemaRefs>
    <ds:schemaRef ds:uri="microsoft.office.server.policy.changes"/>
  </ds:schemaRefs>
</ds:datastoreItem>
</file>

<file path=customXml/itemProps4.xml><?xml version="1.0" encoding="utf-8"?>
<ds:datastoreItem xmlns:ds="http://schemas.openxmlformats.org/officeDocument/2006/customXml" ds:itemID="{6B20A398-2D91-4AFD-8662-CA7B0A0BE5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ad85aff-6b6b-4710-8257-bd506b42aceb"/>
    <ds:schemaRef ds:uri="7d0d6657-8a17-4d57-8d04-c930ce64ba8e"/>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57A5093C-5039-430F-A3D5-7FC97091593F}">
  <ds:schemaRefs>
    <ds:schemaRef ds:uri="http://schemas.microsoft.com/office/2006/metadata/properties"/>
    <ds:schemaRef ds:uri="http://schemas.microsoft.com/office/infopath/2007/PartnerControls"/>
    <ds:schemaRef ds:uri="8ad85aff-6b6b-4710-8257-bd506b42aceb"/>
    <ds:schemaRef ds:uri="7d0d6657-8a17-4d57-8d04-c930ce64ba8e"/>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otalTime>879</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3</vt:i4>
      </vt:variant>
      <vt:variant>
        <vt:lpstr>Theme</vt:lpstr>
      </vt:variant>
      <vt:variant>
        <vt:i4>10</vt:i4>
      </vt:variant>
      <vt:variant>
        <vt:lpstr>Slide Titles</vt:lpstr>
      </vt:variant>
      <vt:variant>
        <vt:i4>0</vt:i4>
      </vt:variant>
    </vt:vector>
  </HeadingPairs>
  <TitlesOfParts>
    <vt:vector size="13" baseType="lpstr">
      <vt:lpstr>Arial</vt:lpstr>
      <vt:lpstr>Calibri</vt:lpstr>
      <vt:lpstr>Segoe UI</vt:lpstr>
      <vt:lpstr>cover</vt:lpstr>
      <vt:lpstr>Personalizza struttura</vt:lpstr>
      <vt:lpstr>7_Personalizza struttura</vt:lpstr>
      <vt:lpstr>10_Personalizza struttura</vt:lpstr>
      <vt:lpstr>8_Personalizza struttura</vt:lpstr>
      <vt:lpstr>11_Personalizza struttura</vt:lpstr>
      <vt:lpstr>12_Personalizza struttura</vt:lpstr>
      <vt:lpstr>4_Personalizza struttura</vt:lpstr>
      <vt:lpstr>9_Personalizza struttura</vt:lpstr>
      <vt:lpstr>section cover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
  <cp:lastModifiedBy>Suhas Garla</cp:lastModifiedBy>
  <cp:revision>942</cp:revision>
  <cp:lastPrinted>2023-05-26T12:28:23Z</cp:lastPrinted>
  <dcterms:created xsi:type="dcterms:W3CDTF">2022-06-15T15:20:33Z</dcterms:created>
  <dcterms:modified xsi:type="dcterms:W3CDTF">2024-07-23T12:06:41Z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0x0101006258E8A49BFDE448831A5955777976B5</vt:lpwstr>
  </property>
  <property fmtid="{D5CDD505-2E9C-101B-9397-08002B2CF9AE}" pid="3" name="MediaServiceImageTags">
    <vt:lpwstr/>
  </property>
</Properties>
</file>