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6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70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0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538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5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1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7E54-F1BE-41BE-BF7C-265B81E197C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12408F-5CF6-4FAD-A653-4B47333E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asutra.com/view/feature/1630/breaking_down_breakout_system_and_.php?print=1" TargetMode="External"/><Relationship Id="rId2" Type="http://schemas.openxmlformats.org/officeDocument/2006/relationships/hyperlink" Target="https://en.wikipedia.org/wiki/Arkano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BRICK BREAKER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Break it to win it!!</a:t>
            </a:r>
          </a:p>
        </p:txBody>
      </p:sp>
    </p:spTree>
    <p:extLst>
      <p:ext uri="{BB962C8B-B14F-4D97-AF65-F5344CB8AC3E}">
        <p14:creationId xmlns:p14="http://schemas.microsoft.com/office/powerpoint/2010/main" val="252033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this game about?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Brick breaker is an arcade game.</a:t>
            </a:r>
          </a:p>
          <a:p>
            <a:r>
              <a:rPr lang="en-US" dirty="0"/>
              <a:t>Each level composes of different kinds of bricks with different layouts.</a:t>
            </a:r>
          </a:p>
          <a:p>
            <a:r>
              <a:rPr lang="en-US" dirty="0"/>
              <a:t>Aim: The player should control the paddle which prevents the ball from falling off the screen(playing area) in turn attempting to hit the bricks with the help of the bouncing ball. </a:t>
            </a:r>
          </a:p>
          <a:p>
            <a:r>
              <a:rPr lang="en-US" dirty="0"/>
              <a:t>Ball striking the brick causes the brick to break and eventually disappear depending on the hit points of the brick.</a:t>
            </a:r>
          </a:p>
          <a:p>
            <a:r>
              <a:rPr lang="en-US" dirty="0"/>
              <a:t>When all the bricks disappear, the player proceeds to next level which will have different kind(pattern) of bricks.</a:t>
            </a:r>
          </a:p>
        </p:txBody>
      </p:sp>
    </p:spTree>
    <p:extLst>
      <p:ext uri="{BB962C8B-B14F-4D97-AF65-F5344CB8AC3E}">
        <p14:creationId xmlns:p14="http://schemas.microsoft.com/office/powerpoint/2010/main" val="36961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concepts will be used to create different kinds of bricks in different levels.</a:t>
            </a:r>
          </a:p>
          <a:p>
            <a:r>
              <a:rPr lang="en-US" dirty="0"/>
              <a:t>Ball and the paddle will be created with the help of physics</a:t>
            </a:r>
          </a:p>
          <a:p>
            <a:r>
              <a:rPr lang="en-US" dirty="0"/>
              <a:t>Collision concepts will be implemented to detect collision between:</a:t>
            </a:r>
          </a:p>
          <a:p>
            <a:pPr lvl="1"/>
            <a:r>
              <a:rPr lang="en-US" dirty="0"/>
              <a:t>Ball and bricks</a:t>
            </a:r>
          </a:p>
          <a:p>
            <a:pPr lvl="1"/>
            <a:r>
              <a:rPr lang="en-US" dirty="0"/>
              <a:t>Ball and paddle.</a:t>
            </a:r>
          </a:p>
          <a:p>
            <a:r>
              <a:rPr lang="en-US" sz="2000" dirty="0"/>
              <a:t> Composer Scenes is used for transition from level to another.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307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Target audience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between age 8-12 years</a:t>
            </a:r>
          </a:p>
        </p:txBody>
      </p:sp>
    </p:spTree>
    <p:extLst>
      <p:ext uri="{BB962C8B-B14F-4D97-AF65-F5344CB8AC3E}">
        <p14:creationId xmlns:p14="http://schemas.microsoft.com/office/powerpoint/2010/main" val="228517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1026" name="Picture 2" descr="brick breaker ga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057400"/>
            <a:ext cx="33623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ck breaker games with bricks as st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057400"/>
            <a:ext cx="32956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Scoring System and </a:t>
            </a:r>
            <a:r>
              <a:rPr lang="en-US" dirty="0" err="1"/>
              <a:t>Acheivements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the balls goes off the playing area, the life of the player is decremented by 1</a:t>
            </a:r>
          </a:p>
          <a:p>
            <a:r>
              <a:rPr lang="en-US" dirty="0"/>
              <a:t>When the life reaches zero, the game is over.</a:t>
            </a:r>
          </a:p>
          <a:p>
            <a:r>
              <a:rPr lang="en-US" dirty="0"/>
              <a:t>There is a hit point assigned to bricks in each level, the </a:t>
            </a:r>
            <a:r>
              <a:rPr lang="en-US" dirty="0" err="1"/>
              <a:t>hitpoints</a:t>
            </a:r>
            <a:r>
              <a:rPr lang="en-US" dirty="0"/>
              <a:t> of the brick increases as the user progresses to the next level.</a:t>
            </a:r>
          </a:p>
          <a:p>
            <a:r>
              <a:rPr lang="en-US" dirty="0" err="1"/>
              <a:t>Hitpoint</a:t>
            </a:r>
            <a:r>
              <a:rPr lang="en-US" dirty="0"/>
              <a:t> of the brick is decremented by 1 each time the ball strikes the brick.</a:t>
            </a:r>
          </a:p>
          <a:p>
            <a:r>
              <a:rPr lang="en-US" dirty="0"/>
              <a:t>When the </a:t>
            </a:r>
            <a:r>
              <a:rPr lang="en-US" dirty="0" err="1"/>
              <a:t>hitpoint</a:t>
            </a:r>
            <a:r>
              <a:rPr lang="en-US" dirty="0"/>
              <a:t> of the brick reaches zero, the brick is removed from the play area.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1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Target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Handheld and Mobile devices(Android)</a:t>
            </a:r>
          </a:p>
          <a:p>
            <a:r>
              <a:rPr lang="en-US" dirty="0"/>
              <a:t>Input technology:</a:t>
            </a:r>
          </a:p>
          <a:p>
            <a:pPr lvl="1"/>
            <a:r>
              <a:rPr lang="en-US" dirty="0"/>
              <a:t>Touch screen gestures (pan)</a:t>
            </a:r>
          </a:p>
          <a:p>
            <a:r>
              <a:rPr lang="en-US" sz="1800" dirty="0"/>
              <a:t>Simulator: Corona </a:t>
            </a:r>
            <a:r>
              <a:rPr lang="en-US" sz="1800" dirty="0" err="1"/>
              <a:t>Sdk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9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https://en.wikipedia.org/wiki/Arkanoid</a:t>
            </a:r>
            <a:endParaRPr lang="en-US" dirty="0"/>
          </a:p>
          <a:p>
            <a:r>
              <a:rPr lang="en-US" dirty="0">
                <a:hlinkClick r:id="rId3"/>
              </a:rPr>
              <a:t>http://www.gamasutra.com/view/feature/1630/breaking_down_breakout_system_and_.php?print=1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291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339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BRICK BREAKER</vt:lpstr>
      <vt:lpstr>What is this game about? </vt:lpstr>
      <vt:lpstr>Character Design</vt:lpstr>
      <vt:lpstr>Target audience  </vt:lpstr>
      <vt:lpstr>Screenshots</vt:lpstr>
      <vt:lpstr>Scoring System and Acheivements</vt:lpstr>
      <vt:lpstr>Target platform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BREAKER</dc:title>
  <dc:creator>Subin Lazar</dc:creator>
  <cp:lastModifiedBy>Jeevan C</cp:lastModifiedBy>
  <cp:revision>9</cp:revision>
  <dcterms:created xsi:type="dcterms:W3CDTF">2017-04-17T06:49:14Z</dcterms:created>
  <dcterms:modified xsi:type="dcterms:W3CDTF">2017-04-20T21:13:22Z</dcterms:modified>
</cp:coreProperties>
</file>