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13" r:id="rId2"/>
    <p:sldId id="271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A93D6-CB65-42A7-BC8F-BBDCE78DA67D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51E5F-993B-4A10-A53A-2C4ABAF4E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3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3DB5F3D4-441E-9D80-D6D4-8B359305F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d66680d41_0_15:notes">
            <a:extLst>
              <a:ext uri="{FF2B5EF4-FFF2-40B4-BE49-F238E27FC236}">
                <a16:creationId xmlns:a16="http://schemas.microsoft.com/office/drawing/2014/main" id="{A5535A54-CBED-02A3-D8D6-522B3CDA94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d66680d41_0_15:notes">
            <a:extLst>
              <a:ext uri="{FF2B5EF4-FFF2-40B4-BE49-F238E27FC236}">
                <a16:creationId xmlns:a16="http://schemas.microsoft.com/office/drawing/2014/main" id="{8FB52467-4731-26FB-2753-0FAE7E9A7F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407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3DB5F3D4-441E-9D80-D6D4-8B359305F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d66680d41_0_15:notes">
            <a:extLst>
              <a:ext uri="{FF2B5EF4-FFF2-40B4-BE49-F238E27FC236}">
                <a16:creationId xmlns:a16="http://schemas.microsoft.com/office/drawing/2014/main" id="{A5535A54-CBED-02A3-D8D6-522B3CDA94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d66680d41_0_15:notes">
            <a:extLst>
              <a:ext uri="{FF2B5EF4-FFF2-40B4-BE49-F238E27FC236}">
                <a16:creationId xmlns:a16="http://schemas.microsoft.com/office/drawing/2014/main" id="{8FB52467-4731-26FB-2753-0FAE7E9A7F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071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992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170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83242-4943-DAB2-306B-6C502B4B1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6CCC-CFFA-4B98-B500-22A66AAC548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DB95D-8F59-C99C-3EF3-52FE9F823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3AC40-F3CE-6CE5-A11E-7E96E31D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F182F-539D-4A2B-A62C-B1C4E185AD2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2C58BD1-67D0-8D87-C6E5-9754C75605FB}"/>
              </a:ext>
            </a:extLst>
          </p:cNvPr>
          <p:cNvGrpSpPr/>
          <p:nvPr userDrawn="1"/>
        </p:nvGrpSpPr>
        <p:grpSpPr>
          <a:xfrm>
            <a:off x="287069" y="299692"/>
            <a:ext cx="11115446" cy="986327"/>
            <a:chOff x="287069" y="299692"/>
            <a:chExt cx="11115446" cy="98632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E8F9D84-6B1A-A879-AEBA-ADC05730B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069" y="341128"/>
              <a:ext cx="2103591" cy="90153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C04BED-E850-3D7A-E1DB-20DAA6872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16540" y="299692"/>
              <a:ext cx="2085975" cy="94297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B6BCA51-E00A-C853-B0E7-4F1BA1876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832" y="299692"/>
              <a:ext cx="2869034" cy="92971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614BAD1-035F-4396-E4D9-4B3B3A0B8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5879" y="299692"/>
              <a:ext cx="1482186" cy="9863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272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DFE10D00-D3E8-0731-0A5A-8EAF8C536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94AC48-D74A-F9E6-F0BE-1B2F868AD8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</a:t>
            </a:fld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E57328-CA3D-6089-1489-2E2EF1F57E7A}"/>
              </a:ext>
            </a:extLst>
          </p:cNvPr>
          <p:cNvGrpSpPr/>
          <p:nvPr/>
        </p:nvGrpSpPr>
        <p:grpSpPr>
          <a:xfrm>
            <a:off x="287069" y="299692"/>
            <a:ext cx="11115446" cy="986327"/>
            <a:chOff x="287069" y="299692"/>
            <a:chExt cx="11115446" cy="9863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E84F682-486E-D6FA-B9BB-43614BB21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069" y="341128"/>
              <a:ext cx="2103591" cy="90153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FC303AC-A373-9AFD-E7BF-5ECE13748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16540" y="299692"/>
              <a:ext cx="2085975" cy="94297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A64DAB3-B9DC-0056-C7FC-65CD4EFC6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832" y="299692"/>
              <a:ext cx="2869034" cy="92971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C22E6E9-18A9-184E-284E-80120D940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5879" y="299692"/>
              <a:ext cx="1482186" cy="986327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DFC8EA1-1872-9710-5E10-189D0F1A68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877" y="1433799"/>
            <a:ext cx="11191875" cy="266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9E0FAB-5AE3-092D-EC16-588711101603}"/>
              </a:ext>
            </a:extLst>
          </p:cNvPr>
          <p:cNvSpPr txBox="1"/>
          <p:nvPr/>
        </p:nvSpPr>
        <p:spPr>
          <a:xfrm>
            <a:off x="1000923" y="2093417"/>
            <a:ext cx="935860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“</a:t>
            </a:r>
            <a:r>
              <a:rPr lang="en-IN" sz="2800" b="1" dirty="0">
                <a:solidFill>
                  <a:srgbClr val="7030A0"/>
                </a:solidFill>
              </a:rPr>
              <a:t>Paper Title</a:t>
            </a:r>
            <a:r>
              <a:rPr lang="en-IN" sz="2400" dirty="0"/>
              <a:t>”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By</a:t>
            </a:r>
          </a:p>
          <a:p>
            <a:pPr algn="ctr"/>
            <a:r>
              <a:rPr lang="en-IN" sz="2400" dirty="0"/>
              <a:t>&lt;</a:t>
            </a:r>
            <a:r>
              <a:rPr lang="en-IN" sz="2400" dirty="0">
                <a:solidFill>
                  <a:srgbClr val="C00000"/>
                </a:solidFill>
              </a:rPr>
              <a:t>Details of the Authors</a:t>
            </a:r>
            <a:r>
              <a:rPr lang="en-IN" sz="2400" dirty="0"/>
              <a:t>&gt;</a:t>
            </a:r>
          </a:p>
          <a:p>
            <a:pPr algn="ctr"/>
            <a:endParaRPr lang="en-IN" sz="2400" dirty="0"/>
          </a:p>
          <a:p>
            <a:pPr algn="ctr"/>
            <a:endParaRPr lang="en-IN" sz="24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EF95-0FE8-63E5-4691-2C2C9475FCAB}"/>
              </a:ext>
            </a:extLst>
          </p:cNvPr>
          <p:cNvSpPr txBox="1"/>
          <p:nvPr/>
        </p:nvSpPr>
        <p:spPr>
          <a:xfrm>
            <a:off x="10011748" y="1838130"/>
            <a:ext cx="14835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Paper ID: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27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DFE10D00-D3E8-0731-0A5A-8EAF8C536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94AC48-D74A-F9E6-F0BE-1B2F868AD8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</a:t>
            </a:fld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E57328-CA3D-6089-1489-2E2EF1F57E7A}"/>
              </a:ext>
            </a:extLst>
          </p:cNvPr>
          <p:cNvGrpSpPr/>
          <p:nvPr/>
        </p:nvGrpSpPr>
        <p:grpSpPr>
          <a:xfrm>
            <a:off x="287069" y="299692"/>
            <a:ext cx="11115446" cy="986327"/>
            <a:chOff x="287069" y="299692"/>
            <a:chExt cx="11115446" cy="9863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E84F682-486E-D6FA-B9BB-43614BB21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069" y="341128"/>
              <a:ext cx="2103591" cy="90153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FC303AC-A373-9AFD-E7BF-5ECE13748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16540" y="299692"/>
              <a:ext cx="2085975" cy="94297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A64DAB3-B9DC-0056-C7FC-65CD4EFC6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832" y="299692"/>
              <a:ext cx="2869034" cy="92971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C22E6E9-18A9-184E-284E-80120D940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5879" y="299692"/>
              <a:ext cx="1482186" cy="986327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DFC8EA1-1872-9710-5E10-189D0F1A68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877" y="1433799"/>
            <a:ext cx="11191875" cy="266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EF7C1C-A6F4-3D5B-3C94-C2EB1363A146}"/>
              </a:ext>
            </a:extLst>
          </p:cNvPr>
          <p:cNvSpPr txBox="1"/>
          <p:nvPr/>
        </p:nvSpPr>
        <p:spPr>
          <a:xfrm>
            <a:off x="457200" y="2155372"/>
            <a:ext cx="11113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Presentation Instructions:</a:t>
            </a:r>
          </a:p>
          <a:p>
            <a:pPr marL="342900" indent="-342900">
              <a:buAutoNum type="arabicPeriod"/>
            </a:pPr>
            <a:r>
              <a:rPr lang="en-IN" dirty="0"/>
              <a:t>The presentation time is limited to 10 + 2 minutes.</a:t>
            </a:r>
          </a:p>
          <a:p>
            <a:pPr marL="342900" indent="-342900">
              <a:buAutoNum type="arabicPeriod"/>
            </a:pPr>
            <a:r>
              <a:rPr lang="en-IN" dirty="0"/>
              <a:t>Include Names and Affiliations of all the Authors in the first slide.</a:t>
            </a:r>
          </a:p>
          <a:p>
            <a:pPr marL="342900" indent="-342900">
              <a:buAutoNum type="arabicPeriod"/>
            </a:pPr>
            <a:r>
              <a:rPr lang="en-IN" dirty="0"/>
              <a:t>Presenter name among the Authors can be highlighted </a:t>
            </a:r>
          </a:p>
          <a:p>
            <a:pPr marL="342900" indent="-342900">
              <a:buAutoNum type="arabicPeriod"/>
            </a:pPr>
            <a:r>
              <a:rPr lang="en-IN" dirty="0"/>
              <a:t>Since there is a time restriction of 10 minutes for presentation, it is required to prepare slides accordingly.</a:t>
            </a:r>
          </a:p>
          <a:p>
            <a:pPr marL="342900" indent="-342900">
              <a:buAutoNum type="arabicPeriod"/>
            </a:pPr>
            <a:r>
              <a:rPr lang="en-IN" dirty="0"/>
              <a:t>Paper ID to be included on the first slide </a:t>
            </a:r>
            <a:r>
              <a:rPr lang="en-IN"/>
              <a:t>without fail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939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82</Words>
  <Application>Microsoft Office PowerPoint</Application>
  <PresentationFormat>Widescreen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Umesh</dc:creator>
  <cp:lastModifiedBy>Padmashree t</cp:lastModifiedBy>
  <cp:revision>13</cp:revision>
  <dcterms:created xsi:type="dcterms:W3CDTF">2024-09-13T06:26:55Z</dcterms:created>
  <dcterms:modified xsi:type="dcterms:W3CDTF">2024-10-22T03:31:23Z</dcterms:modified>
</cp:coreProperties>
</file>