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Avenir" panose="02000503020000020003" pitchFamily="2" charset="0"/>
      <p:regular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32834010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32834010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77700" y="0"/>
            <a:ext cx="7497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50" y="0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-1" y="2"/>
            <a:ext cx="745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623900" y="1223986"/>
            <a:ext cx="7886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73635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628641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704" y="0"/>
            <a:ext cx="1469295" cy="8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117249" y="4869656"/>
            <a:ext cx="4573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E4E63"/>
                </a:solidFill>
                <a:latin typeface="Avenir"/>
                <a:ea typeface="Avenir"/>
                <a:cs typeface="Avenir"/>
                <a:sym typeface="Avenir"/>
              </a:rPr>
              <a:t>https://hackhpc.github.io/facultyhack-gateways24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-1" y="2"/>
            <a:ext cx="7455000" cy="102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Perry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144550" y="1151600"/>
            <a:ext cx="4897200" cy="33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Mentor 1: Izzat Alsmadi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Mentor 2: Fernando Posada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Home Institution: Mississippi Valley State University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Target Course: Intro to CyberSecurity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Target Course Number:CS423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Anticipated Enrollment: 15-20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Poster title: Incorporating HPC Curriculum for Enhancement for Intro to Cybersecurity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4931650" y="1151600"/>
            <a:ext cx="4092600" cy="33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Project Goals:</a:t>
            </a:r>
            <a:endParaRPr/>
          </a:p>
          <a:p>
            <a:pPr marL="457200" lvl="0" indent="-31242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introduce basic Concepts of Cybersecurity and HPC into the course. (*fundamental cybersecurity concepts that would include: threats,  cryptography, etc)</a:t>
            </a:r>
            <a:endParaRPr/>
          </a:p>
          <a:p>
            <a:pPr marL="457200" lvl="0" indent="-3124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practical lab exercises that will give students hands-on experience using basic tools to speed up cybersecurity tasks, like running programs on multiple computers at once and using cloud services to analyze small datasets. (*how fun would this be) </a:t>
            </a:r>
            <a:endParaRPr/>
          </a:p>
          <a:p>
            <a:pPr marL="457200" lvl="0" indent="-3124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practical lab exercises that demonstrate how HPC can be applied to accelerate cryptographic algorithms and machine learning models for cybersecurity.(*how can we implement and execute basic encryption algorithm or machine learning for threat detection. (*what tools can I locate with HPC)</a:t>
            </a:r>
            <a:endParaRPr/>
          </a:p>
          <a:p>
            <a:pPr marL="457200" lvl="0" indent="-3124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datasets relevant to cybersecurity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</vt:lpstr>
      <vt:lpstr>Calibri</vt:lpstr>
      <vt:lpstr>Simple Light</vt:lpstr>
      <vt:lpstr>Office Theme</vt:lpstr>
      <vt:lpstr>Sabrina Perry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Sabrina Perry</cp:lastModifiedBy>
  <cp:revision>2</cp:revision>
  <dcterms:modified xsi:type="dcterms:W3CDTF">2024-09-23T14:13:02Z</dcterms:modified>
</cp:coreProperties>
</file>