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27432000" cy="41148000"/>
  <p:notesSz cx="6858000" cy="9144000"/>
  <p:embeddedFontLst>
    <p:embeddedFont>
      <p:font typeface="Open Sans" panose="020B0606030504020204" pitchFamily="3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 roundtripDataSignature="AMtx7mj2lCnrPOAb5FD/7LHIg2ZKJEG5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698"/>
    <a:srgbClr val="EBEFF7"/>
    <a:srgbClr val="F7E8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19"/>
    <p:restoredTop sz="94618"/>
  </p:normalViewPr>
  <p:slideViewPr>
    <p:cSldViewPr snapToGrid="0">
      <p:cViewPr>
        <p:scale>
          <a:sx n="52" d="100"/>
          <a:sy n="52" d="100"/>
        </p:scale>
        <p:origin x="-3636" y="-71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presProps" Target="presProps.xml"/><Relationship Id="rId5" Type="http://schemas.openxmlformats.org/officeDocument/2006/relationships/font" Target="fonts/font2.fntdata"/><Relationship Id="rId10" Type="http://customschemas.google.com/relationships/presentationmetadata" Target="metadata"/><Relationship Id="rId4" Type="http://schemas.openxmlformats.org/officeDocument/2006/relationships/font" Target="fonts/font1.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86000" y="685800"/>
            <a:ext cx="228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685800"/>
            <a:ext cx="228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8127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1508760" y="30510488"/>
            <a:ext cx="493770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2" name="Google Shape;52;p9"/>
          <p:cNvSpPr txBox="1">
            <a:spLocks noGrp="1"/>
          </p:cNvSpPr>
          <p:nvPr>
            <p:ph type="ftr" idx="11"/>
          </p:nvPr>
        </p:nvSpPr>
        <p:spPr>
          <a:xfrm>
            <a:off x="7269480" y="30510488"/>
            <a:ext cx="740670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15499080" y="30510488"/>
            <a:ext cx="493770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png"/><Relationship Id="rId9"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2" name="Rectangle 1">
            <a:extLst>
              <a:ext uri="{FF2B5EF4-FFF2-40B4-BE49-F238E27FC236}">
                <a16:creationId xmlns:a16="http://schemas.microsoft.com/office/drawing/2014/main" id="{9EED5D48-3F72-906A-55ED-B3ECB2E410D4}"/>
              </a:ext>
            </a:extLst>
          </p:cNvPr>
          <p:cNvSpPr/>
          <p:nvPr userDrawn="1"/>
        </p:nvSpPr>
        <p:spPr>
          <a:xfrm>
            <a:off x="0" y="2"/>
            <a:ext cx="27432000" cy="2371428"/>
          </a:xfrm>
          <a:prstGeom prst="rect">
            <a:avLst/>
          </a:prstGeom>
          <a:solidFill>
            <a:srgbClr val="00569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 name="TextBox 2">
            <a:extLst>
              <a:ext uri="{FF2B5EF4-FFF2-40B4-BE49-F238E27FC236}">
                <a16:creationId xmlns:a16="http://schemas.microsoft.com/office/drawing/2014/main" id="{EF123D09-D505-2D72-9FDF-F22657DAD764}"/>
              </a:ext>
            </a:extLst>
          </p:cNvPr>
          <p:cNvSpPr txBox="1"/>
          <p:nvPr userDrawn="1"/>
        </p:nvSpPr>
        <p:spPr>
          <a:xfrm>
            <a:off x="353910" y="2686886"/>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lang="en-US" sz="3600" dirty="0">
                <a:solidFill>
                  <a:srgbClr val="F7E8C9"/>
                </a:solidFill>
              </a:rPr>
              <a:t>Introduction</a:t>
            </a:r>
            <a:endParaRPr sz="3600" dirty="0">
              <a:solidFill>
                <a:srgbClr val="F7E8C9"/>
              </a:solidFill>
            </a:endParaRPr>
          </a:p>
        </p:txBody>
      </p:sp>
      <p:sp>
        <p:nvSpPr>
          <p:cNvPr id="4" name="TextBox 3">
            <a:extLst>
              <a:ext uri="{FF2B5EF4-FFF2-40B4-BE49-F238E27FC236}">
                <a16:creationId xmlns:a16="http://schemas.microsoft.com/office/drawing/2014/main" id="{B01DE082-BBA3-F7F3-B09A-8EC0F313C953}"/>
              </a:ext>
            </a:extLst>
          </p:cNvPr>
          <p:cNvSpPr txBox="1"/>
          <p:nvPr userDrawn="1"/>
        </p:nvSpPr>
        <p:spPr>
          <a:xfrm>
            <a:off x="1353365" y="15028145"/>
            <a:ext cx="11824752" cy="646331"/>
          </a:xfrm>
          <a:prstGeom prst="rect">
            <a:avLst/>
          </a:prstGeom>
          <a:solidFill>
            <a:schemeClr val="bg1"/>
          </a:solidFill>
          <a:ln w="12700">
            <a:solidFill>
              <a:srgbClr val="005698"/>
            </a:solidFill>
          </a:ln>
        </p:spPr>
        <p:txBody>
          <a:bodyPr wrap="square" lIns="457200" anchor="ctr">
            <a:spAutoFit/>
          </a:bodyPr>
          <a:lstStyle/>
          <a:p>
            <a:pPr>
              <a:defRPr sz="3600" b="1">
                <a:solidFill>
                  <a:srgbClr val="004C99"/>
                </a:solidFill>
              </a:defRPr>
            </a:pPr>
            <a:r>
              <a:rPr lang="en-US" sz="3600" dirty="0">
                <a:solidFill>
                  <a:srgbClr val="005698"/>
                </a:solidFill>
              </a:rPr>
              <a:t>Goals</a:t>
            </a:r>
            <a:endParaRPr sz="3600" dirty="0">
              <a:solidFill>
                <a:srgbClr val="005698"/>
              </a:solidFill>
            </a:endParaRPr>
          </a:p>
        </p:txBody>
      </p:sp>
      <p:sp>
        <p:nvSpPr>
          <p:cNvPr id="5" name="TextBox 4">
            <a:extLst>
              <a:ext uri="{FF2B5EF4-FFF2-40B4-BE49-F238E27FC236}">
                <a16:creationId xmlns:a16="http://schemas.microsoft.com/office/drawing/2014/main" id="{DEF8380A-832F-A6B6-C1F9-9B5CD9ACF8AD}"/>
              </a:ext>
            </a:extLst>
          </p:cNvPr>
          <p:cNvSpPr txBox="1"/>
          <p:nvPr userDrawn="1"/>
        </p:nvSpPr>
        <p:spPr>
          <a:xfrm>
            <a:off x="353910" y="24341063"/>
            <a:ext cx="12824209" cy="646331"/>
          </a:xfrm>
          <a:prstGeom prst="rect">
            <a:avLst/>
          </a:prstGeom>
          <a:solidFill>
            <a:srgbClr val="005698"/>
          </a:solidFill>
        </p:spPr>
        <p:txBody>
          <a:bodyPr wrap="square" lIns="457200" anchor="ctr">
            <a:spAutoFit/>
          </a:bodyPr>
          <a:lstStyle/>
          <a:p>
            <a:pPr>
              <a:defRPr sz="3600" b="1">
                <a:solidFill>
                  <a:srgbClr val="004C99"/>
                </a:solidFill>
              </a:defRPr>
            </a:pPr>
            <a:r>
              <a:rPr sz="3600" dirty="0">
                <a:solidFill>
                  <a:srgbClr val="F7E8C9"/>
                </a:solidFill>
              </a:rPr>
              <a:t>Initial Course Syllabus</a:t>
            </a:r>
          </a:p>
        </p:txBody>
      </p:sp>
      <p:sp>
        <p:nvSpPr>
          <p:cNvPr id="11" name="TextBox 10">
            <a:extLst>
              <a:ext uri="{FF2B5EF4-FFF2-40B4-BE49-F238E27FC236}">
                <a16:creationId xmlns:a16="http://schemas.microsoft.com/office/drawing/2014/main" id="{22A23F01-9E02-4446-6C13-799C5356DEAA}"/>
              </a:ext>
            </a:extLst>
          </p:cNvPr>
          <p:cNvSpPr txBox="1"/>
          <p:nvPr userDrawn="1"/>
        </p:nvSpPr>
        <p:spPr>
          <a:xfrm>
            <a:off x="14253882" y="2686886"/>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sz="3600" dirty="0">
                <a:solidFill>
                  <a:srgbClr val="F7E8C9"/>
                </a:solidFill>
              </a:rPr>
              <a:t>Modified Course Syllabus</a:t>
            </a:r>
          </a:p>
        </p:txBody>
      </p:sp>
      <p:sp>
        <p:nvSpPr>
          <p:cNvPr id="12" name="TextBox 11">
            <a:extLst>
              <a:ext uri="{FF2B5EF4-FFF2-40B4-BE49-F238E27FC236}">
                <a16:creationId xmlns:a16="http://schemas.microsoft.com/office/drawing/2014/main" id="{15C29343-6EDC-AE68-B797-41EF96CDE4F1}"/>
              </a:ext>
            </a:extLst>
          </p:cNvPr>
          <p:cNvSpPr txBox="1"/>
          <p:nvPr userDrawn="1"/>
        </p:nvSpPr>
        <p:spPr>
          <a:xfrm>
            <a:off x="14253880" y="13701907"/>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sz="3600" dirty="0">
                <a:solidFill>
                  <a:srgbClr val="F7E8C9"/>
                </a:solidFill>
              </a:rPr>
              <a:t>Science Gateways Resources Used</a:t>
            </a:r>
          </a:p>
        </p:txBody>
      </p:sp>
      <p:sp>
        <p:nvSpPr>
          <p:cNvPr id="13" name="TextBox 12">
            <a:extLst>
              <a:ext uri="{FF2B5EF4-FFF2-40B4-BE49-F238E27FC236}">
                <a16:creationId xmlns:a16="http://schemas.microsoft.com/office/drawing/2014/main" id="{2880188C-D200-BCF3-EE90-1777C6DC0C02}"/>
              </a:ext>
            </a:extLst>
          </p:cNvPr>
          <p:cNvSpPr txBox="1"/>
          <p:nvPr userDrawn="1"/>
        </p:nvSpPr>
        <p:spPr>
          <a:xfrm>
            <a:off x="14253880" y="18235355"/>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lang="en-US" sz="3600" dirty="0">
                <a:solidFill>
                  <a:srgbClr val="F7E8C9"/>
                </a:solidFill>
              </a:rPr>
              <a:t>Expansions</a:t>
            </a:r>
          </a:p>
        </p:txBody>
      </p:sp>
      <p:sp>
        <p:nvSpPr>
          <p:cNvPr id="14" name="TextBox 13">
            <a:extLst>
              <a:ext uri="{FF2B5EF4-FFF2-40B4-BE49-F238E27FC236}">
                <a16:creationId xmlns:a16="http://schemas.microsoft.com/office/drawing/2014/main" id="{F66738B9-6F90-2871-3A72-7C14C05BA3ED}"/>
              </a:ext>
            </a:extLst>
          </p:cNvPr>
          <p:cNvSpPr txBox="1"/>
          <p:nvPr userDrawn="1"/>
        </p:nvSpPr>
        <p:spPr>
          <a:xfrm>
            <a:off x="14253880" y="26009591"/>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sz="3600" dirty="0">
                <a:solidFill>
                  <a:srgbClr val="F7E8C9"/>
                </a:solidFill>
              </a:rPr>
              <a:t>References</a:t>
            </a:r>
          </a:p>
        </p:txBody>
      </p:sp>
      <p:pic>
        <p:nvPicPr>
          <p:cNvPr id="15" name="Picture 14" descr="A close-up of a paper&#10;&#10;AI-generated content may be incorrect.">
            <a:extLst>
              <a:ext uri="{FF2B5EF4-FFF2-40B4-BE49-F238E27FC236}">
                <a16:creationId xmlns:a16="http://schemas.microsoft.com/office/drawing/2014/main" id="{774F7CEC-BFE8-05B1-E633-E35F5F05D48B}"/>
              </a:ext>
            </a:extLst>
          </p:cNvPr>
          <p:cNvPicPr>
            <a:picLocks noChangeAspect="1"/>
          </p:cNvPicPr>
          <p:nvPr userDrawn="1"/>
        </p:nvPicPr>
        <p:blipFill>
          <a:blip r:embed="rId3"/>
          <a:stretch>
            <a:fillRect/>
          </a:stretch>
        </p:blipFill>
        <p:spPr>
          <a:xfrm>
            <a:off x="0" y="113369"/>
            <a:ext cx="9032240" cy="2258060"/>
          </a:xfrm>
          <a:prstGeom prst="rect">
            <a:avLst/>
          </a:prstGeom>
        </p:spPr>
      </p:pic>
      <p:sp>
        <p:nvSpPr>
          <p:cNvPr id="17" name="Rectangle 16">
            <a:extLst>
              <a:ext uri="{FF2B5EF4-FFF2-40B4-BE49-F238E27FC236}">
                <a16:creationId xmlns:a16="http://schemas.microsoft.com/office/drawing/2014/main" id="{456E00BB-07F5-B12B-FB16-2EE4C241F9E3}"/>
              </a:ext>
            </a:extLst>
          </p:cNvPr>
          <p:cNvSpPr/>
          <p:nvPr userDrawn="1"/>
        </p:nvSpPr>
        <p:spPr>
          <a:xfrm>
            <a:off x="0" y="39716778"/>
            <a:ext cx="27432000" cy="1457028"/>
          </a:xfrm>
          <a:prstGeom prst="rect">
            <a:avLst/>
          </a:prstGeom>
          <a:solidFill>
            <a:srgbClr val="00569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18" name="Group 17">
            <a:extLst>
              <a:ext uri="{FF2B5EF4-FFF2-40B4-BE49-F238E27FC236}">
                <a16:creationId xmlns:a16="http://schemas.microsoft.com/office/drawing/2014/main" id="{D2C8402F-92CB-58E0-7AAC-CF81BEAB28F6}"/>
              </a:ext>
            </a:extLst>
          </p:cNvPr>
          <p:cNvGrpSpPr/>
          <p:nvPr userDrawn="1"/>
        </p:nvGrpSpPr>
        <p:grpSpPr>
          <a:xfrm>
            <a:off x="0" y="39940993"/>
            <a:ext cx="10113511" cy="1091684"/>
            <a:chOff x="0" y="3683700"/>
            <a:chExt cx="4029900" cy="435000"/>
          </a:xfrm>
        </p:grpSpPr>
        <p:sp>
          <p:nvSpPr>
            <p:cNvPr id="19" name="Google Shape;69;p15">
              <a:extLst>
                <a:ext uri="{FF2B5EF4-FFF2-40B4-BE49-F238E27FC236}">
                  <a16:creationId xmlns:a16="http://schemas.microsoft.com/office/drawing/2014/main" id="{C33D35C7-7A28-7800-62CA-00C1EAC2D7BC}"/>
                </a:ext>
              </a:extLst>
            </p:cNvPr>
            <p:cNvSpPr/>
            <p:nvPr/>
          </p:nvSpPr>
          <p:spPr>
            <a:xfrm>
              <a:off x="0" y="3683700"/>
              <a:ext cx="4029900" cy="435000"/>
            </a:xfrm>
            <a:prstGeom prst="rect">
              <a:avLst/>
            </a:prstGeom>
            <a:solidFill>
              <a:schemeClr val="lt1"/>
            </a:solidFill>
            <a:ln w="8300" cap="flat" cmpd="sng">
              <a:solidFill>
                <a:schemeClr val="dk2"/>
              </a:solidFill>
              <a:prstDash val="solid"/>
              <a:round/>
              <a:headEnd type="none" w="sm" len="sm"/>
              <a:tailEnd type="none" w="sm" len="sm"/>
            </a:ln>
          </p:spPr>
          <p:txBody>
            <a:bodyPr spcFirstLastPara="1" wrap="square" lIns="79675" tIns="79675" rIns="79675" bIns="79675" anchor="ctr" anchorCtr="0">
              <a:noAutofit/>
            </a:bodyPr>
            <a:lstStyle/>
            <a:p>
              <a:pPr marL="0" lvl="0" indent="0" algn="ctr" rtl="0">
                <a:spcBef>
                  <a:spcPts val="0"/>
                </a:spcBef>
                <a:spcAft>
                  <a:spcPts val="0"/>
                </a:spcAft>
                <a:buNone/>
              </a:pPr>
              <a:endParaRPr sz="1219">
                <a:latin typeface="Calibri"/>
                <a:ea typeface="Calibri"/>
                <a:cs typeface="Calibri"/>
                <a:sym typeface="Calibri"/>
              </a:endParaRPr>
            </a:p>
          </p:txBody>
        </p:sp>
        <p:pic>
          <p:nvPicPr>
            <p:cNvPr id="20" name="Google Shape;70;p15">
              <a:extLst>
                <a:ext uri="{FF2B5EF4-FFF2-40B4-BE49-F238E27FC236}">
                  <a16:creationId xmlns:a16="http://schemas.microsoft.com/office/drawing/2014/main" id="{CA093001-51C4-55E4-7895-F272958D6B16}"/>
                </a:ext>
              </a:extLst>
            </p:cNvPr>
            <p:cNvPicPr preferRelativeResize="0"/>
            <p:nvPr/>
          </p:nvPicPr>
          <p:blipFill rotWithShape="1">
            <a:blip r:embed="rId4">
              <a:alphaModFix/>
            </a:blip>
            <a:srcRect/>
            <a:stretch/>
          </p:blipFill>
          <p:spPr>
            <a:xfrm>
              <a:off x="141022" y="3749892"/>
              <a:ext cx="1037645" cy="309910"/>
            </a:xfrm>
            <a:prstGeom prst="rect">
              <a:avLst/>
            </a:prstGeom>
            <a:noFill/>
            <a:ln>
              <a:noFill/>
            </a:ln>
          </p:spPr>
        </p:pic>
        <p:pic>
          <p:nvPicPr>
            <p:cNvPr id="21" name="Google Shape;71;p15" descr="A green and white logo&#10;&#10;Description automatically generated">
              <a:extLst>
                <a:ext uri="{FF2B5EF4-FFF2-40B4-BE49-F238E27FC236}">
                  <a16:creationId xmlns:a16="http://schemas.microsoft.com/office/drawing/2014/main" id="{B746B043-1391-EF27-6D2F-4607B9E28D12}"/>
                </a:ext>
              </a:extLst>
            </p:cNvPr>
            <p:cNvPicPr preferRelativeResize="0"/>
            <p:nvPr/>
          </p:nvPicPr>
          <p:blipFill rotWithShape="1">
            <a:blip r:embed="rId5">
              <a:alphaModFix/>
            </a:blip>
            <a:srcRect/>
            <a:stretch/>
          </p:blipFill>
          <p:spPr>
            <a:xfrm>
              <a:off x="1254133" y="3715341"/>
              <a:ext cx="737581" cy="379034"/>
            </a:xfrm>
            <a:prstGeom prst="rect">
              <a:avLst/>
            </a:prstGeom>
            <a:noFill/>
            <a:ln>
              <a:noFill/>
            </a:ln>
          </p:spPr>
        </p:pic>
        <p:pic>
          <p:nvPicPr>
            <p:cNvPr id="22" name="Google Shape;72;p15" descr="A blue and orange logo&#10;&#10;Description automatically generated">
              <a:extLst>
                <a:ext uri="{FF2B5EF4-FFF2-40B4-BE49-F238E27FC236}">
                  <a16:creationId xmlns:a16="http://schemas.microsoft.com/office/drawing/2014/main" id="{37719B56-AD07-9505-75D4-91BE8469EBD8}"/>
                </a:ext>
              </a:extLst>
            </p:cNvPr>
            <p:cNvPicPr preferRelativeResize="0"/>
            <p:nvPr/>
          </p:nvPicPr>
          <p:blipFill rotWithShape="1">
            <a:blip r:embed="rId6">
              <a:alphaModFix/>
            </a:blip>
            <a:srcRect/>
            <a:stretch/>
          </p:blipFill>
          <p:spPr>
            <a:xfrm>
              <a:off x="2033110" y="3745992"/>
              <a:ext cx="1108279" cy="317732"/>
            </a:xfrm>
            <a:prstGeom prst="rect">
              <a:avLst/>
            </a:prstGeom>
            <a:noFill/>
            <a:ln>
              <a:noFill/>
            </a:ln>
          </p:spPr>
        </p:pic>
        <p:pic>
          <p:nvPicPr>
            <p:cNvPr id="23" name="Google Shape;73;p15">
              <a:extLst>
                <a:ext uri="{FF2B5EF4-FFF2-40B4-BE49-F238E27FC236}">
                  <a16:creationId xmlns:a16="http://schemas.microsoft.com/office/drawing/2014/main" id="{E9F39FB3-DEFE-C141-71AF-D0AC4C69BE06}"/>
                </a:ext>
              </a:extLst>
            </p:cNvPr>
            <p:cNvPicPr preferRelativeResize="0"/>
            <p:nvPr/>
          </p:nvPicPr>
          <p:blipFill rotWithShape="1">
            <a:blip r:embed="rId7">
              <a:alphaModFix/>
            </a:blip>
            <a:srcRect/>
            <a:stretch/>
          </p:blipFill>
          <p:spPr>
            <a:xfrm>
              <a:off x="3182783" y="3745992"/>
              <a:ext cx="811556" cy="317732"/>
            </a:xfrm>
            <a:prstGeom prst="rect">
              <a:avLst/>
            </a:prstGeom>
            <a:noFill/>
            <a:ln>
              <a:noFill/>
            </a:ln>
          </p:spPr>
        </p:pic>
      </p:grpSp>
      <p:sp>
        <p:nvSpPr>
          <p:cNvPr id="24" name="Google Shape;74;p15">
            <a:extLst>
              <a:ext uri="{FF2B5EF4-FFF2-40B4-BE49-F238E27FC236}">
                <a16:creationId xmlns:a16="http://schemas.microsoft.com/office/drawing/2014/main" id="{423893AE-4BB5-6401-58A0-25D396418059}"/>
              </a:ext>
            </a:extLst>
          </p:cNvPr>
          <p:cNvSpPr txBox="1"/>
          <p:nvPr userDrawn="1"/>
        </p:nvSpPr>
        <p:spPr>
          <a:xfrm>
            <a:off x="11899249" y="40144448"/>
            <a:ext cx="14171096" cy="68477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4000" b="1" i="0" u="none" strike="noStrike" cap="none" dirty="0">
                <a:solidFill>
                  <a:schemeClr val="bg1"/>
                </a:solidFill>
                <a:latin typeface="Avenir"/>
                <a:ea typeface="Avenir"/>
                <a:cs typeface="Avenir"/>
                <a:sym typeface="Avenir"/>
              </a:rPr>
              <a:t>Event Site: </a:t>
            </a:r>
            <a:r>
              <a:rPr lang="en" sz="4000" b="0" i="0" u="none" strike="noStrike" cap="none" dirty="0">
                <a:solidFill>
                  <a:schemeClr val="bg1"/>
                </a:solidFill>
                <a:latin typeface="Avenir"/>
                <a:ea typeface="Avenir"/>
                <a:cs typeface="Avenir"/>
                <a:sym typeface="Avenir"/>
              </a:rPr>
              <a:t>https://</a:t>
            </a:r>
            <a:r>
              <a:rPr lang="en" sz="4000" b="0" i="0" u="none" strike="noStrike" cap="none" dirty="0" err="1">
                <a:solidFill>
                  <a:schemeClr val="bg1"/>
                </a:solidFill>
                <a:latin typeface="Avenir"/>
                <a:ea typeface="Avenir"/>
                <a:cs typeface="Avenir"/>
                <a:sym typeface="Avenir"/>
              </a:rPr>
              <a:t>hackhpc.github.io</a:t>
            </a:r>
            <a:r>
              <a:rPr lang="en" sz="4000" b="0" i="0" u="none" strike="noStrike" cap="none" dirty="0">
                <a:solidFill>
                  <a:schemeClr val="bg1"/>
                </a:solidFill>
                <a:latin typeface="Avenir"/>
                <a:ea typeface="Avenir"/>
                <a:cs typeface="Avenir"/>
                <a:sym typeface="Avenir"/>
              </a:rPr>
              <a:t>/facultyhack-gateways2</a:t>
            </a:r>
            <a:r>
              <a:rPr lang="en" sz="4000" dirty="0">
                <a:solidFill>
                  <a:schemeClr val="bg1"/>
                </a:solidFill>
                <a:latin typeface="Avenir"/>
                <a:ea typeface="Avenir"/>
                <a:cs typeface="Avenir"/>
                <a:sym typeface="Avenir"/>
              </a:rPr>
              <a:t>5</a:t>
            </a:r>
            <a:endParaRPr sz="2800" dirty="0">
              <a:solidFill>
                <a:schemeClr val="bg1"/>
              </a:solidFill>
            </a:endParaRPr>
          </a:p>
        </p:txBody>
      </p:sp>
      <p:pic>
        <p:nvPicPr>
          <p:cNvPr id="25" name="Picture 24" descr="A qr code on a white background&#10;&#10;AI-generated content may be incorrect.">
            <a:extLst>
              <a:ext uri="{FF2B5EF4-FFF2-40B4-BE49-F238E27FC236}">
                <a16:creationId xmlns:a16="http://schemas.microsoft.com/office/drawing/2014/main" id="{6A8EFF9E-DE5C-9305-1F52-125DA7C1E3C4}"/>
              </a:ext>
            </a:extLst>
          </p:cNvPr>
          <p:cNvPicPr>
            <a:picLocks noChangeAspect="1"/>
          </p:cNvPicPr>
          <p:nvPr userDrawn="1"/>
        </p:nvPicPr>
        <p:blipFill>
          <a:blip r:embed="rId8"/>
          <a:stretch>
            <a:fillRect/>
          </a:stretch>
        </p:blipFill>
        <p:spPr>
          <a:xfrm>
            <a:off x="26070346" y="39825671"/>
            <a:ext cx="1207006" cy="1207007"/>
          </a:xfrm>
          <a:prstGeom prst="rect">
            <a:avLst/>
          </a:prstGeom>
        </p:spPr>
      </p:pic>
      <p:sp>
        <p:nvSpPr>
          <p:cNvPr id="26" name="TextBox 25">
            <a:extLst>
              <a:ext uri="{FF2B5EF4-FFF2-40B4-BE49-F238E27FC236}">
                <a16:creationId xmlns:a16="http://schemas.microsoft.com/office/drawing/2014/main" id="{066A6139-67D7-4938-3837-A60ABC2FA6EB}"/>
              </a:ext>
            </a:extLst>
          </p:cNvPr>
          <p:cNvSpPr txBox="1"/>
          <p:nvPr userDrawn="1"/>
        </p:nvSpPr>
        <p:spPr>
          <a:xfrm>
            <a:off x="1353366" y="8411909"/>
            <a:ext cx="11824751" cy="646331"/>
          </a:xfrm>
          <a:prstGeom prst="rect">
            <a:avLst/>
          </a:prstGeom>
          <a:solidFill>
            <a:schemeClr val="bg1"/>
          </a:solidFill>
          <a:ln w="12700">
            <a:solidFill>
              <a:srgbClr val="005698"/>
            </a:solidFill>
          </a:ln>
        </p:spPr>
        <p:txBody>
          <a:bodyPr wrap="square" lIns="457200" anchor="ctr">
            <a:spAutoFit/>
          </a:bodyPr>
          <a:lstStyle/>
          <a:p>
            <a:pPr>
              <a:defRPr sz="3600" b="1">
                <a:solidFill>
                  <a:srgbClr val="004C99"/>
                </a:solidFill>
              </a:defRPr>
            </a:pPr>
            <a:r>
              <a:rPr lang="en-US" sz="3600" dirty="0">
                <a:solidFill>
                  <a:srgbClr val="005698"/>
                </a:solidFill>
              </a:rPr>
              <a:t>Target Course Description</a:t>
            </a:r>
            <a:endParaRPr sz="3600" dirty="0">
              <a:solidFill>
                <a:srgbClr val="005698"/>
              </a:solidFill>
            </a:endParaRPr>
          </a:p>
        </p:txBody>
      </p:sp>
      <p:pic>
        <p:nvPicPr>
          <p:cNvPr id="27" name="Graphic 26">
            <a:extLst>
              <a:ext uri="{FF2B5EF4-FFF2-40B4-BE49-F238E27FC236}">
                <a16:creationId xmlns:a16="http://schemas.microsoft.com/office/drawing/2014/main" id="{ADE639D2-2274-4015-4C0E-1ACD757C80E1}"/>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25418542" y="171386"/>
            <a:ext cx="1310610" cy="1310610"/>
          </a:xfrm>
          <a:prstGeom prst="rect">
            <a:avLst/>
          </a:prstGeom>
        </p:spPr>
      </p:pic>
      <p:sp>
        <p:nvSpPr>
          <p:cNvPr id="28" name="TextBox 27">
            <a:extLst>
              <a:ext uri="{FF2B5EF4-FFF2-40B4-BE49-F238E27FC236}">
                <a16:creationId xmlns:a16="http://schemas.microsoft.com/office/drawing/2014/main" id="{E6DFE9A1-A4BA-53BB-D846-E23DA22E3A63}"/>
              </a:ext>
            </a:extLst>
          </p:cNvPr>
          <p:cNvSpPr txBox="1"/>
          <p:nvPr userDrawn="1"/>
        </p:nvSpPr>
        <p:spPr>
          <a:xfrm>
            <a:off x="24715694" y="1536443"/>
            <a:ext cx="2716306" cy="738664"/>
          </a:xfrm>
          <a:prstGeom prst="rect">
            <a:avLst/>
          </a:prstGeom>
          <a:noFill/>
        </p:spPr>
        <p:txBody>
          <a:bodyPr wrap="square" rtlCol="0">
            <a:spAutoFit/>
          </a:bodyPr>
          <a:lstStyle/>
          <a:p>
            <a:pPr algn="ctr"/>
            <a:r>
              <a:rPr lang="en-US" sz="1400" dirty="0">
                <a:solidFill>
                  <a:srgbClr val="F7E8C9"/>
                </a:solidFill>
              </a:rPr>
              <a:t>SGX3 is funded by the </a:t>
            </a:r>
            <a:br>
              <a:rPr lang="en-US" sz="1400" dirty="0">
                <a:solidFill>
                  <a:srgbClr val="F7E8C9"/>
                </a:solidFill>
              </a:rPr>
            </a:br>
            <a:r>
              <a:rPr lang="en-US" sz="1400" dirty="0">
                <a:solidFill>
                  <a:srgbClr val="F7E8C9"/>
                </a:solidFill>
              </a:rPr>
              <a:t>National Science Foundation </a:t>
            </a:r>
            <a:br>
              <a:rPr lang="en-US" sz="1400" dirty="0">
                <a:solidFill>
                  <a:srgbClr val="F7E8C9"/>
                </a:solidFill>
              </a:rPr>
            </a:br>
            <a:r>
              <a:rPr lang="en-US" sz="1400" dirty="0">
                <a:solidFill>
                  <a:srgbClr val="F7E8C9"/>
                </a:solidFill>
              </a:rPr>
              <a:t>under award number 2231406.</a:t>
            </a:r>
          </a:p>
        </p:txBody>
      </p:sp>
      <p:sp>
        <p:nvSpPr>
          <p:cNvPr id="30" name="TextBox 29">
            <a:extLst>
              <a:ext uri="{FF2B5EF4-FFF2-40B4-BE49-F238E27FC236}">
                <a16:creationId xmlns:a16="http://schemas.microsoft.com/office/drawing/2014/main" id="{DA0DA89B-06AD-C36A-7509-CBF5BFE975E6}"/>
              </a:ext>
            </a:extLst>
          </p:cNvPr>
          <p:cNvSpPr txBox="1"/>
          <p:nvPr userDrawn="1"/>
        </p:nvSpPr>
        <p:spPr>
          <a:xfrm>
            <a:off x="14253880" y="30278084"/>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lang="en-US" sz="3600" dirty="0">
                <a:solidFill>
                  <a:srgbClr val="F7E8C9"/>
                </a:solidFill>
              </a:rPr>
              <a:t>Authors</a:t>
            </a:r>
            <a:endParaRPr sz="3600" dirty="0">
              <a:solidFill>
                <a:srgbClr val="F7E8C9"/>
              </a:solidFill>
            </a:endParaRPr>
          </a:p>
        </p:txBody>
      </p:sp>
      <p:sp>
        <p:nvSpPr>
          <p:cNvPr id="31" name="TextBox 30">
            <a:extLst>
              <a:ext uri="{FF2B5EF4-FFF2-40B4-BE49-F238E27FC236}">
                <a16:creationId xmlns:a16="http://schemas.microsoft.com/office/drawing/2014/main" id="{A70FDB91-5DC8-9B81-17FA-D23A47E9A80E}"/>
              </a:ext>
            </a:extLst>
          </p:cNvPr>
          <p:cNvSpPr txBox="1"/>
          <p:nvPr userDrawn="1"/>
        </p:nvSpPr>
        <p:spPr>
          <a:xfrm>
            <a:off x="14253880" y="9657062"/>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lang="en-US" sz="3600" dirty="0">
                <a:solidFill>
                  <a:srgbClr val="F7E8C9"/>
                </a:solidFill>
              </a:rPr>
              <a:t>Mentor Suggestions</a:t>
            </a:r>
            <a:endParaRPr sz="3600" dirty="0">
              <a:solidFill>
                <a:srgbClr val="F7E8C9"/>
              </a:solidFill>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8000" b="1" i="0" u="none" strike="noStrike" cap="none">
          <a:solidFill>
            <a:srgbClr val="F7E8C9"/>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CF4C79B-7372-A37A-5093-06B65F2F724B}"/>
              </a:ext>
            </a:extLst>
          </p:cNvPr>
          <p:cNvSpPr/>
          <p:nvPr/>
        </p:nvSpPr>
        <p:spPr>
          <a:xfrm>
            <a:off x="0" y="1"/>
            <a:ext cx="27432000" cy="2371428"/>
          </a:xfrm>
          <a:prstGeom prst="rect">
            <a:avLst/>
          </a:prstGeom>
          <a:solidFill>
            <a:srgbClr val="00569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353910" y="2686884"/>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lang="en-US" sz="3600" dirty="0">
                <a:solidFill>
                  <a:srgbClr val="F7E8C9"/>
                </a:solidFill>
              </a:rPr>
              <a:t>Introduction</a:t>
            </a:r>
            <a:endParaRPr sz="3600" dirty="0">
              <a:solidFill>
                <a:srgbClr val="F7E8C9"/>
              </a:solidFill>
            </a:endParaRPr>
          </a:p>
        </p:txBody>
      </p:sp>
      <p:sp>
        <p:nvSpPr>
          <p:cNvPr id="4" name="TextBox 3"/>
          <p:cNvSpPr txBox="1"/>
          <p:nvPr/>
        </p:nvSpPr>
        <p:spPr>
          <a:xfrm>
            <a:off x="1353365" y="11176198"/>
            <a:ext cx="11824752" cy="646331"/>
          </a:xfrm>
          <a:prstGeom prst="rect">
            <a:avLst/>
          </a:prstGeom>
          <a:solidFill>
            <a:schemeClr val="bg1"/>
          </a:solidFill>
          <a:ln w="12700">
            <a:solidFill>
              <a:srgbClr val="005698"/>
            </a:solidFill>
          </a:ln>
        </p:spPr>
        <p:txBody>
          <a:bodyPr wrap="square" lIns="457200" anchor="ctr">
            <a:spAutoFit/>
          </a:bodyPr>
          <a:lstStyle/>
          <a:p>
            <a:pPr>
              <a:defRPr sz="3600" b="1">
                <a:solidFill>
                  <a:srgbClr val="004C99"/>
                </a:solidFill>
              </a:defRPr>
            </a:pPr>
            <a:r>
              <a:rPr lang="en-US" sz="3600" dirty="0">
                <a:solidFill>
                  <a:srgbClr val="005698"/>
                </a:solidFill>
              </a:rPr>
              <a:t>Goals</a:t>
            </a:r>
            <a:endParaRPr sz="3600" dirty="0">
              <a:solidFill>
                <a:srgbClr val="005698"/>
              </a:solidFill>
            </a:endParaRPr>
          </a:p>
        </p:txBody>
      </p:sp>
      <p:sp>
        <p:nvSpPr>
          <p:cNvPr id="5" name="TextBox 4"/>
          <p:cNvSpPr txBox="1"/>
          <p:nvPr/>
        </p:nvSpPr>
        <p:spPr>
          <a:xfrm>
            <a:off x="891788" y="19553468"/>
            <a:ext cx="12824209" cy="646331"/>
          </a:xfrm>
          <a:prstGeom prst="rect">
            <a:avLst/>
          </a:prstGeom>
          <a:solidFill>
            <a:srgbClr val="005698"/>
          </a:solidFill>
        </p:spPr>
        <p:txBody>
          <a:bodyPr wrap="square" lIns="457200" anchor="ctr">
            <a:spAutoFit/>
          </a:bodyPr>
          <a:lstStyle/>
          <a:p>
            <a:pPr>
              <a:defRPr sz="3600" b="1">
                <a:solidFill>
                  <a:srgbClr val="004C99"/>
                </a:solidFill>
              </a:defRPr>
            </a:pPr>
            <a:r>
              <a:rPr sz="3600" dirty="0">
                <a:solidFill>
                  <a:srgbClr val="F7E8C9"/>
                </a:solidFill>
              </a:rPr>
              <a:t>Initial Course Syllabus</a:t>
            </a:r>
          </a:p>
        </p:txBody>
      </p:sp>
      <p:sp>
        <p:nvSpPr>
          <p:cNvPr id="6" name="TextBox 5"/>
          <p:cNvSpPr txBox="1"/>
          <p:nvPr/>
        </p:nvSpPr>
        <p:spPr>
          <a:xfrm>
            <a:off x="14253881" y="2686884"/>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sz="3600" dirty="0">
                <a:solidFill>
                  <a:srgbClr val="F7E8C9"/>
                </a:solidFill>
              </a:rPr>
              <a:t>Modified Course Syllabus</a:t>
            </a:r>
          </a:p>
        </p:txBody>
      </p:sp>
      <p:sp>
        <p:nvSpPr>
          <p:cNvPr id="7" name="TextBox 6"/>
          <p:cNvSpPr txBox="1"/>
          <p:nvPr/>
        </p:nvSpPr>
        <p:spPr>
          <a:xfrm>
            <a:off x="14253880" y="13701907"/>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sz="3600" dirty="0">
                <a:solidFill>
                  <a:srgbClr val="F7E8C9"/>
                </a:solidFill>
              </a:rPr>
              <a:t>Science Gateways Resources Used</a:t>
            </a:r>
          </a:p>
        </p:txBody>
      </p:sp>
      <p:sp>
        <p:nvSpPr>
          <p:cNvPr id="8" name="TextBox 7"/>
          <p:cNvSpPr txBox="1"/>
          <p:nvPr/>
        </p:nvSpPr>
        <p:spPr>
          <a:xfrm>
            <a:off x="14253880" y="18235356"/>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lang="en-US" sz="3600" dirty="0">
                <a:solidFill>
                  <a:srgbClr val="F7E8C9"/>
                </a:solidFill>
              </a:rPr>
              <a:t>Expansions [ work-in progress ]</a:t>
            </a:r>
          </a:p>
        </p:txBody>
      </p:sp>
      <p:sp>
        <p:nvSpPr>
          <p:cNvPr id="9" name="TextBox 8"/>
          <p:cNvSpPr txBox="1"/>
          <p:nvPr/>
        </p:nvSpPr>
        <p:spPr>
          <a:xfrm>
            <a:off x="14253880" y="26009592"/>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sz="3600" dirty="0">
                <a:solidFill>
                  <a:srgbClr val="F7E8C9"/>
                </a:solidFill>
              </a:rPr>
              <a:t>References</a:t>
            </a:r>
          </a:p>
        </p:txBody>
      </p:sp>
      <p:pic>
        <p:nvPicPr>
          <p:cNvPr id="18" name="Picture 17" descr="A close-up of a paper&#10;&#10;AI-generated content may be incorrect.">
            <a:extLst>
              <a:ext uri="{FF2B5EF4-FFF2-40B4-BE49-F238E27FC236}">
                <a16:creationId xmlns:a16="http://schemas.microsoft.com/office/drawing/2014/main" id="{4C267CA0-B799-FE2D-82F3-69F2B24E2B47}"/>
              </a:ext>
            </a:extLst>
          </p:cNvPr>
          <p:cNvPicPr>
            <a:picLocks noChangeAspect="1"/>
          </p:cNvPicPr>
          <p:nvPr/>
        </p:nvPicPr>
        <p:blipFill>
          <a:blip r:embed="rId3"/>
          <a:stretch>
            <a:fillRect/>
          </a:stretch>
        </p:blipFill>
        <p:spPr>
          <a:xfrm>
            <a:off x="0" y="113368"/>
            <a:ext cx="9032240" cy="2258060"/>
          </a:xfrm>
          <a:prstGeom prst="rect">
            <a:avLst/>
          </a:prstGeom>
        </p:spPr>
      </p:pic>
      <p:sp>
        <p:nvSpPr>
          <p:cNvPr id="2" name="TextBox 1"/>
          <p:cNvSpPr txBox="1"/>
          <p:nvPr/>
        </p:nvSpPr>
        <p:spPr>
          <a:xfrm>
            <a:off x="8723864" y="677883"/>
            <a:ext cx="16879336" cy="1754326"/>
          </a:xfrm>
          <a:prstGeom prst="rect">
            <a:avLst/>
          </a:prstGeom>
          <a:noFill/>
        </p:spPr>
        <p:txBody>
          <a:bodyPr wrap="square">
            <a:spAutoFit/>
          </a:bodyPr>
          <a:lstStyle/>
          <a:p>
            <a:pPr>
              <a:defRPr sz="6000" b="1">
                <a:solidFill>
                  <a:srgbClr val="004C99"/>
                </a:solidFill>
              </a:defRPr>
            </a:pPr>
            <a:r>
              <a:rPr lang="en-US" sz="5400" dirty="0">
                <a:solidFill>
                  <a:srgbClr val="F7E8C9"/>
                </a:solidFill>
              </a:rPr>
              <a:t>Integrating HPC and AI Literacy into Introductory Java Programming w/Science Gateways</a:t>
            </a:r>
          </a:p>
        </p:txBody>
      </p:sp>
      <p:sp>
        <p:nvSpPr>
          <p:cNvPr id="19" name="Rectangle 18">
            <a:extLst>
              <a:ext uri="{FF2B5EF4-FFF2-40B4-BE49-F238E27FC236}">
                <a16:creationId xmlns:a16="http://schemas.microsoft.com/office/drawing/2014/main" id="{BB8C6531-1CFA-6680-703D-4F8B1867032F}"/>
              </a:ext>
            </a:extLst>
          </p:cNvPr>
          <p:cNvSpPr/>
          <p:nvPr/>
        </p:nvSpPr>
        <p:spPr>
          <a:xfrm>
            <a:off x="0" y="39716778"/>
            <a:ext cx="27432000" cy="1457028"/>
          </a:xfrm>
          <a:prstGeom prst="rect">
            <a:avLst/>
          </a:prstGeom>
          <a:solidFill>
            <a:srgbClr val="00569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BB64A0CF-8114-883B-852B-475C1FD1F676}"/>
              </a:ext>
            </a:extLst>
          </p:cNvPr>
          <p:cNvGrpSpPr/>
          <p:nvPr/>
        </p:nvGrpSpPr>
        <p:grpSpPr>
          <a:xfrm>
            <a:off x="-1" y="39940992"/>
            <a:ext cx="10113511" cy="1091684"/>
            <a:chOff x="0" y="3683700"/>
            <a:chExt cx="4029900" cy="435000"/>
          </a:xfrm>
        </p:grpSpPr>
        <p:sp>
          <p:nvSpPr>
            <p:cNvPr id="20" name="Google Shape;69;p15">
              <a:extLst>
                <a:ext uri="{FF2B5EF4-FFF2-40B4-BE49-F238E27FC236}">
                  <a16:creationId xmlns:a16="http://schemas.microsoft.com/office/drawing/2014/main" id="{0C3782D3-3369-AD89-E256-F0B0CF554462}"/>
                </a:ext>
              </a:extLst>
            </p:cNvPr>
            <p:cNvSpPr/>
            <p:nvPr/>
          </p:nvSpPr>
          <p:spPr>
            <a:xfrm>
              <a:off x="0" y="3683700"/>
              <a:ext cx="4029900" cy="435000"/>
            </a:xfrm>
            <a:prstGeom prst="rect">
              <a:avLst/>
            </a:prstGeom>
            <a:solidFill>
              <a:schemeClr val="lt1"/>
            </a:solidFill>
            <a:ln w="8300" cap="flat" cmpd="sng">
              <a:solidFill>
                <a:schemeClr val="dk2"/>
              </a:solidFill>
              <a:prstDash val="solid"/>
              <a:round/>
              <a:headEnd type="none" w="sm" len="sm"/>
              <a:tailEnd type="none" w="sm" len="sm"/>
            </a:ln>
          </p:spPr>
          <p:txBody>
            <a:bodyPr spcFirstLastPara="1" wrap="square" lIns="79675" tIns="79675" rIns="79675" bIns="79675" anchor="ctr" anchorCtr="0">
              <a:noAutofit/>
            </a:bodyPr>
            <a:lstStyle/>
            <a:p>
              <a:pPr algn="ctr"/>
              <a:endParaRPr sz="1219">
                <a:latin typeface="Calibri"/>
                <a:ea typeface="Calibri"/>
                <a:cs typeface="Calibri"/>
                <a:sym typeface="Calibri"/>
              </a:endParaRPr>
            </a:p>
          </p:txBody>
        </p:sp>
        <p:pic>
          <p:nvPicPr>
            <p:cNvPr id="21" name="Google Shape;70;p15">
              <a:extLst>
                <a:ext uri="{FF2B5EF4-FFF2-40B4-BE49-F238E27FC236}">
                  <a16:creationId xmlns:a16="http://schemas.microsoft.com/office/drawing/2014/main" id="{90B0E71C-9A5A-57B9-B2D4-E029C364720B}"/>
                </a:ext>
              </a:extLst>
            </p:cNvPr>
            <p:cNvPicPr preferRelativeResize="0"/>
            <p:nvPr/>
          </p:nvPicPr>
          <p:blipFill rotWithShape="1">
            <a:blip r:embed="rId4">
              <a:alphaModFix/>
            </a:blip>
            <a:srcRect/>
            <a:stretch/>
          </p:blipFill>
          <p:spPr>
            <a:xfrm>
              <a:off x="141022" y="3749892"/>
              <a:ext cx="1037645" cy="309910"/>
            </a:xfrm>
            <a:prstGeom prst="rect">
              <a:avLst/>
            </a:prstGeom>
            <a:noFill/>
            <a:ln>
              <a:noFill/>
            </a:ln>
          </p:spPr>
        </p:pic>
        <p:pic>
          <p:nvPicPr>
            <p:cNvPr id="22" name="Google Shape;71;p15" descr="A green and white logo&#10;&#10;Description automatically generated">
              <a:extLst>
                <a:ext uri="{FF2B5EF4-FFF2-40B4-BE49-F238E27FC236}">
                  <a16:creationId xmlns:a16="http://schemas.microsoft.com/office/drawing/2014/main" id="{B57B68C1-FDCA-72F2-7EFD-5330C247B196}"/>
                </a:ext>
              </a:extLst>
            </p:cNvPr>
            <p:cNvPicPr preferRelativeResize="0"/>
            <p:nvPr/>
          </p:nvPicPr>
          <p:blipFill rotWithShape="1">
            <a:blip r:embed="rId5">
              <a:alphaModFix/>
            </a:blip>
            <a:srcRect/>
            <a:stretch/>
          </p:blipFill>
          <p:spPr>
            <a:xfrm>
              <a:off x="1254133" y="3715341"/>
              <a:ext cx="737581" cy="379034"/>
            </a:xfrm>
            <a:prstGeom prst="rect">
              <a:avLst/>
            </a:prstGeom>
            <a:noFill/>
            <a:ln>
              <a:noFill/>
            </a:ln>
          </p:spPr>
        </p:pic>
        <p:pic>
          <p:nvPicPr>
            <p:cNvPr id="23" name="Google Shape;72;p15" descr="A blue and orange logo&#10;&#10;Description automatically generated">
              <a:extLst>
                <a:ext uri="{FF2B5EF4-FFF2-40B4-BE49-F238E27FC236}">
                  <a16:creationId xmlns:a16="http://schemas.microsoft.com/office/drawing/2014/main" id="{54A2883F-52F9-10E8-FD61-0467F17FE830}"/>
                </a:ext>
              </a:extLst>
            </p:cNvPr>
            <p:cNvPicPr preferRelativeResize="0"/>
            <p:nvPr/>
          </p:nvPicPr>
          <p:blipFill rotWithShape="1">
            <a:blip r:embed="rId6">
              <a:alphaModFix/>
            </a:blip>
            <a:srcRect/>
            <a:stretch/>
          </p:blipFill>
          <p:spPr>
            <a:xfrm>
              <a:off x="2033110" y="3745992"/>
              <a:ext cx="1108279" cy="317732"/>
            </a:xfrm>
            <a:prstGeom prst="rect">
              <a:avLst/>
            </a:prstGeom>
            <a:noFill/>
            <a:ln>
              <a:noFill/>
            </a:ln>
          </p:spPr>
        </p:pic>
        <p:pic>
          <p:nvPicPr>
            <p:cNvPr id="24" name="Google Shape;73;p15">
              <a:extLst>
                <a:ext uri="{FF2B5EF4-FFF2-40B4-BE49-F238E27FC236}">
                  <a16:creationId xmlns:a16="http://schemas.microsoft.com/office/drawing/2014/main" id="{ACA11398-BAB7-2B3E-DCFC-52D7042408DB}"/>
                </a:ext>
              </a:extLst>
            </p:cNvPr>
            <p:cNvPicPr preferRelativeResize="0"/>
            <p:nvPr/>
          </p:nvPicPr>
          <p:blipFill rotWithShape="1">
            <a:blip r:embed="rId7">
              <a:alphaModFix/>
            </a:blip>
            <a:srcRect/>
            <a:stretch/>
          </p:blipFill>
          <p:spPr>
            <a:xfrm>
              <a:off x="3182783" y="3745992"/>
              <a:ext cx="811556" cy="317732"/>
            </a:xfrm>
            <a:prstGeom prst="rect">
              <a:avLst/>
            </a:prstGeom>
            <a:noFill/>
            <a:ln>
              <a:noFill/>
            </a:ln>
          </p:spPr>
        </p:pic>
      </p:grpSp>
      <p:sp>
        <p:nvSpPr>
          <p:cNvPr id="26" name="Google Shape;74;p15">
            <a:extLst>
              <a:ext uri="{FF2B5EF4-FFF2-40B4-BE49-F238E27FC236}">
                <a16:creationId xmlns:a16="http://schemas.microsoft.com/office/drawing/2014/main" id="{6B248727-0E2C-F2B1-B8CD-9CC2CA337C4F}"/>
              </a:ext>
            </a:extLst>
          </p:cNvPr>
          <p:cNvSpPr txBox="1"/>
          <p:nvPr/>
        </p:nvSpPr>
        <p:spPr>
          <a:xfrm>
            <a:off x="11899249" y="40144447"/>
            <a:ext cx="14171096" cy="684773"/>
          </a:xfrm>
          <a:prstGeom prst="rect">
            <a:avLst/>
          </a:prstGeom>
          <a:noFill/>
          <a:ln>
            <a:noFill/>
          </a:ln>
        </p:spPr>
        <p:txBody>
          <a:bodyPr spcFirstLastPara="1" wrap="square" lIns="68575" tIns="34275" rIns="68575" bIns="34275" anchor="t" anchorCtr="0">
            <a:spAutoFit/>
          </a:bodyPr>
          <a:lstStyle/>
          <a:p>
            <a:r>
              <a:rPr lang="en" sz="4000" b="1" dirty="0">
                <a:solidFill>
                  <a:schemeClr val="bg1"/>
                </a:solidFill>
                <a:latin typeface="Avenir"/>
                <a:ea typeface="Avenir"/>
                <a:cs typeface="Avenir"/>
                <a:sym typeface="Avenir"/>
              </a:rPr>
              <a:t>Event Site: </a:t>
            </a:r>
            <a:r>
              <a:rPr lang="en" sz="4000" dirty="0">
                <a:solidFill>
                  <a:schemeClr val="bg1"/>
                </a:solidFill>
                <a:latin typeface="Avenir"/>
                <a:ea typeface="Avenir"/>
                <a:cs typeface="Avenir"/>
                <a:sym typeface="Avenir"/>
              </a:rPr>
              <a:t>https://</a:t>
            </a:r>
            <a:r>
              <a:rPr lang="en" sz="4000" dirty="0" err="1">
                <a:solidFill>
                  <a:schemeClr val="bg1"/>
                </a:solidFill>
                <a:latin typeface="Avenir"/>
                <a:ea typeface="Avenir"/>
                <a:cs typeface="Avenir"/>
                <a:sym typeface="Avenir"/>
              </a:rPr>
              <a:t>hackhpc.github.io</a:t>
            </a:r>
            <a:r>
              <a:rPr lang="en" sz="4000" dirty="0">
                <a:solidFill>
                  <a:schemeClr val="bg1"/>
                </a:solidFill>
                <a:latin typeface="Avenir"/>
                <a:ea typeface="Avenir"/>
                <a:cs typeface="Avenir"/>
                <a:sym typeface="Avenir"/>
              </a:rPr>
              <a:t>/facultyhack-gateways25</a:t>
            </a:r>
            <a:endParaRPr sz="2800" dirty="0">
              <a:solidFill>
                <a:schemeClr val="bg1"/>
              </a:solidFill>
            </a:endParaRPr>
          </a:p>
        </p:txBody>
      </p:sp>
      <p:pic>
        <p:nvPicPr>
          <p:cNvPr id="28" name="Picture 27" descr="A qr code on a white background&#10;&#10;AI-generated content may be incorrect.">
            <a:extLst>
              <a:ext uri="{FF2B5EF4-FFF2-40B4-BE49-F238E27FC236}">
                <a16:creationId xmlns:a16="http://schemas.microsoft.com/office/drawing/2014/main" id="{D7C7E461-90CF-111D-48A6-BC5162F09726}"/>
              </a:ext>
            </a:extLst>
          </p:cNvPr>
          <p:cNvPicPr>
            <a:picLocks noChangeAspect="1"/>
          </p:cNvPicPr>
          <p:nvPr/>
        </p:nvPicPr>
        <p:blipFill>
          <a:blip r:embed="rId8"/>
          <a:stretch>
            <a:fillRect/>
          </a:stretch>
        </p:blipFill>
        <p:spPr>
          <a:xfrm>
            <a:off x="26070345" y="39825670"/>
            <a:ext cx="1207006" cy="1207006"/>
          </a:xfrm>
          <a:prstGeom prst="rect">
            <a:avLst/>
          </a:prstGeom>
        </p:spPr>
      </p:pic>
      <p:sp>
        <p:nvSpPr>
          <p:cNvPr id="29" name="TextBox 28">
            <a:extLst>
              <a:ext uri="{FF2B5EF4-FFF2-40B4-BE49-F238E27FC236}">
                <a16:creationId xmlns:a16="http://schemas.microsoft.com/office/drawing/2014/main" id="{C7EE9000-6B36-8114-32C8-21316914DAF9}"/>
              </a:ext>
            </a:extLst>
          </p:cNvPr>
          <p:cNvSpPr txBox="1"/>
          <p:nvPr/>
        </p:nvSpPr>
        <p:spPr>
          <a:xfrm>
            <a:off x="1353365" y="4776001"/>
            <a:ext cx="11824751" cy="646331"/>
          </a:xfrm>
          <a:prstGeom prst="rect">
            <a:avLst/>
          </a:prstGeom>
          <a:solidFill>
            <a:schemeClr val="bg1"/>
          </a:solidFill>
          <a:ln w="12700">
            <a:solidFill>
              <a:srgbClr val="005698"/>
            </a:solidFill>
          </a:ln>
        </p:spPr>
        <p:txBody>
          <a:bodyPr wrap="square" lIns="457200" anchor="ctr">
            <a:spAutoFit/>
          </a:bodyPr>
          <a:lstStyle/>
          <a:p>
            <a:pPr>
              <a:defRPr sz="3600" b="1">
                <a:solidFill>
                  <a:srgbClr val="004C99"/>
                </a:solidFill>
              </a:defRPr>
            </a:pPr>
            <a:r>
              <a:rPr lang="en-US" sz="3600" dirty="0">
                <a:solidFill>
                  <a:srgbClr val="005698"/>
                </a:solidFill>
              </a:rPr>
              <a:t>Target Course Description</a:t>
            </a:r>
            <a:endParaRPr sz="3600" dirty="0">
              <a:solidFill>
                <a:srgbClr val="005698"/>
              </a:solidFill>
            </a:endParaRPr>
          </a:p>
        </p:txBody>
      </p:sp>
      <p:pic>
        <p:nvPicPr>
          <p:cNvPr id="35" name="Graphic 34">
            <a:extLst>
              <a:ext uri="{FF2B5EF4-FFF2-40B4-BE49-F238E27FC236}">
                <a16:creationId xmlns:a16="http://schemas.microsoft.com/office/drawing/2014/main" id="{0CE00AC2-6AD6-91C2-1152-95FDC036061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418542" y="171386"/>
            <a:ext cx="1310610" cy="1310610"/>
          </a:xfrm>
          <a:prstGeom prst="rect">
            <a:avLst/>
          </a:prstGeom>
        </p:spPr>
      </p:pic>
      <p:sp>
        <p:nvSpPr>
          <p:cNvPr id="36" name="TextBox 35">
            <a:extLst>
              <a:ext uri="{FF2B5EF4-FFF2-40B4-BE49-F238E27FC236}">
                <a16:creationId xmlns:a16="http://schemas.microsoft.com/office/drawing/2014/main" id="{2119AF72-D483-7118-C541-86D3209C2CAF}"/>
              </a:ext>
            </a:extLst>
          </p:cNvPr>
          <p:cNvSpPr txBox="1"/>
          <p:nvPr/>
        </p:nvSpPr>
        <p:spPr>
          <a:xfrm>
            <a:off x="24715694" y="1536442"/>
            <a:ext cx="2716306" cy="738664"/>
          </a:xfrm>
          <a:prstGeom prst="rect">
            <a:avLst/>
          </a:prstGeom>
          <a:noFill/>
        </p:spPr>
        <p:txBody>
          <a:bodyPr wrap="square" rtlCol="0">
            <a:spAutoFit/>
          </a:bodyPr>
          <a:lstStyle/>
          <a:p>
            <a:pPr algn="ctr"/>
            <a:r>
              <a:rPr lang="en-US" dirty="0">
                <a:solidFill>
                  <a:srgbClr val="F7E8C9"/>
                </a:solidFill>
              </a:rPr>
              <a:t>SGX3 is funded by the </a:t>
            </a:r>
            <a:br>
              <a:rPr lang="en-US" dirty="0">
                <a:solidFill>
                  <a:srgbClr val="F7E8C9"/>
                </a:solidFill>
              </a:rPr>
            </a:br>
            <a:r>
              <a:rPr lang="en-US" dirty="0">
                <a:solidFill>
                  <a:srgbClr val="F7E8C9"/>
                </a:solidFill>
              </a:rPr>
              <a:t>National Science Foundation </a:t>
            </a:r>
            <a:br>
              <a:rPr lang="en-US" dirty="0">
                <a:solidFill>
                  <a:srgbClr val="F7E8C9"/>
                </a:solidFill>
              </a:rPr>
            </a:br>
            <a:r>
              <a:rPr lang="en-US" dirty="0">
                <a:solidFill>
                  <a:srgbClr val="F7E8C9"/>
                </a:solidFill>
              </a:rPr>
              <a:t>under award number 2231406.</a:t>
            </a:r>
          </a:p>
        </p:txBody>
      </p:sp>
      <p:graphicFrame>
        <p:nvGraphicFramePr>
          <p:cNvPr id="38" name="Table 37">
            <a:extLst>
              <a:ext uri="{FF2B5EF4-FFF2-40B4-BE49-F238E27FC236}">
                <a16:creationId xmlns:a16="http://schemas.microsoft.com/office/drawing/2014/main" id="{BE3F8066-4E44-8128-BE6B-6BB05936583C}"/>
              </a:ext>
            </a:extLst>
          </p:cNvPr>
          <p:cNvGraphicFramePr>
            <a:graphicFrameLocks noGrp="1"/>
          </p:cNvGraphicFramePr>
          <p:nvPr>
            <p:extLst>
              <p:ext uri="{D42A27DB-BD31-4B8C-83A1-F6EECF244321}">
                <p14:modId xmlns:p14="http://schemas.microsoft.com/office/powerpoint/2010/main" val="2535449107"/>
              </p:ext>
            </p:extLst>
          </p:nvPr>
        </p:nvGraphicFramePr>
        <p:xfrm>
          <a:off x="14780617" y="31492896"/>
          <a:ext cx="11289728" cy="7910778"/>
        </p:xfrm>
        <a:graphic>
          <a:graphicData uri="http://schemas.openxmlformats.org/drawingml/2006/table">
            <a:tbl>
              <a:tblPr firstRow="1" bandRow="1">
                <a:tableStyleId>{5940675A-B579-460E-94D1-54222C63F5DA}</a:tableStyleId>
              </a:tblPr>
              <a:tblGrid>
                <a:gridCol w="4574942">
                  <a:extLst>
                    <a:ext uri="{9D8B030D-6E8A-4147-A177-3AD203B41FA5}">
                      <a16:colId xmlns:a16="http://schemas.microsoft.com/office/drawing/2014/main" val="3544158007"/>
                    </a:ext>
                  </a:extLst>
                </a:gridCol>
                <a:gridCol w="6714786">
                  <a:extLst>
                    <a:ext uri="{9D8B030D-6E8A-4147-A177-3AD203B41FA5}">
                      <a16:colId xmlns:a16="http://schemas.microsoft.com/office/drawing/2014/main" val="2953335247"/>
                    </a:ext>
                  </a:extLst>
                </a:gridCol>
              </a:tblGrid>
              <a:tr h="263692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005698"/>
                          </a:solidFill>
                        </a:rPr>
                        <a:t>[Insert Picture]</a:t>
                      </a:r>
                    </a:p>
                    <a:p>
                      <a:pPr algn="ctr"/>
                      <a:endParaRPr lang="en-US" dirty="0"/>
                    </a:p>
                  </a:txBody>
                  <a:tcPr anchor="ctr">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defRPr sz="2800">
                          <a:solidFill>
                            <a:srgbClr val="004C99"/>
                          </a:solidFill>
                        </a:defRPr>
                      </a:pPr>
                      <a:endParaRPr lang="en-US" b="1" dirty="0">
                        <a:solidFill>
                          <a:srgbClr val="005698"/>
                        </a:solidFill>
                      </a:endParaRPr>
                    </a:p>
                    <a:p>
                      <a:pPr marL="285750" lvl="2" indent="-285750">
                        <a:buFont typeface="Arial" panose="020B0604020202020204" pitchFamily="34" charset="0"/>
                        <a:buChar char="•"/>
                        <a:defRPr>
                          <a:solidFill>
                            <a:srgbClr val="004C99"/>
                          </a:solidFill>
                        </a:defRPr>
                      </a:pPr>
                      <a:r>
                        <a:rPr lang="en-US" sz="1800" b="1" dirty="0">
                          <a:solidFill>
                            <a:schemeClr val="tx1"/>
                          </a:solidFill>
                        </a:rPr>
                        <a:t>Faculty Participant: Dr. Sabrina Perry </a:t>
                      </a:r>
                    </a:p>
                    <a:p>
                      <a:pPr marL="285750" lvl="2" indent="-285750">
                        <a:buFont typeface="Arial" panose="020B0604020202020204" pitchFamily="34" charset="0"/>
                        <a:buChar char="•"/>
                        <a:defRPr>
                          <a:solidFill>
                            <a:srgbClr val="004C99"/>
                          </a:solidFill>
                        </a:defRPr>
                      </a:pPr>
                      <a:r>
                        <a:rPr lang="en-US" sz="1800" b="1" dirty="0">
                          <a:solidFill>
                            <a:schemeClr val="tx1"/>
                          </a:solidFill>
                        </a:rPr>
                        <a:t>Austin Peay State University</a:t>
                      </a:r>
                    </a:p>
                    <a:p>
                      <a:pPr marL="285750" lvl="2" indent="-285750">
                        <a:buFont typeface="Arial" panose="020B0604020202020204" pitchFamily="34" charset="0"/>
                        <a:buChar char="•"/>
                        <a:defRPr>
                          <a:solidFill>
                            <a:srgbClr val="004C99"/>
                          </a:solidFill>
                        </a:defRPr>
                      </a:pPr>
                      <a:r>
                        <a:rPr lang="en-US" sz="1800" b="1" dirty="0">
                          <a:solidFill>
                            <a:schemeClr val="tx1"/>
                          </a:solidFill>
                        </a:rPr>
                        <a:t>perrys1@apsu.edu</a:t>
                      </a:r>
                    </a:p>
                    <a:p>
                      <a:endParaRPr lang="en-US" dirty="0"/>
                    </a:p>
                  </a:txBody>
                  <a:tcPr anchor="ctr">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9216803"/>
                  </a:ext>
                </a:extLst>
              </a:tr>
              <a:tr h="263692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005698"/>
                          </a:solidFill>
                        </a:rPr>
                        <a:t>[Insert Picture]</a:t>
                      </a:r>
                    </a:p>
                    <a:p>
                      <a:pPr algn="ctr"/>
                      <a:endParaRPr lang="en-US" dirty="0"/>
                    </a:p>
                  </a:txBody>
                  <a:tcPr anchor="ctr">
                    <a:lnL w="1905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defRPr sz="2800">
                          <a:solidFill>
                            <a:srgbClr val="004C99"/>
                          </a:solidFill>
                        </a:defRPr>
                      </a:pPr>
                      <a:endParaRPr lang="en-US" b="1" dirty="0">
                        <a:solidFill>
                          <a:srgbClr val="005698"/>
                        </a:solidFill>
                      </a:endParaRPr>
                    </a:p>
                    <a:p>
                      <a:pPr marL="285750" indent="-285750">
                        <a:buFont typeface="Arial" panose="020B0604020202020204" pitchFamily="34" charset="0"/>
                        <a:buChar char="•"/>
                        <a:defRPr>
                          <a:solidFill>
                            <a:srgbClr val="004C99"/>
                          </a:solidFill>
                        </a:defRPr>
                      </a:pPr>
                      <a:r>
                        <a:rPr lang="en-US" sz="1800" b="1" dirty="0">
                          <a:solidFill>
                            <a:schemeClr val="tx1"/>
                          </a:solidFill>
                        </a:rPr>
                        <a:t>Faculty Mentor: Dr. Izzat </a:t>
                      </a:r>
                      <a:r>
                        <a:rPr lang="en-US" sz="1800" b="1" dirty="0" err="1">
                          <a:solidFill>
                            <a:schemeClr val="tx1"/>
                          </a:solidFill>
                        </a:rPr>
                        <a:t>Alsmadi</a:t>
                      </a:r>
                      <a:endParaRPr lang="en-US" sz="1800" b="1" dirty="0">
                        <a:solidFill>
                          <a:schemeClr val="tx1"/>
                        </a:solidFill>
                      </a:endParaRPr>
                    </a:p>
                    <a:p>
                      <a:pPr marL="285750" indent="-285750">
                        <a:buFont typeface="Arial" panose="020B0604020202020204" pitchFamily="34" charset="0"/>
                        <a:buChar char="•"/>
                        <a:defRPr>
                          <a:solidFill>
                            <a:srgbClr val="004C99"/>
                          </a:solidFill>
                        </a:defRPr>
                      </a:pPr>
                      <a:r>
                        <a:rPr lang="en-US" sz="1800" b="1" dirty="0">
                          <a:solidFill>
                            <a:schemeClr val="tx1"/>
                          </a:solidFill>
                        </a:rPr>
                        <a:t>Texas A&amp;M, San Antonio</a:t>
                      </a:r>
                    </a:p>
                    <a:p>
                      <a:pPr marL="285750" indent="-285750">
                        <a:buFont typeface="Arial" panose="020B0604020202020204" pitchFamily="34" charset="0"/>
                        <a:buChar char="•"/>
                        <a:defRPr>
                          <a:solidFill>
                            <a:srgbClr val="004C99"/>
                          </a:solidFill>
                        </a:defRPr>
                      </a:pPr>
                      <a:r>
                        <a:rPr lang="en-US" sz="1800" b="1" dirty="0">
                          <a:solidFill>
                            <a:schemeClr val="tx1"/>
                          </a:solidFill>
                        </a:rPr>
                        <a:t>alsmadi@gmail.com</a:t>
                      </a:r>
                    </a:p>
                    <a:p>
                      <a:endParaRPr lang="en-US" dirty="0"/>
                    </a:p>
                  </a:txBody>
                  <a:tcPr anchor="ctr">
                    <a:lnL w="12700" cmpd="sng">
                      <a:noFill/>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19360617"/>
                  </a:ext>
                </a:extLst>
              </a:tr>
              <a:tr h="263692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005698"/>
                          </a:solidFill>
                        </a:rPr>
                        <a:t>[Insert Picture]</a:t>
                      </a:r>
                    </a:p>
                    <a:p>
                      <a:pPr algn="ctr"/>
                      <a:endParaRPr lang="en-US" dirty="0"/>
                    </a:p>
                  </a:txBody>
                  <a:tcPr anchor="ctr">
                    <a:lnL w="1905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defRPr sz="2800">
                          <a:solidFill>
                            <a:srgbClr val="004C99"/>
                          </a:solidFill>
                        </a:defRPr>
                      </a:pPr>
                      <a:endParaRPr lang="en-US" b="1" dirty="0">
                        <a:solidFill>
                          <a:srgbClr val="005698"/>
                        </a:solidFill>
                      </a:endParaRPr>
                    </a:p>
                    <a:p>
                      <a:pPr marL="285750" indent="-285750">
                        <a:buFont typeface="Arial" panose="020B0604020202020204" pitchFamily="34" charset="0"/>
                        <a:buChar char="•"/>
                        <a:defRPr>
                          <a:solidFill>
                            <a:srgbClr val="004C99"/>
                          </a:solidFill>
                        </a:defRPr>
                      </a:pPr>
                      <a:r>
                        <a:rPr lang="en-US" sz="1800" b="1" dirty="0">
                          <a:solidFill>
                            <a:schemeClr val="tx1"/>
                          </a:solidFill>
                        </a:rPr>
                        <a:t>Faculty Mentor: Dr. John Holmen</a:t>
                      </a:r>
                    </a:p>
                    <a:p>
                      <a:pPr marL="285750" indent="-285750">
                        <a:buFont typeface="Arial" panose="020B0604020202020204" pitchFamily="34" charset="0"/>
                        <a:buChar char="•"/>
                        <a:defRPr>
                          <a:solidFill>
                            <a:srgbClr val="004C99"/>
                          </a:solidFill>
                        </a:defRPr>
                      </a:pPr>
                      <a:r>
                        <a:rPr lang="en-US" sz="1800" b="1" dirty="0">
                          <a:solidFill>
                            <a:schemeClr val="tx1"/>
                          </a:solidFill>
                        </a:rPr>
                        <a:t>Oak Ridge National Laboratory</a:t>
                      </a:r>
                    </a:p>
                    <a:p>
                      <a:pPr marL="285750" indent="-285750">
                        <a:buFont typeface="Arial" panose="020B0604020202020204" pitchFamily="34" charset="0"/>
                        <a:buChar char="•"/>
                        <a:defRPr>
                          <a:solidFill>
                            <a:srgbClr val="004C99"/>
                          </a:solidFill>
                        </a:defRPr>
                      </a:pPr>
                      <a:r>
                        <a:rPr lang="en-US" sz="1800" b="1" dirty="0">
                          <a:solidFill>
                            <a:schemeClr val="tx1"/>
                          </a:solidFill>
                        </a:rPr>
                        <a:t>holmenjk@ornl.gov</a:t>
                      </a:r>
                    </a:p>
                    <a:p>
                      <a:endParaRPr lang="en-US" dirty="0"/>
                    </a:p>
                  </a:txBody>
                  <a:tcPr anchor="ctr">
                    <a:lnL w="12700" cmpd="sng">
                      <a:noFill/>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0679069"/>
                  </a:ext>
                </a:extLst>
              </a:tr>
            </a:tbl>
          </a:graphicData>
        </a:graphic>
      </p:graphicFrame>
      <p:sp>
        <p:nvSpPr>
          <p:cNvPr id="44" name="TextBox 43">
            <a:extLst>
              <a:ext uri="{FF2B5EF4-FFF2-40B4-BE49-F238E27FC236}">
                <a16:creationId xmlns:a16="http://schemas.microsoft.com/office/drawing/2014/main" id="{2275EA5B-C8A9-EFC0-947D-62561998B2A8}"/>
              </a:ext>
            </a:extLst>
          </p:cNvPr>
          <p:cNvSpPr txBox="1"/>
          <p:nvPr/>
        </p:nvSpPr>
        <p:spPr>
          <a:xfrm>
            <a:off x="14253880" y="30278085"/>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lang="en-US" sz="3600" dirty="0">
                <a:solidFill>
                  <a:srgbClr val="F7E8C9"/>
                </a:solidFill>
              </a:rPr>
              <a:t>Authors [ update ] </a:t>
            </a:r>
            <a:endParaRPr sz="3600" dirty="0">
              <a:solidFill>
                <a:srgbClr val="F7E8C9"/>
              </a:solidFill>
            </a:endParaRPr>
          </a:p>
        </p:txBody>
      </p:sp>
      <p:sp>
        <p:nvSpPr>
          <p:cNvPr id="45" name="TextBox 44">
            <a:extLst>
              <a:ext uri="{FF2B5EF4-FFF2-40B4-BE49-F238E27FC236}">
                <a16:creationId xmlns:a16="http://schemas.microsoft.com/office/drawing/2014/main" id="{6D53E101-7345-4A95-4ABE-0F92745E7BAD}"/>
              </a:ext>
            </a:extLst>
          </p:cNvPr>
          <p:cNvSpPr txBox="1"/>
          <p:nvPr/>
        </p:nvSpPr>
        <p:spPr>
          <a:xfrm>
            <a:off x="14253880" y="9657062"/>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lang="en-US" sz="3600" dirty="0">
                <a:solidFill>
                  <a:srgbClr val="F7E8C9"/>
                </a:solidFill>
              </a:rPr>
              <a:t>Mentor Suggestions</a:t>
            </a:r>
            <a:endParaRPr sz="3600" dirty="0">
              <a:solidFill>
                <a:srgbClr val="F7E8C9"/>
              </a:solidFill>
            </a:endParaRPr>
          </a:p>
        </p:txBody>
      </p:sp>
      <p:sp>
        <p:nvSpPr>
          <p:cNvPr id="46" name="TextBox 45">
            <a:extLst>
              <a:ext uri="{FF2B5EF4-FFF2-40B4-BE49-F238E27FC236}">
                <a16:creationId xmlns:a16="http://schemas.microsoft.com/office/drawing/2014/main" id="{DAD6B43F-610E-3209-A4F3-35EF16527FDF}"/>
              </a:ext>
            </a:extLst>
          </p:cNvPr>
          <p:cNvSpPr txBox="1"/>
          <p:nvPr/>
        </p:nvSpPr>
        <p:spPr>
          <a:xfrm>
            <a:off x="353908" y="3499332"/>
            <a:ext cx="12824209" cy="738664"/>
          </a:xfrm>
          <a:prstGeom prst="rect">
            <a:avLst/>
          </a:prstGeom>
          <a:noFill/>
        </p:spPr>
        <p:txBody>
          <a:bodyPr wrap="square" rtlCol="0">
            <a:spAutoFit/>
          </a:bodyPr>
          <a:lstStyle/>
          <a:p>
            <a:r>
              <a:rPr lang="en-US" dirty="0"/>
              <a:t>This project enhances </a:t>
            </a:r>
            <a:r>
              <a:rPr lang="en-US" i="1" dirty="0"/>
              <a:t>CSCI 1010/1011: Introduction to Programming I &amp; Lab</a:t>
            </a:r>
            <a:r>
              <a:rPr lang="en-US" dirty="0"/>
              <a:t> by incorporating </a:t>
            </a:r>
            <a:r>
              <a:rPr lang="en-US" b="1" dirty="0"/>
              <a:t>High-Performance Computing (HPC)</a:t>
            </a:r>
            <a:r>
              <a:rPr lang="en-US" dirty="0"/>
              <a:t> and </a:t>
            </a:r>
            <a:r>
              <a:rPr lang="en-US" b="1" dirty="0"/>
              <a:t>Generative AI</a:t>
            </a:r>
            <a:r>
              <a:rPr lang="en-US" dirty="0"/>
              <a:t> concepts into the first-year Java programming curriculum. Students will learn not only core programming skills but also how programs behave at scale, how parallelism is used in modern computing, and how Science Gateway resources make advanced computing accessible.</a:t>
            </a:r>
          </a:p>
        </p:txBody>
      </p:sp>
      <p:sp>
        <p:nvSpPr>
          <p:cNvPr id="49" name="TextBox 48">
            <a:extLst>
              <a:ext uri="{FF2B5EF4-FFF2-40B4-BE49-F238E27FC236}">
                <a16:creationId xmlns:a16="http://schemas.microsoft.com/office/drawing/2014/main" id="{E2483862-32B4-5303-E742-3678FA848F10}"/>
              </a:ext>
            </a:extLst>
          </p:cNvPr>
          <p:cNvSpPr txBox="1"/>
          <p:nvPr/>
        </p:nvSpPr>
        <p:spPr>
          <a:xfrm>
            <a:off x="14098771" y="3760884"/>
            <a:ext cx="13027477" cy="5396349"/>
          </a:xfrm>
          <a:prstGeom prst="rect">
            <a:avLst/>
          </a:prstGeom>
          <a:noFill/>
        </p:spPr>
        <p:txBody>
          <a:bodyPr wrap="square">
            <a:spAutoFit/>
          </a:bodyPr>
          <a:lstStyle/>
          <a:p>
            <a:pPr algn="just">
              <a:spcAft>
                <a:spcPts val="1125"/>
              </a:spcAft>
            </a:pPr>
            <a:r>
              <a:rPr lang="en-US" dirty="0">
                <a:latin typeface="Open Sans" panose="020B0606030504020204" pitchFamily="34" charset="0"/>
              </a:rPr>
              <a:t>Lorem ipsum dolor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consectetur</a:t>
            </a:r>
            <a:r>
              <a:rPr lang="en-US" dirty="0">
                <a:latin typeface="Open Sans" panose="020B0606030504020204" pitchFamily="34" charset="0"/>
              </a:rPr>
              <a:t> </a:t>
            </a:r>
            <a:r>
              <a:rPr lang="en-US" dirty="0" err="1">
                <a:latin typeface="Open Sans" panose="020B0606030504020204" pitchFamily="34" charset="0"/>
              </a:rPr>
              <a:t>adipiscing</a:t>
            </a:r>
            <a:r>
              <a:rPr lang="en-US" dirty="0">
                <a:latin typeface="Open Sans" panose="020B0606030504020204" pitchFamily="34" charset="0"/>
              </a:rPr>
              <a:t> </a:t>
            </a:r>
            <a:r>
              <a:rPr lang="en-US" dirty="0" err="1">
                <a:latin typeface="Open Sans" panose="020B0606030504020204" pitchFamily="34" charset="0"/>
              </a:rPr>
              <a:t>elit</a:t>
            </a:r>
            <a:r>
              <a:rPr lang="en-US" dirty="0">
                <a:latin typeface="Open Sans" panose="020B0606030504020204" pitchFamily="34" charset="0"/>
              </a:rPr>
              <a:t>. </a:t>
            </a:r>
            <a:r>
              <a:rPr lang="en-US" dirty="0" err="1">
                <a:latin typeface="Open Sans" panose="020B0606030504020204" pitchFamily="34" charset="0"/>
              </a:rPr>
              <a:t>Quisque</a:t>
            </a:r>
            <a:r>
              <a:rPr lang="en-US" dirty="0">
                <a:latin typeface="Open Sans" panose="020B0606030504020204" pitchFamily="34" charset="0"/>
              </a:rPr>
              <a:t> non diam id </a:t>
            </a:r>
            <a:r>
              <a:rPr lang="en-US" dirty="0" err="1">
                <a:latin typeface="Open Sans" panose="020B0606030504020204" pitchFamily="34" charset="0"/>
              </a:rPr>
              <a:t>urna</a:t>
            </a:r>
            <a:r>
              <a:rPr lang="en-US" dirty="0">
                <a:latin typeface="Open Sans" panose="020B0606030504020204" pitchFamily="34" charset="0"/>
              </a:rPr>
              <a:t> </a:t>
            </a:r>
            <a:r>
              <a:rPr lang="en-US" dirty="0" err="1">
                <a:latin typeface="Open Sans" panose="020B0606030504020204" pitchFamily="34" charset="0"/>
              </a:rPr>
              <a:t>elementum</a:t>
            </a:r>
            <a:r>
              <a:rPr lang="en-US" dirty="0">
                <a:latin typeface="Open Sans" panose="020B0606030504020204" pitchFamily="34" charset="0"/>
              </a:rPr>
              <a:t> </a:t>
            </a:r>
            <a:r>
              <a:rPr lang="en-US" dirty="0" err="1">
                <a:latin typeface="Open Sans" panose="020B0606030504020204" pitchFamily="34" charset="0"/>
              </a:rPr>
              <a:t>dapibus</a:t>
            </a:r>
            <a:r>
              <a:rPr lang="en-US" dirty="0">
                <a:latin typeface="Open Sans" panose="020B0606030504020204" pitchFamily="34" charset="0"/>
              </a:rPr>
              <a:t>. Cras </a:t>
            </a:r>
            <a:r>
              <a:rPr lang="en-US" dirty="0" err="1">
                <a:latin typeface="Open Sans" panose="020B0606030504020204" pitchFamily="34" charset="0"/>
              </a:rPr>
              <a:t>lectus</a:t>
            </a:r>
            <a:r>
              <a:rPr lang="en-US" dirty="0">
                <a:latin typeface="Open Sans" panose="020B0606030504020204" pitchFamily="34" charset="0"/>
              </a:rPr>
              <a:t> lorem, pulvinar non </a:t>
            </a:r>
            <a:r>
              <a:rPr lang="en-US" dirty="0" err="1">
                <a:latin typeface="Open Sans" panose="020B0606030504020204" pitchFamily="34" charset="0"/>
              </a:rPr>
              <a:t>congue</a:t>
            </a:r>
            <a:r>
              <a:rPr lang="en-US" dirty="0">
                <a:latin typeface="Open Sans" panose="020B0606030504020204" pitchFamily="34" charset="0"/>
              </a:rPr>
              <a:t> in, pharetra vitae </a:t>
            </a:r>
            <a:r>
              <a:rPr lang="en-US" dirty="0" err="1">
                <a:latin typeface="Open Sans" panose="020B0606030504020204" pitchFamily="34" charset="0"/>
              </a:rPr>
              <a:t>justo</a:t>
            </a:r>
            <a:r>
              <a:rPr lang="en-US" dirty="0">
                <a:latin typeface="Open Sans" panose="020B0606030504020204" pitchFamily="34" charset="0"/>
              </a:rPr>
              <a:t>. Morbi </a:t>
            </a:r>
            <a:r>
              <a:rPr lang="en-US" dirty="0" err="1">
                <a:latin typeface="Open Sans" panose="020B0606030504020204" pitchFamily="34" charset="0"/>
              </a:rPr>
              <a:t>eget</a:t>
            </a:r>
            <a:r>
              <a:rPr lang="en-US" dirty="0">
                <a:latin typeface="Open Sans" panose="020B0606030504020204" pitchFamily="34" charset="0"/>
              </a:rPr>
              <a:t> maximus </a:t>
            </a:r>
            <a:r>
              <a:rPr lang="en-US" dirty="0" err="1">
                <a:latin typeface="Open Sans" panose="020B0606030504020204" pitchFamily="34" charset="0"/>
              </a:rPr>
              <a:t>odio</a:t>
            </a:r>
            <a:r>
              <a:rPr lang="en-US" dirty="0">
                <a:latin typeface="Open Sans" panose="020B0606030504020204" pitchFamily="34" charset="0"/>
              </a:rPr>
              <a:t>. Nunc </a:t>
            </a:r>
            <a:r>
              <a:rPr lang="en-US" dirty="0" err="1">
                <a:latin typeface="Open Sans" panose="020B0606030504020204" pitchFamily="34" charset="0"/>
              </a:rPr>
              <a:t>malesuada</a:t>
            </a:r>
            <a:r>
              <a:rPr lang="en-US" dirty="0">
                <a:latin typeface="Open Sans" panose="020B0606030504020204" pitchFamily="34" charset="0"/>
              </a:rPr>
              <a:t> </a:t>
            </a:r>
            <a:r>
              <a:rPr lang="en-US" dirty="0" err="1">
                <a:latin typeface="Open Sans" panose="020B0606030504020204" pitchFamily="34" charset="0"/>
              </a:rPr>
              <a:t>pretium</a:t>
            </a:r>
            <a:r>
              <a:rPr lang="en-US" dirty="0">
                <a:latin typeface="Open Sans" panose="020B0606030504020204" pitchFamily="34" charset="0"/>
              </a:rPr>
              <a:t> eros,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venenatis</a:t>
            </a:r>
            <a:r>
              <a:rPr lang="en-US" dirty="0">
                <a:latin typeface="Open Sans" panose="020B0606030504020204" pitchFamily="34" charset="0"/>
              </a:rPr>
              <a:t> </a:t>
            </a:r>
            <a:r>
              <a:rPr lang="en-US" dirty="0" err="1">
                <a:latin typeface="Open Sans" panose="020B0606030504020204" pitchFamily="34" charset="0"/>
              </a:rPr>
              <a:t>nulla</a:t>
            </a:r>
            <a:r>
              <a:rPr lang="en-US" dirty="0">
                <a:latin typeface="Open Sans" panose="020B0606030504020204" pitchFamily="34" charset="0"/>
              </a:rPr>
              <a:t> </a:t>
            </a:r>
            <a:r>
              <a:rPr lang="en-US" dirty="0" err="1">
                <a:latin typeface="Open Sans" panose="020B0606030504020204" pitchFamily="34" charset="0"/>
              </a:rPr>
              <a:t>feugiat</a:t>
            </a:r>
            <a:r>
              <a:rPr lang="en-US" dirty="0">
                <a:latin typeface="Open Sans" panose="020B0606030504020204" pitchFamily="34" charset="0"/>
              </a:rPr>
              <a:t> vel. </a:t>
            </a:r>
            <a:r>
              <a:rPr lang="en-US" dirty="0" err="1">
                <a:latin typeface="Open Sans" panose="020B0606030504020204" pitchFamily="34" charset="0"/>
              </a:rPr>
              <a:t>Praesent</a:t>
            </a:r>
            <a:r>
              <a:rPr lang="en-US" dirty="0">
                <a:latin typeface="Open Sans" panose="020B0606030504020204" pitchFamily="34" charset="0"/>
              </a:rPr>
              <a:t> in nisi </a:t>
            </a:r>
            <a:r>
              <a:rPr lang="en-US" dirty="0" err="1">
                <a:latin typeface="Open Sans" panose="020B0606030504020204" pitchFamily="34" charset="0"/>
              </a:rPr>
              <a:t>placerat</a:t>
            </a:r>
            <a:r>
              <a:rPr lang="en-US" dirty="0">
                <a:latin typeface="Open Sans" panose="020B0606030504020204" pitchFamily="34" charset="0"/>
              </a:rPr>
              <a:t>, </a:t>
            </a:r>
            <a:r>
              <a:rPr lang="en-US" dirty="0" err="1">
                <a:latin typeface="Open Sans" panose="020B0606030504020204" pitchFamily="34" charset="0"/>
              </a:rPr>
              <a:t>fringilla</a:t>
            </a:r>
            <a:r>
              <a:rPr lang="en-US" dirty="0">
                <a:latin typeface="Open Sans" panose="020B0606030504020204" pitchFamily="34" charset="0"/>
              </a:rPr>
              <a:t> dui nec, auctor eros. </a:t>
            </a:r>
            <a:r>
              <a:rPr lang="en-US" dirty="0" err="1">
                <a:latin typeface="Open Sans" panose="020B0606030504020204" pitchFamily="34" charset="0"/>
              </a:rPr>
              <a:t>Etiam</a:t>
            </a:r>
            <a:r>
              <a:rPr lang="en-US" dirty="0">
                <a:latin typeface="Open Sans" panose="020B0606030504020204" pitchFamily="34" charset="0"/>
              </a:rPr>
              <a:t> ligula </a:t>
            </a:r>
            <a:r>
              <a:rPr lang="en-US" dirty="0" err="1">
                <a:latin typeface="Open Sans" panose="020B0606030504020204" pitchFamily="34" charset="0"/>
              </a:rPr>
              <a:t>nisl</a:t>
            </a:r>
            <a:r>
              <a:rPr lang="en-US" dirty="0">
                <a:latin typeface="Open Sans" panose="020B0606030504020204" pitchFamily="34" charset="0"/>
              </a:rPr>
              <a:t>, cursus </a:t>
            </a:r>
            <a:r>
              <a:rPr lang="en-US" dirty="0" err="1">
                <a:latin typeface="Open Sans" panose="020B0606030504020204" pitchFamily="34" charset="0"/>
              </a:rPr>
              <a:t>eu</a:t>
            </a:r>
            <a:r>
              <a:rPr lang="en-US" dirty="0">
                <a:latin typeface="Open Sans" panose="020B0606030504020204" pitchFamily="34" charset="0"/>
              </a:rPr>
              <a:t> </a:t>
            </a:r>
            <a:r>
              <a:rPr lang="en-US" dirty="0" err="1">
                <a:latin typeface="Open Sans" panose="020B0606030504020204" pitchFamily="34" charset="0"/>
              </a:rPr>
              <a:t>sapien</a:t>
            </a:r>
            <a:r>
              <a:rPr lang="en-US" dirty="0">
                <a:latin typeface="Open Sans" panose="020B0606030504020204" pitchFamily="34" charset="0"/>
              </a:rPr>
              <a:t> et, </a:t>
            </a:r>
            <a:r>
              <a:rPr lang="en-US" dirty="0" err="1">
                <a:latin typeface="Open Sans" panose="020B0606030504020204" pitchFamily="34" charset="0"/>
              </a:rPr>
              <a:t>finibus</a:t>
            </a:r>
            <a:r>
              <a:rPr lang="en-US" dirty="0">
                <a:latin typeface="Open Sans" panose="020B0606030504020204" pitchFamily="34" charset="0"/>
              </a:rPr>
              <a:t> </a:t>
            </a:r>
            <a:r>
              <a:rPr lang="en-US" dirty="0" err="1">
                <a:latin typeface="Open Sans" panose="020B0606030504020204" pitchFamily="34" charset="0"/>
              </a:rPr>
              <a:t>commodo</a:t>
            </a:r>
            <a:r>
              <a:rPr lang="en-US" dirty="0">
                <a:latin typeface="Open Sans" panose="020B0606030504020204" pitchFamily="34" charset="0"/>
              </a:rPr>
              <a:t> ipsum. </a:t>
            </a:r>
            <a:r>
              <a:rPr lang="en-US" dirty="0" err="1">
                <a:latin typeface="Open Sans" panose="020B0606030504020204" pitchFamily="34" charset="0"/>
              </a:rPr>
              <a:t>Suspendisse</a:t>
            </a:r>
            <a:r>
              <a:rPr lang="en-US" dirty="0">
                <a:latin typeface="Open Sans" panose="020B0606030504020204" pitchFamily="34" charset="0"/>
              </a:rPr>
              <a:t> </a:t>
            </a:r>
            <a:r>
              <a:rPr lang="en-US" dirty="0" err="1">
                <a:latin typeface="Open Sans" panose="020B0606030504020204" pitchFamily="34" charset="0"/>
              </a:rPr>
              <a:t>eget</a:t>
            </a:r>
            <a:r>
              <a:rPr lang="en-US" dirty="0">
                <a:latin typeface="Open Sans" panose="020B0606030504020204" pitchFamily="34" charset="0"/>
              </a:rPr>
              <a:t> </a:t>
            </a:r>
            <a:r>
              <a:rPr lang="en-US" dirty="0" err="1">
                <a:latin typeface="Open Sans" panose="020B0606030504020204" pitchFamily="34" charset="0"/>
              </a:rPr>
              <a:t>sollicitudin</a:t>
            </a:r>
            <a:r>
              <a:rPr lang="en-US" dirty="0">
                <a:latin typeface="Open Sans" panose="020B0606030504020204" pitchFamily="34" charset="0"/>
              </a:rPr>
              <a:t> </a:t>
            </a:r>
            <a:r>
              <a:rPr lang="en-US" dirty="0" err="1">
                <a:latin typeface="Open Sans" panose="020B0606030504020204" pitchFamily="34" charset="0"/>
              </a:rPr>
              <a:t>lacus</a:t>
            </a:r>
            <a:r>
              <a:rPr lang="en-US" dirty="0">
                <a:latin typeface="Open Sans" panose="020B0606030504020204" pitchFamily="34" charset="0"/>
              </a:rPr>
              <a:t>. </a:t>
            </a:r>
            <a:r>
              <a:rPr lang="en-US" dirty="0" err="1">
                <a:latin typeface="Open Sans" panose="020B0606030504020204" pitchFamily="34" charset="0"/>
              </a:rPr>
              <a:t>Interdum</a:t>
            </a:r>
            <a:r>
              <a:rPr lang="en-US" dirty="0">
                <a:latin typeface="Open Sans" panose="020B0606030504020204" pitchFamily="34" charset="0"/>
              </a:rPr>
              <a:t> et </a:t>
            </a:r>
            <a:r>
              <a:rPr lang="en-US" dirty="0" err="1">
                <a:latin typeface="Open Sans" panose="020B0606030504020204" pitchFamily="34" charset="0"/>
              </a:rPr>
              <a:t>malesuada</a:t>
            </a:r>
            <a:r>
              <a:rPr lang="en-US" dirty="0">
                <a:latin typeface="Open Sans" panose="020B0606030504020204" pitchFamily="34" charset="0"/>
              </a:rPr>
              <a:t> fames ac ante ipsum </a:t>
            </a:r>
            <a:r>
              <a:rPr lang="en-US" dirty="0" err="1">
                <a:latin typeface="Open Sans" panose="020B0606030504020204" pitchFamily="34" charset="0"/>
              </a:rPr>
              <a:t>primis</a:t>
            </a:r>
            <a:r>
              <a:rPr lang="en-US" dirty="0">
                <a:latin typeface="Open Sans" panose="020B0606030504020204" pitchFamily="34" charset="0"/>
              </a:rPr>
              <a:t> in </a:t>
            </a:r>
            <a:r>
              <a:rPr lang="en-US" dirty="0" err="1">
                <a:latin typeface="Open Sans" panose="020B0606030504020204" pitchFamily="34" charset="0"/>
              </a:rPr>
              <a:t>faucibus</a:t>
            </a:r>
            <a:r>
              <a:rPr lang="en-US" dirty="0">
                <a:latin typeface="Open Sans" panose="020B0606030504020204" pitchFamily="34" charset="0"/>
              </a:rPr>
              <a:t>. Nunc </a:t>
            </a:r>
            <a:r>
              <a:rPr lang="en-US" dirty="0" err="1">
                <a:latin typeface="Open Sans" panose="020B0606030504020204" pitchFamily="34" charset="0"/>
              </a:rPr>
              <a:t>elementum</a:t>
            </a:r>
            <a:r>
              <a:rPr lang="en-US" dirty="0">
                <a:latin typeface="Open Sans" panose="020B0606030504020204" pitchFamily="34" charset="0"/>
              </a:rPr>
              <a:t> </a:t>
            </a:r>
            <a:r>
              <a:rPr lang="en-US" dirty="0" err="1">
                <a:latin typeface="Open Sans" panose="020B0606030504020204" pitchFamily="34" charset="0"/>
              </a:rPr>
              <a:t>congue</a:t>
            </a:r>
            <a:r>
              <a:rPr lang="en-US" dirty="0">
                <a:latin typeface="Open Sans" panose="020B0606030504020204" pitchFamily="34" charset="0"/>
              </a:rPr>
              <a:t> </a:t>
            </a:r>
            <a:r>
              <a:rPr lang="en-US" dirty="0" err="1">
                <a:latin typeface="Open Sans" panose="020B0606030504020204" pitchFamily="34" charset="0"/>
              </a:rPr>
              <a:t>purus</a:t>
            </a:r>
            <a:r>
              <a:rPr lang="en-US" dirty="0">
                <a:latin typeface="Open Sans" panose="020B0606030504020204" pitchFamily="34" charset="0"/>
              </a:rPr>
              <a:t> </a:t>
            </a:r>
            <a:r>
              <a:rPr lang="en-US" dirty="0" err="1">
                <a:latin typeface="Open Sans" panose="020B0606030504020204" pitchFamily="34" charset="0"/>
              </a:rPr>
              <a:t>eu</a:t>
            </a:r>
            <a:r>
              <a:rPr lang="en-US" dirty="0">
                <a:latin typeface="Open Sans" panose="020B0606030504020204" pitchFamily="34" charset="0"/>
              </a:rPr>
              <a:t> auctor. Integer dolor </a:t>
            </a:r>
            <a:r>
              <a:rPr lang="en-US" dirty="0" err="1">
                <a:latin typeface="Open Sans" panose="020B0606030504020204" pitchFamily="34" charset="0"/>
              </a:rPr>
              <a:t>lectus</a:t>
            </a:r>
            <a:r>
              <a:rPr lang="en-US" dirty="0">
                <a:latin typeface="Open Sans" panose="020B0606030504020204" pitchFamily="34" charset="0"/>
              </a:rPr>
              <a:t>, </a:t>
            </a:r>
            <a:r>
              <a:rPr lang="en-US" dirty="0" err="1">
                <a:latin typeface="Open Sans" panose="020B0606030504020204" pitchFamily="34" charset="0"/>
              </a:rPr>
              <a:t>mollis</a:t>
            </a:r>
            <a:r>
              <a:rPr lang="en-US" dirty="0">
                <a:latin typeface="Open Sans" panose="020B0606030504020204" pitchFamily="34" charset="0"/>
              </a:rPr>
              <a:t> sed </a:t>
            </a:r>
            <a:r>
              <a:rPr lang="en-US" dirty="0" err="1">
                <a:latin typeface="Open Sans" panose="020B0606030504020204" pitchFamily="34" charset="0"/>
              </a:rPr>
              <a:t>odio</a:t>
            </a:r>
            <a:r>
              <a:rPr lang="en-US" dirty="0">
                <a:latin typeface="Open Sans" panose="020B0606030504020204" pitchFamily="34" charset="0"/>
              </a:rPr>
              <a:t> </a:t>
            </a:r>
            <a:r>
              <a:rPr lang="en-US" dirty="0" err="1">
                <a:latin typeface="Open Sans" panose="020B0606030504020204" pitchFamily="34" charset="0"/>
              </a:rPr>
              <a:t>eget</a:t>
            </a:r>
            <a:r>
              <a:rPr lang="en-US" dirty="0">
                <a:latin typeface="Open Sans" panose="020B0606030504020204" pitchFamily="34" charset="0"/>
              </a:rPr>
              <a:t>, </a:t>
            </a:r>
            <a:r>
              <a:rPr lang="en-US" dirty="0" err="1">
                <a:latin typeface="Open Sans" panose="020B0606030504020204" pitchFamily="34" charset="0"/>
              </a:rPr>
              <a:t>placerat</a:t>
            </a:r>
            <a:r>
              <a:rPr lang="en-US" dirty="0">
                <a:latin typeface="Open Sans" panose="020B0606030504020204" pitchFamily="34" charset="0"/>
              </a:rPr>
              <a:t> </a:t>
            </a:r>
            <a:r>
              <a:rPr lang="en-US" dirty="0" err="1">
                <a:latin typeface="Open Sans" panose="020B0606030504020204" pitchFamily="34" charset="0"/>
              </a:rPr>
              <a:t>pretium</a:t>
            </a:r>
            <a:r>
              <a:rPr lang="en-US" dirty="0">
                <a:latin typeface="Open Sans" panose="020B0606030504020204" pitchFamily="34" charset="0"/>
              </a:rPr>
              <a:t> </a:t>
            </a:r>
            <a:r>
              <a:rPr lang="en-US" dirty="0" err="1">
                <a:latin typeface="Open Sans" panose="020B0606030504020204" pitchFamily="34" charset="0"/>
              </a:rPr>
              <a:t>purus</a:t>
            </a:r>
            <a:r>
              <a:rPr lang="en-US" dirty="0">
                <a:latin typeface="Open Sans" panose="020B0606030504020204" pitchFamily="34" charset="0"/>
              </a:rPr>
              <a:t>. Maecenas </a:t>
            </a:r>
            <a:r>
              <a:rPr lang="en-US" dirty="0" err="1">
                <a:latin typeface="Open Sans" panose="020B0606030504020204" pitchFamily="34" charset="0"/>
              </a:rPr>
              <a:t>consequat</a:t>
            </a:r>
            <a:r>
              <a:rPr lang="en-US" dirty="0">
                <a:latin typeface="Open Sans" panose="020B0606030504020204" pitchFamily="34" charset="0"/>
              </a:rPr>
              <a:t> </a:t>
            </a:r>
            <a:r>
              <a:rPr lang="en-US" dirty="0" err="1">
                <a:latin typeface="Open Sans" panose="020B0606030504020204" pitchFamily="34" charset="0"/>
              </a:rPr>
              <a:t>tincidunt</a:t>
            </a:r>
            <a:r>
              <a:rPr lang="en-US" dirty="0">
                <a:latin typeface="Open Sans" panose="020B0606030504020204" pitchFamily="34" charset="0"/>
              </a:rPr>
              <a:t> </a:t>
            </a:r>
            <a:r>
              <a:rPr lang="en-US" dirty="0" err="1">
                <a:latin typeface="Open Sans" panose="020B0606030504020204" pitchFamily="34" charset="0"/>
              </a:rPr>
              <a:t>neque</a:t>
            </a:r>
            <a:r>
              <a:rPr lang="en-US" dirty="0">
                <a:latin typeface="Open Sans" panose="020B0606030504020204" pitchFamily="34" charset="0"/>
              </a:rPr>
              <a:t> </a:t>
            </a:r>
            <a:r>
              <a:rPr lang="en-US" dirty="0" err="1">
                <a:latin typeface="Open Sans" panose="020B0606030504020204" pitchFamily="34" charset="0"/>
              </a:rPr>
              <a:t>eleifend</a:t>
            </a:r>
            <a:r>
              <a:rPr lang="en-US" dirty="0">
                <a:latin typeface="Open Sans" panose="020B0606030504020204" pitchFamily="34" charset="0"/>
              </a:rPr>
              <a:t> tempus. Nunc </a:t>
            </a:r>
            <a:r>
              <a:rPr lang="en-US" dirty="0" err="1">
                <a:latin typeface="Open Sans" panose="020B0606030504020204" pitchFamily="34" charset="0"/>
              </a:rPr>
              <a:t>iaculis</a:t>
            </a:r>
            <a:r>
              <a:rPr lang="en-US" dirty="0">
                <a:latin typeface="Open Sans" panose="020B0606030504020204" pitchFamily="34" charset="0"/>
              </a:rPr>
              <a:t> </a:t>
            </a:r>
            <a:r>
              <a:rPr lang="en-US" dirty="0" err="1">
                <a:latin typeface="Open Sans" panose="020B0606030504020204" pitchFamily="34" charset="0"/>
              </a:rPr>
              <a:t>est</a:t>
            </a:r>
            <a:r>
              <a:rPr lang="en-US" dirty="0">
                <a:latin typeface="Open Sans" panose="020B0606030504020204" pitchFamily="34" charset="0"/>
              </a:rPr>
              <a:t> at </a:t>
            </a:r>
            <a:r>
              <a:rPr lang="en-US" dirty="0" err="1">
                <a:latin typeface="Open Sans" panose="020B0606030504020204" pitchFamily="34" charset="0"/>
              </a:rPr>
              <a:t>urna</a:t>
            </a:r>
            <a:r>
              <a:rPr lang="en-US" dirty="0">
                <a:latin typeface="Open Sans" panose="020B0606030504020204" pitchFamily="34" charset="0"/>
              </a:rPr>
              <a:t> lacinia,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lobortis</a:t>
            </a:r>
            <a:r>
              <a:rPr lang="en-US" dirty="0">
                <a:latin typeface="Open Sans" panose="020B0606030504020204" pitchFamily="34" charset="0"/>
              </a:rPr>
              <a:t> </a:t>
            </a:r>
            <a:r>
              <a:rPr lang="en-US" dirty="0" err="1">
                <a:latin typeface="Open Sans" panose="020B0606030504020204" pitchFamily="34" charset="0"/>
              </a:rPr>
              <a:t>lacus</a:t>
            </a:r>
            <a:r>
              <a:rPr lang="en-US" dirty="0">
                <a:latin typeface="Open Sans" panose="020B0606030504020204" pitchFamily="34" charset="0"/>
              </a:rPr>
              <a:t> </a:t>
            </a:r>
            <a:r>
              <a:rPr lang="en-US" dirty="0" err="1">
                <a:latin typeface="Open Sans" panose="020B0606030504020204" pitchFamily="34" charset="0"/>
              </a:rPr>
              <a:t>condimentum</a:t>
            </a:r>
            <a:r>
              <a:rPr lang="en-US" dirty="0">
                <a:latin typeface="Open Sans" panose="020B0606030504020204" pitchFamily="34" charset="0"/>
              </a:rPr>
              <a:t>. Sed diam </a:t>
            </a:r>
            <a:r>
              <a:rPr lang="en-US" dirty="0" err="1">
                <a:latin typeface="Open Sans" panose="020B0606030504020204" pitchFamily="34" charset="0"/>
              </a:rPr>
              <a:t>tortor</a:t>
            </a:r>
            <a:r>
              <a:rPr lang="en-US" dirty="0">
                <a:latin typeface="Open Sans" panose="020B0606030504020204" pitchFamily="34" charset="0"/>
              </a:rPr>
              <a:t>, </a:t>
            </a:r>
            <a:r>
              <a:rPr lang="en-US" dirty="0" err="1">
                <a:latin typeface="Open Sans" panose="020B0606030504020204" pitchFamily="34" charset="0"/>
              </a:rPr>
              <a:t>feugiat</a:t>
            </a:r>
            <a:r>
              <a:rPr lang="en-US" dirty="0">
                <a:latin typeface="Open Sans" panose="020B0606030504020204" pitchFamily="34" charset="0"/>
              </a:rPr>
              <a:t> </a:t>
            </a:r>
            <a:r>
              <a:rPr lang="en-US" dirty="0" err="1">
                <a:latin typeface="Open Sans" panose="020B0606030504020204" pitchFamily="34" charset="0"/>
              </a:rPr>
              <a:t>quis</a:t>
            </a:r>
            <a:r>
              <a:rPr lang="en-US" dirty="0">
                <a:latin typeface="Open Sans" panose="020B0606030504020204" pitchFamily="34" charset="0"/>
              </a:rPr>
              <a:t> </a:t>
            </a:r>
            <a:r>
              <a:rPr lang="en-US" dirty="0" err="1">
                <a:latin typeface="Open Sans" panose="020B0606030504020204" pitchFamily="34" charset="0"/>
              </a:rPr>
              <a:t>blandit</a:t>
            </a:r>
            <a:r>
              <a:rPr lang="en-US" dirty="0">
                <a:latin typeface="Open Sans" panose="020B0606030504020204" pitchFamily="34" charset="0"/>
              </a:rPr>
              <a:t>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tempor</a:t>
            </a:r>
            <a:r>
              <a:rPr lang="en-US" dirty="0">
                <a:latin typeface="Open Sans" panose="020B0606030504020204" pitchFamily="34" charset="0"/>
              </a:rPr>
              <a:t> at </a:t>
            </a:r>
            <a:r>
              <a:rPr lang="en-US" dirty="0" err="1">
                <a:latin typeface="Open Sans" panose="020B0606030504020204" pitchFamily="34" charset="0"/>
              </a:rPr>
              <a:t>orci</a:t>
            </a:r>
            <a:r>
              <a:rPr lang="en-US" dirty="0">
                <a:latin typeface="Open Sans" panose="020B0606030504020204" pitchFamily="34" charset="0"/>
              </a:rPr>
              <a:t>.</a:t>
            </a:r>
          </a:p>
          <a:p>
            <a:pPr algn="just">
              <a:spcAft>
                <a:spcPts val="1125"/>
              </a:spcAft>
            </a:pPr>
            <a:r>
              <a:rPr lang="en-US" dirty="0">
                <a:latin typeface="Open Sans" panose="020B0606030504020204" pitchFamily="34" charset="0"/>
              </a:rPr>
              <a:t>Class </a:t>
            </a:r>
            <a:r>
              <a:rPr lang="en-US" dirty="0" err="1">
                <a:latin typeface="Open Sans" panose="020B0606030504020204" pitchFamily="34" charset="0"/>
              </a:rPr>
              <a:t>aptent</a:t>
            </a:r>
            <a:r>
              <a:rPr lang="en-US" dirty="0">
                <a:latin typeface="Open Sans" panose="020B0606030504020204" pitchFamily="34" charset="0"/>
              </a:rPr>
              <a:t> </a:t>
            </a:r>
            <a:r>
              <a:rPr lang="en-US" dirty="0" err="1">
                <a:latin typeface="Open Sans" panose="020B0606030504020204" pitchFamily="34" charset="0"/>
              </a:rPr>
              <a:t>taciti</a:t>
            </a:r>
            <a:r>
              <a:rPr lang="en-US" dirty="0">
                <a:latin typeface="Open Sans" panose="020B0606030504020204" pitchFamily="34" charset="0"/>
              </a:rPr>
              <a:t> </a:t>
            </a:r>
            <a:r>
              <a:rPr lang="en-US" dirty="0" err="1">
                <a:latin typeface="Open Sans" panose="020B0606030504020204" pitchFamily="34" charset="0"/>
              </a:rPr>
              <a:t>sociosqu</a:t>
            </a:r>
            <a:r>
              <a:rPr lang="en-US" dirty="0">
                <a:latin typeface="Open Sans" panose="020B0606030504020204" pitchFamily="34" charset="0"/>
              </a:rPr>
              <a:t> ad </a:t>
            </a:r>
            <a:r>
              <a:rPr lang="en-US" dirty="0" err="1">
                <a:latin typeface="Open Sans" panose="020B0606030504020204" pitchFamily="34" charset="0"/>
              </a:rPr>
              <a:t>litora</a:t>
            </a:r>
            <a:r>
              <a:rPr lang="en-US" dirty="0">
                <a:latin typeface="Open Sans" panose="020B0606030504020204" pitchFamily="34" charset="0"/>
              </a:rPr>
              <a:t> </a:t>
            </a:r>
            <a:r>
              <a:rPr lang="en-US" dirty="0" err="1">
                <a:latin typeface="Open Sans" panose="020B0606030504020204" pitchFamily="34" charset="0"/>
              </a:rPr>
              <a:t>torquent</a:t>
            </a:r>
            <a:r>
              <a:rPr lang="en-US" dirty="0">
                <a:latin typeface="Open Sans" panose="020B0606030504020204" pitchFamily="34" charset="0"/>
              </a:rPr>
              <a:t> per </a:t>
            </a:r>
            <a:r>
              <a:rPr lang="en-US" dirty="0" err="1">
                <a:latin typeface="Open Sans" panose="020B0606030504020204" pitchFamily="34" charset="0"/>
              </a:rPr>
              <a:t>conubia</a:t>
            </a:r>
            <a:r>
              <a:rPr lang="en-US" dirty="0">
                <a:latin typeface="Open Sans" panose="020B0606030504020204" pitchFamily="34" charset="0"/>
              </a:rPr>
              <a:t> nostra, per </a:t>
            </a:r>
            <a:r>
              <a:rPr lang="en-US" dirty="0" err="1">
                <a:latin typeface="Open Sans" panose="020B0606030504020204" pitchFamily="34" charset="0"/>
              </a:rPr>
              <a:t>inceptos</a:t>
            </a:r>
            <a:r>
              <a:rPr lang="en-US" dirty="0">
                <a:latin typeface="Open Sans" panose="020B0606030504020204" pitchFamily="34" charset="0"/>
              </a:rPr>
              <a:t> </a:t>
            </a:r>
            <a:r>
              <a:rPr lang="en-US" dirty="0" err="1">
                <a:latin typeface="Open Sans" panose="020B0606030504020204" pitchFamily="34" charset="0"/>
              </a:rPr>
              <a:t>himenaeos</a:t>
            </a:r>
            <a:r>
              <a:rPr lang="en-US" dirty="0">
                <a:latin typeface="Open Sans" panose="020B0606030504020204" pitchFamily="34" charset="0"/>
              </a:rPr>
              <a:t>. Integer </a:t>
            </a:r>
            <a:r>
              <a:rPr lang="en-US" dirty="0" err="1">
                <a:latin typeface="Open Sans" panose="020B0606030504020204" pitchFamily="34" charset="0"/>
              </a:rPr>
              <a:t>pellentesque</a:t>
            </a:r>
            <a:r>
              <a:rPr lang="en-US" dirty="0">
                <a:latin typeface="Open Sans" panose="020B0606030504020204" pitchFamily="34" charset="0"/>
              </a:rPr>
              <a:t> </a:t>
            </a:r>
            <a:r>
              <a:rPr lang="en-US" dirty="0" err="1">
                <a:latin typeface="Open Sans" panose="020B0606030504020204" pitchFamily="34" charset="0"/>
              </a:rPr>
              <a:t>felis</a:t>
            </a:r>
            <a:r>
              <a:rPr lang="en-US" dirty="0">
                <a:latin typeface="Open Sans" panose="020B0606030504020204" pitchFamily="34" charset="0"/>
              </a:rPr>
              <a:t> </a:t>
            </a:r>
            <a:r>
              <a:rPr lang="en-US" dirty="0" err="1">
                <a:latin typeface="Open Sans" panose="020B0606030504020204" pitchFamily="34" charset="0"/>
              </a:rPr>
              <a:t>metus</a:t>
            </a:r>
            <a:r>
              <a:rPr lang="en-US" dirty="0">
                <a:latin typeface="Open Sans" panose="020B0606030504020204" pitchFamily="34" charset="0"/>
              </a:rPr>
              <a:t>, </a:t>
            </a:r>
            <a:r>
              <a:rPr lang="en-US" dirty="0" err="1">
                <a:latin typeface="Open Sans" panose="020B0606030504020204" pitchFamily="34" charset="0"/>
              </a:rPr>
              <a:t>eget</a:t>
            </a:r>
            <a:r>
              <a:rPr lang="en-US" dirty="0">
                <a:latin typeface="Open Sans" panose="020B0606030504020204" pitchFamily="34" charset="0"/>
              </a:rPr>
              <a:t> </a:t>
            </a:r>
            <a:r>
              <a:rPr lang="en-US" dirty="0" err="1">
                <a:latin typeface="Open Sans" panose="020B0606030504020204" pitchFamily="34" charset="0"/>
              </a:rPr>
              <a:t>finibus</a:t>
            </a:r>
            <a:r>
              <a:rPr lang="en-US" dirty="0">
                <a:latin typeface="Open Sans" panose="020B0606030504020204" pitchFamily="34" charset="0"/>
              </a:rPr>
              <a:t> </a:t>
            </a:r>
            <a:r>
              <a:rPr lang="en-US" dirty="0" err="1">
                <a:latin typeface="Open Sans" panose="020B0606030504020204" pitchFamily="34" charset="0"/>
              </a:rPr>
              <a:t>mauris</a:t>
            </a:r>
            <a:r>
              <a:rPr lang="en-US" dirty="0">
                <a:latin typeface="Open Sans" panose="020B0606030504020204" pitchFamily="34" charset="0"/>
              </a:rPr>
              <a:t> </a:t>
            </a:r>
            <a:r>
              <a:rPr lang="en-US" dirty="0" err="1">
                <a:latin typeface="Open Sans" panose="020B0606030504020204" pitchFamily="34" charset="0"/>
              </a:rPr>
              <a:t>sodales</a:t>
            </a:r>
            <a:r>
              <a:rPr lang="en-US" dirty="0">
                <a:latin typeface="Open Sans" panose="020B0606030504020204" pitchFamily="34" charset="0"/>
              </a:rPr>
              <a:t> </a:t>
            </a:r>
            <a:r>
              <a:rPr lang="en-US" dirty="0" err="1">
                <a:latin typeface="Open Sans" panose="020B0606030504020204" pitchFamily="34" charset="0"/>
              </a:rPr>
              <a:t>quis</a:t>
            </a:r>
            <a:r>
              <a:rPr lang="en-US" dirty="0">
                <a:latin typeface="Open Sans" panose="020B0606030504020204" pitchFamily="34" charset="0"/>
              </a:rPr>
              <a:t>. Mauris semper </a:t>
            </a:r>
            <a:r>
              <a:rPr lang="en-US" dirty="0" err="1">
                <a:latin typeface="Open Sans" panose="020B0606030504020204" pitchFamily="34" charset="0"/>
              </a:rPr>
              <a:t>arcu</a:t>
            </a:r>
            <a:r>
              <a:rPr lang="en-US" dirty="0">
                <a:latin typeface="Open Sans" panose="020B0606030504020204" pitchFamily="34" charset="0"/>
              </a:rPr>
              <a:t> a </a:t>
            </a:r>
            <a:r>
              <a:rPr lang="en-US" dirty="0" err="1">
                <a:latin typeface="Open Sans" panose="020B0606030504020204" pitchFamily="34" charset="0"/>
              </a:rPr>
              <a:t>justo</a:t>
            </a:r>
            <a:r>
              <a:rPr lang="en-US" dirty="0">
                <a:latin typeface="Open Sans" panose="020B0606030504020204" pitchFamily="34" charset="0"/>
              </a:rPr>
              <a:t> </a:t>
            </a:r>
            <a:r>
              <a:rPr lang="en-US" dirty="0" err="1">
                <a:latin typeface="Open Sans" panose="020B0606030504020204" pitchFamily="34" charset="0"/>
              </a:rPr>
              <a:t>tempor</a:t>
            </a:r>
            <a:r>
              <a:rPr lang="en-US" dirty="0">
                <a:latin typeface="Open Sans" panose="020B0606030504020204" pitchFamily="34" charset="0"/>
              </a:rPr>
              <a:t> </a:t>
            </a:r>
            <a:r>
              <a:rPr lang="en-US" dirty="0" err="1">
                <a:latin typeface="Open Sans" panose="020B0606030504020204" pitchFamily="34" charset="0"/>
              </a:rPr>
              <a:t>aliquam</a:t>
            </a:r>
            <a:r>
              <a:rPr lang="en-US" dirty="0">
                <a:latin typeface="Open Sans" panose="020B0606030504020204" pitchFamily="34" charset="0"/>
              </a:rPr>
              <a:t>. </a:t>
            </a:r>
            <a:r>
              <a:rPr lang="en-US" dirty="0" err="1">
                <a:latin typeface="Open Sans" panose="020B0606030504020204" pitchFamily="34" charset="0"/>
              </a:rPr>
              <a:t>Pellentesque</a:t>
            </a:r>
            <a:r>
              <a:rPr lang="en-US" dirty="0">
                <a:latin typeface="Open Sans" panose="020B0606030504020204" pitchFamily="34" charset="0"/>
              </a:rPr>
              <a:t> semper </a:t>
            </a:r>
            <a:r>
              <a:rPr lang="en-US" dirty="0" err="1">
                <a:latin typeface="Open Sans" panose="020B0606030504020204" pitchFamily="34" charset="0"/>
              </a:rPr>
              <a:t>ultrices</a:t>
            </a:r>
            <a:r>
              <a:rPr lang="en-US" dirty="0">
                <a:latin typeface="Open Sans" panose="020B0606030504020204" pitchFamily="34" charset="0"/>
              </a:rPr>
              <a:t> mi nec </a:t>
            </a:r>
            <a:r>
              <a:rPr lang="en-US" dirty="0" err="1">
                <a:latin typeface="Open Sans" panose="020B0606030504020204" pitchFamily="34" charset="0"/>
              </a:rPr>
              <a:t>venenatis</a:t>
            </a:r>
            <a:r>
              <a:rPr lang="en-US" dirty="0">
                <a:latin typeface="Open Sans" panose="020B0606030504020204" pitchFamily="34" charset="0"/>
              </a:rPr>
              <a:t>. Donec dictum </a:t>
            </a:r>
            <a:r>
              <a:rPr lang="en-US" dirty="0" err="1">
                <a:latin typeface="Open Sans" panose="020B0606030504020204" pitchFamily="34" charset="0"/>
              </a:rPr>
              <a:t>aliquam</a:t>
            </a:r>
            <a:r>
              <a:rPr lang="en-US" dirty="0">
                <a:latin typeface="Open Sans" panose="020B0606030504020204" pitchFamily="34" charset="0"/>
              </a:rPr>
              <a:t> </a:t>
            </a:r>
            <a:r>
              <a:rPr lang="en-US" dirty="0" err="1">
                <a:latin typeface="Open Sans" panose="020B0606030504020204" pitchFamily="34" charset="0"/>
              </a:rPr>
              <a:t>justo</a:t>
            </a:r>
            <a:r>
              <a:rPr lang="en-US" dirty="0">
                <a:latin typeface="Open Sans" panose="020B0606030504020204" pitchFamily="34" charset="0"/>
              </a:rPr>
              <a:t>, </a:t>
            </a:r>
            <a:r>
              <a:rPr lang="en-US" dirty="0" err="1">
                <a:latin typeface="Open Sans" panose="020B0606030504020204" pitchFamily="34" charset="0"/>
              </a:rPr>
              <a:t>eu</a:t>
            </a:r>
            <a:r>
              <a:rPr lang="en-US" dirty="0">
                <a:latin typeface="Open Sans" panose="020B0606030504020204" pitchFamily="34" charset="0"/>
              </a:rPr>
              <a:t> </a:t>
            </a:r>
            <a:r>
              <a:rPr lang="en-US" dirty="0" err="1">
                <a:latin typeface="Open Sans" panose="020B0606030504020204" pitchFamily="34" charset="0"/>
              </a:rPr>
              <a:t>aliquam</a:t>
            </a:r>
            <a:r>
              <a:rPr lang="en-US" dirty="0">
                <a:latin typeface="Open Sans" panose="020B0606030504020204" pitchFamily="34" charset="0"/>
              </a:rPr>
              <a:t> libero </a:t>
            </a:r>
            <a:r>
              <a:rPr lang="en-US" dirty="0" err="1">
                <a:latin typeface="Open Sans" panose="020B0606030504020204" pitchFamily="34" charset="0"/>
              </a:rPr>
              <a:t>ornare</a:t>
            </a:r>
            <a:r>
              <a:rPr lang="en-US" dirty="0">
                <a:latin typeface="Open Sans" panose="020B0606030504020204" pitchFamily="34" charset="0"/>
              </a:rPr>
              <a:t> vel. Nunc </a:t>
            </a:r>
            <a:r>
              <a:rPr lang="en-US" dirty="0" err="1">
                <a:latin typeface="Open Sans" panose="020B0606030504020204" pitchFamily="34" charset="0"/>
              </a:rPr>
              <a:t>quis</a:t>
            </a:r>
            <a:r>
              <a:rPr lang="en-US" dirty="0">
                <a:latin typeface="Open Sans" panose="020B0606030504020204" pitchFamily="34" charset="0"/>
              </a:rPr>
              <a:t> </a:t>
            </a:r>
            <a:r>
              <a:rPr lang="en-US" dirty="0" err="1">
                <a:latin typeface="Open Sans" panose="020B0606030504020204" pitchFamily="34" charset="0"/>
              </a:rPr>
              <a:t>eleifend</a:t>
            </a:r>
            <a:r>
              <a:rPr lang="en-US" dirty="0">
                <a:latin typeface="Open Sans" panose="020B0606030504020204" pitchFamily="34" charset="0"/>
              </a:rPr>
              <a:t> nisi. Maecenas </a:t>
            </a:r>
            <a:r>
              <a:rPr lang="en-US" dirty="0" err="1">
                <a:latin typeface="Open Sans" panose="020B0606030504020204" pitchFamily="34" charset="0"/>
              </a:rPr>
              <a:t>arcu</a:t>
            </a:r>
            <a:r>
              <a:rPr lang="en-US" dirty="0">
                <a:latin typeface="Open Sans" panose="020B0606030504020204" pitchFamily="34" charset="0"/>
              </a:rPr>
              <a:t> libero, </a:t>
            </a:r>
            <a:r>
              <a:rPr lang="en-US" dirty="0" err="1">
                <a:latin typeface="Open Sans" panose="020B0606030504020204" pitchFamily="34" charset="0"/>
              </a:rPr>
              <a:t>sollicitudin</a:t>
            </a:r>
            <a:r>
              <a:rPr lang="en-US" dirty="0">
                <a:latin typeface="Open Sans" panose="020B0606030504020204" pitchFamily="34" charset="0"/>
              </a:rPr>
              <a:t> id </a:t>
            </a:r>
            <a:r>
              <a:rPr lang="en-US" dirty="0" err="1">
                <a:latin typeface="Open Sans" panose="020B0606030504020204" pitchFamily="34" charset="0"/>
              </a:rPr>
              <a:t>tempor</a:t>
            </a:r>
            <a:r>
              <a:rPr lang="en-US" dirty="0">
                <a:latin typeface="Open Sans" panose="020B0606030504020204" pitchFamily="34" charset="0"/>
              </a:rPr>
              <a:t> ac, </a:t>
            </a:r>
            <a:r>
              <a:rPr lang="en-US" dirty="0" err="1">
                <a:latin typeface="Open Sans" panose="020B0606030504020204" pitchFamily="34" charset="0"/>
              </a:rPr>
              <a:t>euismod</a:t>
            </a:r>
            <a:r>
              <a:rPr lang="en-US" dirty="0">
                <a:latin typeface="Open Sans" panose="020B0606030504020204" pitchFamily="34" charset="0"/>
              </a:rPr>
              <a:t> at sem. Maecenas cursus vitae </a:t>
            </a:r>
            <a:r>
              <a:rPr lang="en-US" dirty="0" err="1">
                <a:latin typeface="Open Sans" panose="020B0606030504020204" pitchFamily="34" charset="0"/>
              </a:rPr>
              <a:t>odio</a:t>
            </a:r>
            <a:r>
              <a:rPr lang="en-US" dirty="0">
                <a:latin typeface="Open Sans" panose="020B0606030504020204" pitchFamily="34" charset="0"/>
              </a:rPr>
              <a:t> in </a:t>
            </a:r>
            <a:r>
              <a:rPr lang="en-US" dirty="0" err="1">
                <a:latin typeface="Open Sans" panose="020B0606030504020204" pitchFamily="34" charset="0"/>
              </a:rPr>
              <a:t>sodales</a:t>
            </a:r>
            <a:r>
              <a:rPr lang="en-US" dirty="0">
                <a:latin typeface="Open Sans" panose="020B0606030504020204" pitchFamily="34" charset="0"/>
              </a:rPr>
              <a:t>. Proin vitae lacinia ex, sed </a:t>
            </a:r>
            <a:r>
              <a:rPr lang="en-US" dirty="0" err="1">
                <a:latin typeface="Open Sans" panose="020B0606030504020204" pitchFamily="34" charset="0"/>
              </a:rPr>
              <a:t>luctus</a:t>
            </a:r>
            <a:r>
              <a:rPr lang="en-US" dirty="0">
                <a:latin typeface="Open Sans" panose="020B0606030504020204" pitchFamily="34" charset="0"/>
              </a:rPr>
              <a:t> </a:t>
            </a:r>
            <a:r>
              <a:rPr lang="en-US" dirty="0" err="1">
                <a:latin typeface="Open Sans" panose="020B0606030504020204" pitchFamily="34" charset="0"/>
              </a:rPr>
              <a:t>enim</a:t>
            </a:r>
            <a:r>
              <a:rPr lang="en-US" dirty="0">
                <a:latin typeface="Open Sans" panose="020B0606030504020204" pitchFamily="34" charset="0"/>
              </a:rPr>
              <a:t>.</a:t>
            </a:r>
          </a:p>
          <a:p>
            <a:pPr algn="just">
              <a:spcAft>
                <a:spcPts val="1125"/>
              </a:spcAft>
            </a:pPr>
            <a:r>
              <a:rPr lang="en-US" dirty="0" err="1">
                <a:latin typeface="Open Sans" panose="020B0606030504020204" pitchFamily="34" charset="0"/>
              </a:rPr>
              <a:t>Pellentesque</a:t>
            </a:r>
            <a:r>
              <a:rPr lang="en-US" dirty="0">
                <a:latin typeface="Open Sans" panose="020B0606030504020204" pitchFamily="34" charset="0"/>
              </a:rPr>
              <a:t> nec </a:t>
            </a:r>
            <a:r>
              <a:rPr lang="en-US" dirty="0" err="1">
                <a:latin typeface="Open Sans" panose="020B0606030504020204" pitchFamily="34" charset="0"/>
              </a:rPr>
              <a:t>placerat</a:t>
            </a:r>
            <a:r>
              <a:rPr lang="en-US" dirty="0">
                <a:latin typeface="Open Sans" panose="020B0606030504020204" pitchFamily="34" charset="0"/>
              </a:rPr>
              <a:t> magna. </a:t>
            </a:r>
            <a:r>
              <a:rPr lang="en-US" dirty="0" err="1">
                <a:latin typeface="Open Sans" panose="020B0606030504020204" pitchFamily="34" charset="0"/>
              </a:rPr>
              <a:t>Aliquam</a:t>
            </a:r>
            <a:r>
              <a:rPr lang="en-US" dirty="0">
                <a:latin typeface="Open Sans" panose="020B0606030504020204" pitchFamily="34" charset="0"/>
              </a:rPr>
              <a:t> ac </a:t>
            </a:r>
            <a:r>
              <a:rPr lang="en-US" dirty="0" err="1">
                <a:latin typeface="Open Sans" panose="020B0606030504020204" pitchFamily="34" charset="0"/>
              </a:rPr>
              <a:t>varius</a:t>
            </a:r>
            <a:r>
              <a:rPr lang="en-US" dirty="0">
                <a:latin typeface="Open Sans" panose="020B0606030504020204" pitchFamily="34" charset="0"/>
              </a:rPr>
              <a:t> </a:t>
            </a:r>
            <a:r>
              <a:rPr lang="en-US" dirty="0" err="1">
                <a:latin typeface="Open Sans" panose="020B0606030504020204" pitchFamily="34" charset="0"/>
              </a:rPr>
              <a:t>lectus</a:t>
            </a:r>
            <a:r>
              <a:rPr lang="en-US" dirty="0">
                <a:latin typeface="Open Sans" panose="020B0606030504020204" pitchFamily="34" charset="0"/>
              </a:rPr>
              <a:t>. Cras </a:t>
            </a:r>
            <a:r>
              <a:rPr lang="en-US" dirty="0" err="1">
                <a:latin typeface="Open Sans" panose="020B0606030504020204" pitchFamily="34" charset="0"/>
              </a:rPr>
              <a:t>iaculis</a:t>
            </a:r>
            <a:r>
              <a:rPr lang="en-US" dirty="0">
                <a:latin typeface="Open Sans" panose="020B0606030504020204" pitchFamily="34" charset="0"/>
              </a:rPr>
              <a:t> </a:t>
            </a:r>
            <a:r>
              <a:rPr lang="en-US" dirty="0" err="1">
                <a:latin typeface="Open Sans" panose="020B0606030504020204" pitchFamily="34" charset="0"/>
              </a:rPr>
              <a:t>congue</a:t>
            </a:r>
            <a:r>
              <a:rPr lang="en-US" dirty="0">
                <a:latin typeface="Open Sans" panose="020B0606030504020204" pitchFamily="34" charset="0"/>
              </a:rPr>
              <a:t> </a:t>
            </a:r>
            <a:r>
              <a:rPr lang="en-US" dirty="0" err="1">
                <a:latin typeface="Open Sans" panose="020B0606030504020204" pitchFamily="34" charset="0"/>
              </a:rPr>
              <a:t>arcu</a:t>
            </a:r>
            <a:r>
              <a:rPr lang="en-US" dirty="0">
                <a:latin typeface="Open Sans" panose="020B0606030504020204" pitchFamily="34" charset="0"/>
              </a:rPr>
              <a:t>, </a:t>
            </a:r>
            <a:r>
              <a:rPr lang="en-US" dirty="0" err="1">
                <a:latin typeface="Open Sans" panose="020B0606030504020204" pitchFamily="34" charset="0"/>
              </a:rPr>
              <a:t>condimentum</a:t>
            </a:r>
            <a:r>
              <a:rPr lang="en-US" dirty="0">
                <a:latin typeface="Open Sans" panose="020B0606030504020204" pitchFamily="34" charset="0"/>
              </a:rPr>
              <a:t> </a:t>
            </a:r>
            <a:r>
              <a:rPr lang="en-US" dirty="0" err="1">
                <a:latin typeface="Open Sans" panose="020B0606030504020204" pitchFamily="34" charset="0"/>
              </a:rPr>
              <a:t>rhoncus</a:t>
            </a:r>
            <a:r>
              <a:rPr lang="en-US" dirty="0">
                <a:latin typeface="Open Sans" panose="020B0606030504020204" pitchFamily="34" charset="0"/>
              </a:rPr>
              <a:t> </a:t>
            </a:r>
            <a:r>
              <a:rPr lang="en-US" dirty="0" err="1">
                <a:latin typeface="Open Sans" panose="020B0606030504020204" pitchFamily="34" charset="0"/>
              </a:rPr>
              <a:t>justo</a:t>
            </a:r>
            <a:r>
              <a:rPr lang="en-US" dirty="0">
                <a:latin typeface="Open Sans" panose="020B0606030504020204" pitchFamily="34" charset="0"/>
              </a:rPr>
              <a:t> </a:t>
            </a:r>
            <a:r>
              <a:rPr lang="en-US" dirty="0" err="1">
                <a:latin typeface="Open Sans" panose="020B0606030504020204" pitchFamily="34" charset="0"/>
              </a:rPr>
              <a:t>pretium</a:t>
            </a:r>
            <a:r>
              <a:rPr lang="en-US" dirty="0">
                <a:latin typeface="Open Sans" panose="020B0606030504020204" pitchFamily="34" charset="0"/>
              </a:rPr>
              <a:t> </a:t>
            </a:r>
            <a:r>
              <a:rPr lang="en-US" dirty="0" err="1">
                <a:latin typeface="Open Sans" panose="020B0606030504020204" pitchFamily="34" charset="0"/>
              </a:rPr>
              <a:t>eu</a:t>
            </a:r>
            <a:r>
              <a:rPr lang="en-US" dirty="0">
                <a:latin typeface="Open Sans" panose="020B0606030504020204" pitchFamily="34" charset="0"/>
              </a:rPr>
              <a:t>. </a:t>
            </a:r>
            <a:r>
              <a:rPr lang="en-US" dirty="0" err="1">
                <a:latin typeface="Open Sans" panose="020B0606030504020204" pitchFamily="34" charset="0"/>
              </a:rPr>
              <a:t>Nulla</a:t>
            </a:r>
            <a:r>
              <a:rPr lang="en-US" dirty="0">
                <a:latin typeface="Open Sans" panose="020B0606030504020204" pitchFamily="34" charset="0"/>
              </a:rPr>
              <a:t> </a:t>
            </a:r>
            <a:r>
              <a:rPr lang="en-US" dirty="0" err="1">
                <a:latin typeface="Open Sans" panose="020B0606030504020204" pitchFamily="34" charset="0"/>
              </a:rPr>
              <a:t>molestie</a:t>
            </a:r>
            <a:r>
              <a:rPr lang="en-US" dirty="0">
                <a:latin typeface="Open Sans" panose="020B0606030504020204" pitchFamily="34" charset="0"/>
              </a:rPr>
              <a:t> </a:t>
            </a:r>
            <a:r>
              <a:rPr lang="en-US" dirty="0" err="1">
                <a:latin typeface="Open Sans" panose="020B0606030504020204" pitchFamily="34" charset="0"/>
              </a:rPr>
              <a:t>tristique</a:t>
            </a:r>
            <a:r>
              <a:rPr lang="en-US" dirty="0">
                <a:latin typeface="Open Sans" panose="020B0606030504020204" pitchFamily="34" charset="0"/>
              </a:rPr>
              <a:t> dui et </a:t>
            </a:r>
            <a:r>
              <a:rPr lang="en-US" dirty="0" err="1">
                <a:latin typeface="Open Sans" panose="020B0606030504020204" pitchFamily="34" charset="0"/>
              </a:rPr>
              <a:t>varius</a:t>
            </a:r>
            <a:r>
              <a:rPr lang="en-US" dirty="0">
                <a:latin typeface="Open Sans" panose="020B0606030504020204" pitchFamily="34" charset="0"/>
              </a:rPr>
              <a:t>. Aenean in </a:t>
            </a:r>
            <a:r>
              <a:rPr lang="en-US" dirty="0" err="1">
                <a:latin typeface="Open Sans" panose="020B0606030504020204" pitchFamily="34" charset="0"/>
              </a:rPr>
              <a:t>felis</a:t>
            </a:r>
            <a:r>
              <a:rPr lang="en-US" dirty="0">
                <a:latin typeface="Open Sans" panose="020B0606030504020204" pitchFamily="34" charset="0"/>
              </a:rPr>
              <a:t> </a:t>
            </a:r>
            <a:r>
              <a:rPr lang="en-US" dirty="0" err="1">
                <a:latin typeface="Open Sans" panose="020B0606030504020204" pitchFamily="34" charset="0"/>
              </a:rPr>
              <a:t>quis</a:t>
            </a:r>
            <a:r>
              <a:rPr lang="en-US" dirty="0">
                <a:latin typeface="Open Sans" panose="020B0606030504020204" pitchFamily="34" charset="0"/>
              </a:rPr>
              <a:t> ligula </a:t>
            </a:r>
            <a:r>
              <a:rPr lang="en-US" dirty="0" err="1">
                <a:latin typeface="Open Sans" panose="020B0606030504020204" pitchFamily="34" charset="0"/>
              </a:rPr>
              <a:t>venenatis</a:t>
            </a:r>
            <a:r>
              <a:rPr lang="en-US" dirty="0">
                <a:latin typeface="Open Sans" panose="020B0606030504020204" pitchFamily="34" charset="0"/>
              </a:rPr>
              <a:t> cursus a </a:t>
            </a:r>
            <a:r>
              <a:rPr lang="en-US" dirty="0" err="1">
                <a:latin typeface="Open Sans" panose="020B0606030504020204" pitchFamily="34" charset="0"/>
              </a:rPr>
              <a:t>quis</a:t>
            </a:r>
            <a:r>
              <a:rPr lang="en-US" dirty="0">
                <a:latin typeface="Open Sans" panose="020B0606030504020204" pitchFamily="34" charset="0"/>
              </a:rPr>
              <a:t> mi. Mauris ligula </a:t>
            </a:r>
            <a:r>
              <a:rPr lang="en-US" dirty="0" err="1">
                <a:latin typeface="Open Sans" panose="020B0606030504020204" pitchFamily="34" charset="0"/>
              </a:rPr>
              <a:t>lacus</a:t>
            </a:r>
            <a:r>
              <a:rPr lang="en-US" dirty="0">
                <a:latin typeface="Open Sans" panose="020B0606030504020204" pitchFamily="34" charset="0"/>
              </a:rPr>
              <a:t>, </a:t>
            </a:r>
            <a:r>
              <a:rPr lang="en-US" dirty="0" err="1">
                <a:latin typeface="Open Sans" panose="020B0606030504020204" pitchFamily="34" charset="0"/>
              </a:rPr>
              <a:t>malesuada</a:t>
            </a:r>
            <a:r>
              <a:rPr lang="en-US" dirty="0">
                <a:latin typeface="Open Sans" panose="020B0606030504020204" pitchFamily="34" charset="0"/>
              </a:rPr>
              <a:t> </a:t>
            </a:r>
            <a:r>
              <a:rPr lang="en-US" dirty="0" err="1">
                <a:latin typeface="Open Sans" panose="020B0606030504020204" pitchFamily="34" charset="0"/>
              </a:rPr>
              <a:t>euismod</a:t>
            </a:r>
            <a:r>
              <a:rPr lang="en-US" dirty="0">
                <a:latin typeface="Open Sans" panose="020B0606030504020204" pitchFamily="34" charset="0"/>
              </a:rPr>
              <a:t> </a:t>
            </a:r>
            <a:r>
              <a:rPr lang="en-US" dirty="0" err="1">
                <a:latin typeface="Open Sans" panose="020B0606030504020204" pitchFamily="34" charset="0"/>
              </a:rPr>
              <a:t>turpis</a:t>
            </a:r>
            <a:r>
              <a:rPr lang="en-US" dirty="0">
                <a:latin typeface="Open Sans" panose="020B0606030504020204" pitchFamily="34" charset="0"/>
              </a:rPr>
              <a:t> et, </a:t>
            </a:r>
            <a:r>
              <a:rPr lang="en-US" dirty="0" err="1">
                <a:latin typeface="Open Sans" panose="020B0606030504020204" pitchFamily="34" charset="0"/>
              </a:rPr>
              <a:t>luctus</a:t>
            </a:r>
            <a:r>
              <a:rPr lang="en-US" dirty="0">
                <a:latin typeface="Open Sans" panose="020B0606030504020204" pitchFamily="34" charset="0"/>
              </a:rPr>
              <a:t> </a:t>
            </a:r>
            <a:r>
              <a:rPr lang="en-US" dirty="0" err="1">
                <a:latin typeface="Open Sans" panose="020B0606030504020204" pitchFamily="34" charset="0"/>
              </a:rPr>
              <a:t>dapibus</a:t>
            </a:r>
            <a:r>
              <a:rPr lang="en-US" dirty="0">
                <a:latin typeface="Open Sans" panose="020B0606030504020204" pitchFamily="34" charset="0"/>
              </a:rPr>
              <a:t> </a:t>
            </a:r>
            <a:r>
              <a:rPr lang="en-US" dirty="0" err="1">
                <a:latin typeface="Open Sans" panose="020B0606030504020204" pitchFamily="34" charset="0"/>
              </a:rPr>
              <a:t>orci</a:t>
            </a:r>
            <a:r>
              <a:rPr lang="en-US" dirty="0">
                <a:latin typeface="Open Sans" panose="020B0606030504020204" pitchFamily="34" charset="0"/>
              </a:rPr>
              <a:t>. Sed </a:t>
            </a:r>
            <a:r>
              <a:rPr lang="en-US" dirty="0" err="1">
                <a:latin typeface="Open Sans" panose="020B0606030504020204" pitchFamily="34" charset="0"/>
              </a:rPr>
              <a:t>suscipit</a:t>
            </a:r>
            <a:r>
              <a:rPr lang="en-US" dirty="0">
                <a:latin typeface="Open Sans" panose="020B0606030504020204" pitchFamily="34" charset="0"/>
              </a:rPr>
              <a:t> </a:t>
            </a:r>
            <a:r>
              <a:rPr lang="en-US" dirty="0" err="1">
                <a:latin typeface="Open Sans" panose="020B0606030504020204" pitchFamily="34" charset="0"/>
              </a:rPr>
              <a:t>ut</a:t>
            </a:r>
            <a:r>
              <a:rPr lang="en-US" dirty="0">
                <a:latin typeface="Open Sans" panose="020B0606030504020204" pitchFamily="34" charset="0"/>
              </a:rPr>
              <a:t> </a:t>
            </a:r>
            <a:r>
              <a:rPr lang="en-US" dirty="0" err="1">
                <a:latin typeface="Open Sans" panose="020B0606030504020204" pitchFamily="34" charset="0"/>
              </a:rPr>
              <a:t>est</a:t>
            </a:r>
            <a:r>
              <a:rPr lang="en-US" dirty="0">
                <a:latin typeface="Open Sans" panose="020B0606030504020204" pitchFamily="34" charset="0"/>
              </a:rPr>
              <a:t> id pharetra. </a:t>
            </a:r>
            <a:r>
              <a:rPr lang="en-US" dirty="0" err="1">
                <a:latin typeface="Open Sans" panose="020B0606030504020204" pitchFamily="34" charset="0"/>
              </a:rPr>
              <a:t>Fusce</a:t>
            </a:r>
            <a:r>
              <a:rPr lang="en-US" dirty="0">
                <a:latin typeface="Open Sans" panose="020B0606030504020204" pitchFamily="34" charset="0"/>
              </a:rPr>
              <a:t> </a:t>
            </a:r>
            <a:r>
              <a:rPr lang="en-US" dirty="0" err="1">
                <a:latin typeface="Open Sans" panose="020B0606030504020204" pitchFamily="34" charset="0"/>
              </a:rPr>
              <a:t>sagittis</a:t>
            </a:r>
            <a:r>
              <a:rPr lang="en-US" dirty="0">
                <a:latin typeface="Open Sans" panose="020B0606030504020204" pitchFamily="34" charset="0"/>
              </a:rPr>
              <a:t> vitae </a:t>
            </a:r>
            <a:r>
              <a:rPr lang="en-US" dirty="0" err="1">
                <a:latin typeface="Open Sans" panose="020B0606030504020204" pitchFamily="34" charset="0"/>
              </a:rPr>
              <a:t>orci</a:t>
            </a:r>
            <a:r>
              <a:rPr lang="en-US" dirty="0">
                <a:latin typeface="Open Sans" panose="020B0606030504020204" pitchFamily="34" charset="0"/>
              </a:rPr>
              <a:t> et </a:t>
            </a:r>
            <a:r>
              <a:rPr lang="en-US" dirty="0" err="1">
                <a:latin typeface="Open Sans" panose="020B0606030504020204" pitchFamily="34" charset="0"/>
              </a:rPr>
              <a:t>consequat</a:t>
            </a:r>
            <a:r>
              <a:rPr lang="en-US" dirty="0">
                <a:latin typeface="Open Sans" panose="020B0606030504020204" pitchFamily="34" charset="0"/>
              </a:rPr>
              <a:t>. Mauris </a:t>
            </a:r>
            <a:r>
              <a:rPr lang="en-US" dirty="0" err="1">
                <a:latin typeface="Open Sans" panose="020B0606030504020204" pitchFamily="34" charset="0"/>
              </a:rPr>
              <a:t>posuere</a:t>
            </a:r>
            <a:r>
              <a:rPr lang="en-US" dirty="0">
                <a:latin typeface="Open Sans" panose="020B0606030504020204" pitchFamily="34" charset="0"/>
              </a:rPr>
              <a:t> </a:t>
            </a:r>
            <a:r>
              <a:rPr lang="en-US" dirty="0" err="1">
                <a:latin typeface="Open Sans" panose="020B0606030504020204" pitchFamily="34" charset="0"/>
              </a:rPr>
              <a:t>mauris</a:t>
            </a:r>
            <a:r>
              <a:rPr lang="en-US" dirty="0">
                <a:latin typeface="Open Sans" panose="020B0606030504020204" pitchFamily="34" charset="0"/>
              </a:rPr>
              <a:t> </a:t>
            </a:r>
            <a:r>
              <a:rPr lang="en-US" dirty="0" err="1">
                <a:latin typeface="Open Sans" panose="020B0606030504020204" pitchFamily="34" charset="0"/>
              </a:rPr>
              <a:t>quis</a:t>
            </a:r>
            <a:r>
              <a:rPr lang="en-US" dirty="0">
                <a:latin typeface="Open Sans" panose="020B0606030504020204" pitchFamily="34" charset="0"/>
              </a:rPr>
              <a:t> </a:t>
            </a:r>
            <a:r>
              <a:rPr lang="en-US" dirty="0" err="1">
                <a:latin typeface="Open Sans" panose="020B0606030504020204" pitchFamily="34" charset="0"/>
              </a:rPr>
              <a:t>metus</a:t>
            </a:r>
            <a:r>
              <a:rPr lang="en-US" dirty="0">
                <a:latin typeface="Open Sans" panose="020B0606030504020204" pitchFamily="34" charset="0"/>
              </a:rPr>
              <a:t> </a:t>
            </a:r>
            <a:r>
              <a:rPr lang="en-US" dirty="0" err="1">
                <a:latin typeface="Open Sans" panose="020B0606030504020204" pitchFamily="34" charset="0"/>
              </a:rPr>
              <a:t>malesuada</a:t>
            </a:r>
            <a:r>
              <a:rPr lang="en-US" dirty="0">
                <a:latin typeface="Open Sans" panose="020B0606030504020204" pitchFamily="34" charset="0"/>
              </a:rPr>
              <a:t>, </a:t>
            </a:r>
            <a:r>
              <a:rPr lang="en-US" dirty="0" err="1">
                <a:latin typeface="Open Sans" panose="020B0606030504020204" pitchFamily="34" charset="0"/>
              </a:rPr>
              <a:t>eget</a:t>
            </a:r>
            <a:r>
              <a:rPr lang="en-US" dirty="0">
                <a:latin typeface="Open Sans" panose="020B0606030504020204" pitchFamily="34" charset="0"/>
              </a:rPr>
              <a:t> </a:t>
            </a:r>
            <a:r>
              <a:rPr lang="en-US" dirty="0" err="1">
                <a:latin typeface="Open Sans" panose="020B0606030504020204" pitchFamily="34" charset="0"/>
              </a:rPr>
              <a:t>commodo</a:t>
            </a:r>
            <a:r>
              <a:rPr lang="en-US" dirty="0">
                <a:latin typeface="Open Sans" panose="020B0606030504020204" pitchFamily="34" charset="0"/>
              </a:rPr>
              <a:t> </a:t>
            </a:r>
            <a:r>
              <a:rPr lang="en-US" dirty="0" err="1">
                <a:latin typeface="Open Sans" panose="020B0606030504020204" pitchFamily="34" charset="0"/>
              </a:rPr>
              <a:t>arcu</a:t>
            </a:r>
            <a:r>
              <a:rPr lang="en-US" dirty="0">
                <a:latin typeface="Open Sans" panose="020B0606030504020204" pitchFamily="34" charset="0"/>
              </a:rPr>
              <a:t> </a:t>
            </a:r>
            <a:r>
              <a:rPr lang="en-US" dirty="0" err="1">
                <a:latin typeface="Open Sans" panose="020B0606030504020204" pitchFamily="34" charset="0"/>
              </a:rPr>
              <a:t>euismod</a:t>
            </a:r>
            <a:r>
              <a:rPr lang="en-US" dirty="0">
                <a:latin typeface="Open Sans" panose="020B0606030504020204" pitchFamily="34" charset="0"/>
              </a:rPr>
              <a:t>.</a:t>
            </a:r>
          </a:p>
          <a:p>
            <a:pPr algn="just">
              <a:spcAft>
                <a:spcPts val="1125"/>
              </a:spcAft>
            </a:pPr>
            <a:r>
              <a:rPr lang="en-US" dirty="0" err="1">
                <a:latin typeface="Open Sans" panose="020B0606030504020204" pitchFamily="34" charset="0"/>
              </a:rPr>
              <a:t>Curabitur</a:t>
            </a:r>
            <a:r>
              <a:rPr lang="en-US" dirty="0">
                <a:latin typeface="Open Sans" panose="020B0606030504020204" pitchFamily="34" charset="0"/>
              </a:rPr>
              <a:t> </a:t>
            </a:r>
            <a:r>
              <a:rPr lang="en-US" dirty="0" err="1">
                <a:latin typeface="Open Sans" panose="020B0606030504020204" pitchFamily="34" charset="0"/>
              </a:rPr>
              <a:t>laoreet</a:t>
            </a:r>
            <a:r>
              <a:rPr lang="en-US" dirty="0">
                <a:latin typeface="Open Sans" panose="020B0606030504020204" pitchFamily="34" charset="0"/>
              </a:rPr>
              <a:t> </a:t>
            </a:r>
            <a:r>
              <a:rPr lang="en-US" dirty="0" err="1">
                <a:latin typeface="Open Sans" panose="020B0606030504020204" pitchFamily="34" charset="0"/>
              </a:rPr>
              <a:t>leo</a:t>
            </a:r>
            <a:r>
              <a:rPr lang="en-US" dirty="0">
                <a:latin typeface="Open Sans" panose="020B0606030504020204" pitchFamily="34" charset="0"/>
              </a:rPr>
              <a:t> vitae </a:t>
            </a:r>
            <a:r>
              <a:rPr lang="en-US" dirty="0" err="1">
                <a:latin typeface="Open Sans" panose="020B0606030504020204" pitchFamily="34" charset="0"/>
              </a:rPr>
              <a:t>urna</a:t>
            </a:r>
            <a:r>
              <a:rPr lang="en-US" dirty="0">
                <a:latin typeface="Open Sans" panose="020B0606030504020204" pitchFamily="34" charset="0"/>
              </a:rPr>
              <a:t> </a:t>
            </a:r>
            <a:r>
              <a:rPr lang="en-US" dirty="0" err="1">
                <a:latin typeface="Open Sans" panose="020B0606030504020204" pitchFamily="34" charset="0"/>
              </a:rPr>
              <a:t>commodo</a:t>
            </a:r>
            <a:r>
              <a:rPr lang="en-US" dirty="0">
                <a:latin typeface="Open Sans" panose="020B0606030504020204" pitchFamily="34" charset="0"/>
              </a:rPr>
              <a:t>, ac </a:t>
            </a:r>
            <a:r>
              <a:rPr lang="en-US" dirty="0" err="1">
                <a:latin typeface="Open Sans" panose="020B0606030504020204" pitchFamily="34" charset="0"/>
              </a:rPr>
              <a:t>venenatis</a:t>
            </a:r>
            <a:r>
              <a:rPr lang="en-US" dirty="0">
                <a:latin typeface="Open Sans" panose="020B0606030504020204" pitchFamily="34" charset="0"/>
              </a:rPr>
              <a:t> ex </a:t>
            </a:r>
            <a:r>
              <a:rPr lang="en-US" dirty="0" err="1">
                <a:latin typeface="Open Sans" panose="020B0606030504020204" pitchFamily="34" charset="0"/>
              </a:rPr>
              <a:t>blandit</a:t>
            </a:r>
            <a:r>
              <a:rPr lang="en-US" dirty="0">
                <a:latin typeface="Open Sans" panose="020B0606030504020204" pitchFamily="34" charset="0"/>
              </a:rPr>
              <a:t>. </a:t>
            </a:r>
            <a:r>
              <a:rPr lang="en-US" dirty="0" err="1">
                <a:latin typeface="Open Sans" panose="020B0606030504020204" pitchFamily="34" charset="0"/>
              </a:rPr>
              <a:t>Aliquam</a:t>
            </a:r>
            <a:r>
              <a:rPr lang="en-US" dirty="0">
                <a:latin typeface="Open Sans" panose="020B0606030504020204" pitchFamily="34" charset="0"/>
              </a:rPr>
              <a:t> </a:t>
            </a:r>
            <a:r>
              <a:rPr lang="en-US" dirty="0" err="1">
                <a:latin typeface="Open Sans" panose="020B0606030504020204" pitchFamily="34" charset="0"/>
              </a:rPr>
              <a:t>accumsan</a:t>
            </a:r>
            <a:r>
              <a:rPr lang="en-US" dirty="0">
                <a:latin typeface="Open Sans" panose="020B0606030504020204" pitchFamily="34" charset="0"/>
              </a:rPr>
              <a:t> a </a:t>
            </a:r>
            <a:r>
              <a:rPr lang="en-US" dirty="0" err="1">
                <a:latin typeface="Open Sans" panose="020B0606030504020204" pitchFamily="34" charset="0"/>
              </a:rPr>
              <a:t>risus</a:t>
            </a:r>
            <a:r>
              <a:rPr lang="en-US" dirty="0">
                <a:latin typeface="Open Sans" panose="020B0606030504020204" pitchFamily="34" charset="0"/>
              </a:rPr>
              <a:t> </a:t>
            </a:r>
            <a:r>
              <a:rPr lang="en-US" dirty="0" err="1">
                <a:latin typeface="Open Sans" panose="020B0606030504020204" pitchFamily="34" charset="0"/>
              </a:rPr>
              <a:t>tristique</a:t>
            </a:r>
            <a:r>
              <a:rPr lang="en-US" dirty="0">
                <a:latin typeface="Open Sans" panose="020B0606030504020204" pitchFamily="34" charset="0"/>
              </a:rPr>
              <a:t> </a:t>
            </a:r>
            <a:r>
              <a:rPr lang="en-US" dirty="0" err="1">
                <a:latin typeface="Open Sans" panose="020B0606030504020204" pitchFamily="34" charset="0"/>
              </a:rPr>
              <a:t>eleifend</a:t>
            </a:r>
            <a:r>
              <a:rPr lang="en-US" dirty="0">
                <a:latin typeface="Open Sans" panose="020B0606030504020204" pitchFamily="34" charset="0"/>
              </a:rPr>
              <a:t>. Sed tempus </a:t>
            </a:r>
            <a:r>
              <a:rPr lang="en-US" dirty="0" err="1">
                <a:latin typeface="Open Sans" panose="020B0606030504020204" pitchFamily="34" charset="0"/>
              </a:rPr>
              <a:t>enim</a:t>
            </a:r>
            <a:r>
              <a:rPr lang="en-US" dirty="0">
                <a:latin typeface="Open Sans" panose="020B0606030504020204" pitchFamily="34" charset="0"/>
              </a:rPr>
              <a:t> ex, non </a:t>
            </a:r>
            <a:r>
              <a:rPr lang="en-US" dirty="0" err="1">
                <a:latin typeface="Open Sans" panose="020B0606030504020204" pitchFamily="34" charset="0"/>
              </a:rPr>
              <a:t>consequat</a:t>
            </a:r>
            <a:r>
              <a:rPr lang="en-US" dirty="0">
                <a:latin typeface="Open Sans" panose="020B0606030504020204" pitchFamily="34" charset="0"/>
              </a:rPr>
              <a:t> </a:t>
            </a:r>
            <a:r>
              <a:rPr lang="en-US" dirty="0" err="1">
                <a:latin typeface="Open Sans" panose="020B0606030504020204" pitchFamily="34" charset="0"/>
              </a:rPr>
              <a:t>nisl</a:t>
            </a:r>
            <a:r>
              <a:rPr lang="en-US" dirty="0">
                <a:latin typeface="Open Sans" panose="020B0606030504020204" pitchFamily="34" charset="0"/>
              </a:rPr>
              <a:t> </a:t>
            </a:r>
            <a:r>
              <a:rPr lang="en-US" dirty="0" err="1">
                <a:latin typeface="Open Sans" panose="020B0606030504020204" pitchFamily="34" charset="0"/>
              </a:rPr>
              <a:t>egestas</a:t>
            </a:r>
            <a:r>
              <a:rPr lang="en-US" dirty="0">
                <a:latin typeface="Open Sans" panose="020B0606030504020204" pitchFamily="34" charset="0"/>
              </a:rPr>
              <a:t> convallis. Donec magna </a:t>
            </a:r>
            <a:r>
              <a:rPr lang="en-US" dirty="0" err="1">
                <a:latin typeface="Open Sans" panose="020B0606030504020204" pitchFamily="34" charset="0"/>
              </a:rPr>
              <a:t>risus</a:t>
            </a:r>
            <a:r>
              <a:rPr lang="en-US" dirty="0">
                <a:latin typeface="Open Sans" panose="020B0606030504020204" pitchFamily="34" charset="0"/>
              </a:rPr>
              <a:t>, </a:t>
            </a:r>
            <a:r>
              <a:rPr lang="en-US" dirty="0" err="1">
                <a:latin typeface="Open Sans" panose="020B0606030504020204" pitchFamily="34" charset="0"/>
              </a:rPr>
              <a:t>ullamcorper</a:t>
            </a:r>
            <a:r>
              <a:rPr lang="en-US" dirty="0">
                <a:latin typeface="Open Sans" panose="020B0606030504020204" pitchFamily="34" charset="0"/>
              </a:rPr>
              <a:t> </a:t>
            </a:r>
            <a:r>
              <a:rPr lang="en-US" dirty="0" err="1">
                <a:latin typeface="Open Sans" panose="020B0606030504020204" pitchFamily="34" charset="0"/>
              </a:rPr>
              <a:t>consectetur</a:t>
            </a:r>
            <a:r>
              <a:rPr lang="en-US" dirty="0">
                <a:latin typeface="Open Sans" panose="020B0606030504020204" pitchFamily="34" charset="0"/>
              </a:rPr>
              <a:t> porta et, tempus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velit</a:t>
            </a:r>
            <a:r>
              <a:rPr lang="en-US" dirty="0">
                <a:latin typeface="Open Sans" panose="020B0606030504020204" pitchFamily="34" charset="0"/>
              </a:rPr>
              <a:t>. </a:t>
            </a:r>
            <a:r>
              <a:rPr lang="en-US" dirty="0" err="1">
                <a:latin typeface="Open Sans" panose="020B0606030504020204" pitchFamily="34" charset="0"/>
              </a:rPr>
              <a:t>Suspendisse</a:t>
            </a:r>
            <a:r>
              <a:rPr lang="en-US" dirty="0">
                <a:latin typeface="Open Sans" panose="020B0606030504020204" pitchFamily="34" charset="0"/>
              </a:rPr>
              <a:t> nec </a:t>
            </a:r>
            <a:r>
              <a:rPr lang="en-US" dirty="0" err="1">
                <a:latin typeface="Open Sans" panose="020B0606030504020204" pitchFamily="34" charset="0"/>
              </a:rPr>
              <a:t>aliquet</a:t>
            </a:r>
            <a:r>
              <a:rPr lang="en-US" dirty="0">
                <a:latin typeface="Open Sans" panose="020B0606030504020204" pitchFamily="34" charset="0"/>
              </a:rPr>
              <a:t> </a:t>
            </a:r>
            <a:r>
              <a:rPr lang="en-US" dirty="0" err="1">
                <a:latin typeface="Open Sans" panose="020B0606030504020204" pitchFamily="34" charset="0"/>
              </a:rPr>
              <a:t>nunc</a:t>
            </a:r>
            <a:r>
              <a:rPr lang="en-US" dirty="0">
                <a:latin typeface="Open Sans" panose="020B0606030504020204" pitchFamily="34" charset="0"/>
              </a:rPr>
              <a:t>. </a:t>
            </a:r>
            <a:r>
              <a:rPr lang="en-US" dirty="0" err="1">
                <a:latin typeface="Open Sans" panose="020B0606030504020204" pitchFamily="34" charset="0"/>
              </a:rPr>
              <a:t>Nullam</a:t>
            </a:r>
            <a:r>
              <a:rPr lang="en-US" dirty="0">
                <a:latin typeface="Open Sans" panose="020B0606030504020204" pitchFamily="34" charset="0"/>
              </a:rPr>
              <a:t> </a:t>
            </a:r>
            <a:r>
              <a:rPr lang="en-US" dirty="0" err="1">
                <a:latin typeface="Open Sans" panose="020B0606030504020204" pitchFamily="34" charset="0"/>
              </a:rPr>
              <a:t>quis</a:t>
            </a:r>
            <a:r>
              <a:rPr lang="en-US" dirty="0">
                <a:latin typeface="Open Sans" panose="020B0606030504020204" pitchFamily="34" charset="0"/>
              </a:rPr>
              <a:t> convallis </a:t>
            </a:r>
            <a:r>
              <a:rPr lang="en-US" dirty="0" err="1">
                <a:latin typeface="Open Sans" panose="020B0606030504020204" pitchFamily="34" charset="0"/>
              </a:rPr>
              <a:t>velit</a:t>
            </a:r>
            <a:r>
              <a:rPr lang="en-US" dirty="0">
                <a:latin typeface="Open Sans" panose="020B0606030504020204" pitchFamily="34" charset="0"/>
              </a:rPr>
              <a:t>, </a:t>
            </a:r>
            <a:r>
              <a:rPr lang="en-US" dirty="0" err="1">
                <a:latin typeface="Open Sans" panose="020B0606030504020204" pitchFamily="34" charset="0"/>
              </a:rPr>
              <a:t>posuere</a:t>
            </a:r>
            <a:r>
              <a:rPr lang="en-US" dirty="0">
                <a:latin typeface="Open Sans" panose="020B0606030504020204" pitchFamily="34" charset="0"/>
              </a:rPr>
              <a:t> </a:t>
            </a:r>
            <a:r>
              <a:rPr lang="en-US" dirty="0" err="1">
                <a:latin typeface="Open Sans" panose="020B0606030504020204" pitchFamily="34" charset="0"/>
              </a:rPr>
              <a:t>volutpat</a:t>
            </a:r>
            <a:r>
              <a:rPr lang="en-US" dirty="0">
                <a:latin typeface="Open Sans" panose="020B0606030504020204" pitchFamily="34" charset="0"/>
              </a:rPr>
              <a:t> sem. Lorem ipsum dolor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consectetur</a:t>
            </a:r>
            <a:r>
              <a:rPr lang="en-US" dirty="0">
                <a:latin typeface="Open Sans" panose="020B0606030504020204" pitchFamily="34" charset="0"/>
              </a:rPr>
              <a:t> </a:t>
            </a:r>
            <a:r>
              <a:rPr lang="en-US" dirty="0" err="1">
                <a:latin typeface="Open Sans" panose="020B0606030504020204" pitchFamily="34" charset="0"/>
              </a:rPr>
              <a:t>adipiscing</a:t>
            </a:r>
            <a:r>
              <a:rPr lang="en-US" dirty="0">
                <a:latin typeface="Open Sans" panose="020B0606030504020204" pitchFamily="34" charset="0"/>
              </a:rPr>
              <a:t> </a:t>
            </a:r>
            <a:r>
              <a:rPr lang="en-US" dirty="0" err="1">
                <a:latin typeface="Open Sans" panose="020B0606030504020204" pitchFamily="34" charset="0"/>
              </a:rPr>
              <a:t>elit</a:t>
            </a:r>
            <a:r>
              <a:rPr lang="en-US" dirty="0">
                <a:latin typeface="Open Sans" panose="020B0606030504020204" pitchFamily="34" charset="0"/>
              </a:rPr>
              <a:t>. </a:t>
            </a:r>
            <a:r>
              <a:rPr lang="en-US" dirty="0" err="1">
                <a:latin typeface="Open Sans" panose="020B0606030504020204" pitchFamily="34" charset="0"/>
              </a:rPr>
              <a:t>Nulla</a:t>
            </a:r>
            <a:r>
              <a:rPr lang="en-US" dirty="0">
                <a:latin typeface="Open Sans" panose="020B0606030504020204" pitchFamily="34" charset="0"/>
              </a:rPr>
              <a:t> semper, </a:t>
            </a:r>
            <a:r>
              <a:rPr lang="en-US" dirty="0" err="1">
                <a:latin typeface="Open Sans" panose="020B0606030504020204" pitchFamily="34" charset="0"/>
              </a:rPr>
              <a:t>sapien</a:t>
            </a:r>
            <a:r>
              <a:rPr lang="en-US" dirty="0">
                <a:latin typeface="Open Sans" panose="020B0606030504020204" pitchFamily="34" charset="0"/>
              </a:rPr>
              <a:t> sed </a:t>
            </a:r>
            <a:r>
              <a:rPr lang="en-US" dirty="0" err="1">
                <a:latin typeface="Open Sans" panose="020B0606030504020204" pitchFamily="34" charset="0"/>
              </a:rPr>
              <a:t>vulputate</a:t>
            </a:r>
            <a:r>
              <a:rPr lang="en-US" dirty="0">
                <a:latin typeface="Open Sans" panose="020B0606030504020204" pitchFamily="34" charset="0"/>
              </a:rPr>
              <a:t> pulvinar, </a:t>
            </a:r>
            <a:r>
              <a:rPr lang="en-US" dirty="0" err="1">
                <a:latin typeface="Open Sans" panose="020B0606030504020204" pitchFamily="34" charset="0"/>
              </a:rPr>
              <a:t>sapien</a:t>
            </a:r>
            <a:r>
              <a:rPr lang="en-US" dirty="0">
                <a:latin typeface="Open Sans" panose="020B0606030504020204" pitchFamily="34" charset="0"/>
              </a:rPr>
              <a:t> </a:t>
            </a:r>
            <a:r>
              <a:rPr lang="en-US" dirty="0" err="1">
                <a:latin typeface="Open Sans" panose="020B0606030504020204" pitchFamily="34" charset="0"/>
              </a:rPr>
              <a:t>turpis</a:t>
            </a:r>
            <a:r>
              <a:rPr lang="en-US" dirty="0">
                <a:latin typeface="Open Sans" panose="020B0606030504020204" pitchFamily="34" charset="0"/>
              </a:rPr>
              <a:t> </a:t>
            </a:r>
            <a:r>
              <a:rPr lang="en-US" dirty="0" err="1">
                <a:latin typeface="Open Sans" panose="020B0606030504020204" pitchFamily="34" charset="0"/>
              </a:rPr>
              <a:t>consequat</a:t>
            </a:r>
            <a:r>
              <a:rPr lang="en-US" dirty="0">
                <a:latin typeface="Open Sans" panose="020B0606030504020204" pitchFamily="34" charset="0"/>
              </a:rPr>
              <a:t> </a:t>
            </a:r>
            <a:r>
              <a:rPr lang="en-US" dirty="0" err="1">
                <a:latin typeface="Open Sans" panose="020B0606030504020204" pitchFamily="34" charset="0"/>
              </a:rPr>
              <a:t>mauris</a:t>
            </a:r>
            <a:r>
              <a:rPr lang="en-US" dirty="0">
                <a:latin typeface="Open Sans" panose="020B0606030504020204" pitchFamily="34" charset="0"/>
              </a:rPr>
              <a:t>, id </a:t>
            </a:r>
            <a:r>
              <a:rPr lang="en-US" dirty="0" err="1">
                <a:latin typeface="Open Sans" panose="020B0606030504020204" pitchFamily="34" charset="0"/>
              </a:rPr>
              <a:t>malesuada</a:t>
            </a:r>
            <a:r>
              <a:rPr lang="en-US" dirty="0">
                <a:latin typeface="Open Sans" panose="020B0606030504020204" pitchFamily="34" charset="0"/>
              </a:rPr>
              <a:t> </a:t>
            </a:r>
            <a:r>
              <a:rPr lang="en-US" dirty="0" err="1">
                <a:latin typeface="Open Sans" panose="020B0606030504020204" pitchFamily="34" charset="0"/>
              </a:rPr>
              <a:t>augue</a:t>
            </a:r>
            <a:r>
              <a:rPr lang="en-US" dirty="0">
                <a:latin typeface="Open Sans" panose="020B0606030504020204" pitchFamily="34" charset="0"/>
              </a:rPr>
              <a:t> </a:t>
            </a:r>
            <a:r>
              <a:rPr lang="en-US" dirty="0" err="1">
                <a:latin typeface="Open Sans" panose="020B0606030504020204" pitchFamily="34" charset="0"/>
              </a:rPr>
              <a:t>tortor</a:t>
            </a:r>
            <a:r>
              <a:rPr lang="en-US" dirty="0">
                <a:latin typeface="Open Sans" panose="020B0606030504020204" pitchFamily="34" charset="0"/>
              </a:rPr>
              <a:t>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leo</a:t>
            </a:r>
            <a:r>
              <a:rPr lang="en-US" dirty="0">
                <a:latin typeface="Open Sans" panose="020B0606030504020204" pitchFamily="34" charset="0"/>
              </a:rPr>
              <a:t>. </a:t>
            </a:r>
            <a:r>
              <a:rPr lang="en-US" dirty="0" err="1">
                <a:latin typeface="Open Sans" panose="020B0606030504020204" pitchFamily="34" charset="0"/>
              </a:rPr>
              <a:t>Fusce</a:t>
            </a:r>
            <a:r>
              <a:rPr lang="en-US" dirty="0">
                <a:latin typeface="Open Sans" panose="020B0606030504020204" pitchFamily="34" charset="0"/>
              </a:rPr>
              <a:t> semper lorem porta </a:t>
            </a:r>
            <a:r>
              <a:rPr lang="en-US" dirty="0" err="1">
                <a:latin typeface="Open Sans" panose="020B0606030504020204" pitchFamily="34" charset="0"/>
              </a:rPr>
              <a:t>egestas</a:t>
            </a:r>
            <a:r>
              <a:rPr lang="en-US" dirty="0">
                <a:latin typeface="Open Sans" panose="020B0606030504020204" pitchFamily="34" charset="0"/>
              </a:rPr>
              <a:t> auctor. </a:t>
            </a:r>
            <a:r>
              <a:rPr lang="en-US" dirty="0" err="1">
                <a:latin typeface="Open Sans" panose="020B0606030504020204" pitchFamily="34" charset="0"/>
              </a:rPr>
              <a:t>Quisque</a:t>
            </a:r>
            <a:r>
              <a:rPr lang="en-US" dirty="0">
                <a:latin typeface="Open Sans" panose="020B0606030504020204" pitchFamily="34" charset="0"/>
              </a:rPr>
              <a:t> vestibulum dictum ipsum, sed gravida </a:t>
            </a:r>
            <a:r>
              <a:rPr lang="en-US" dirty="0" err="1">
                <a:latin typeface="Open Sans" panose="020B0606030504020204" pitchFamily="34" charset="0"/>
              </a:rPr>
              <a:t>purus</a:t>
            </a:r>
            <a:r>
              <a:rPr lang="en-US" dirty="0">
                <a:latin typeface="Open Sans" panose="020B0606030504020204" pitchFamily="34" charset="0"/>
              </a:rPr>
              <a:t>. Ut </a:t>
            </a:r>
            <a:r>
              <a:rPr lang="en-US" dirty="0" err="1">
                <a:latin typeface="Open Sans" panose="020B0606030504020204" pitchFamily="34" charset="0"/>
              </a:rPr>
              <a:t>vehicula</a:t>
            </a:r>
            <a:r>
              <a:rPr lang="en-US" dirty="0">
                <a:latin typeface="Open Sans" panose="020B0606030504020204" pitchFamily="34" charset="0"/>
              </a:rPr>
              <a:t> </a:t>
            </a:r>
            <a:r>
              <a:rPr lang="en-US" dirty="0" err="1">
                <a:latin typeface="Open Sans" panose="020B0606030504020204" pitchFamily="34" charset="0"/>
              </a:rPr>
              <a:t>orci</a:t>
            </a:r>
            <a:r>
              <a:rPr lang="en-US" dirty="0">
                <a:latin typeface="Open Sans" panose="020B0606030504020204" pitchFamily="34" charset="0"/>
              </a:rPr>
              <a:t> ac </a:t>
            </a:r>
            <a:r>
              <a:rPr lang="en-US" dirty="0" err="1">
                <a:latin typeface="Open Sans" panose="020B0606030504020204" pitchFamily="34" charset="0"/>
              </a:rPr>
              <a:t>orci</a:t>
            </a:r>
            <a:r>
              <a:rPr lang="en-US" dirty="0">
                <a:latin typeface="Open Sans" panose="020B0606030504020204" pitchFamily="34" charset="0"/>
              </a:rPr>
              <a:t> gravida, nec </a:t>
            </a:r>
            <a:r>
              <a:rPr lang="en-US" dirty="0" err="1">
                <a:latin typeface="Open Sans" panose="020B0606030504020204" pitchFamily="34" charset="0"/>
              </a:rPr>
              <a:t>hendrerit</a:t>
            </a:r>
            <a:r>
              <a:rPr lang="en-US" dirty="0">
                <a:latin typeface="Open Sans" panose="020B0606030504020204" pitchFamily="34" charset="0"/>
              </a:rPr>
              <a:t> </a:t>
            </a:r>
            <a:r>
              <a:rPr lang="en-US" dirty="0" err="1">
                <a:latin typeface="Open Sans" panose="020B0606030504020204" pitchFamily="34" charset="0"/>
              </a:rPr>
              <a:t>erat</a:t>
            </a:r>
            <a:r>
              <a:rPr lang="en-US" dirty="0">
                <a:latin typeface="Open Sans" panose="020B0606030504020204" pitchFamily="34" charset="0"/>
              </a:rPr>
              <a:t> </a:t>
            </a:r>
            <a:r>
              <a:rPr lang="en-US" dirty="0" err="1">
                <a:latin typeface="Open Sans" panose="020B0606030504020204" pitchFamily="34" charset="0"/>
              </a:rPr>
              <a:t>efficitur</a:t>
            </a:r>
            <a:r>
              <a:rPr lang="en-US" dirty="0">
                <a:latin typeface="Open Sans" panose="020B0606030504020204" pitchFamily="34" charset="0"/>
              </a:rPr>
              <a:t>. </a:t>
            </a:r>
            <a:r>
              <a:rPr lang="en-US" dirty="0" err="1">
                <a:latin typeface="Open Sans" panose="020B0606030504020204" pitchFamily="34" charset="0"/>
              </a:rPr>
              <a:t>Suspendisse</a:t>
            </a:r>
            <a:r>
              <a:rPr lang="en-US" dirty="0">
                <a:latin typeface="Open Sans" panose="020B0606030504020204" pitchFamily="34" charset="0"/>
              </a:rPr>
              <a:t> nec </a:t>
            </a:r>
            <a:r>
              <a:rPr lang="en-US" dirty="0" err="1">
                <a:latin typeface="Open Sans" panose="020B0606030504020204" pitchFamily="34" charset="0"/>
              </a:rPr>
              <a:t>velit</a:t>
            </a:r>
            <a:r>
              <a:rPr lang="en-US" dirty="0">
                <a:latin typeface="Open Sans" panose="020B0606030504020204" pitchFamily="34" charset="0"/>
              </a:rPr>
              <a:t> </a:t>
            </a:r>
            <a:r>
              <a:rPr lang="en-US" dirty="0" err="1">
                <a:latin typeface="Open Sans" panose="020B0606030504020204" pitchFamily="34" charset="0"/>
              </a:rPr>
              <a:t>urna</a:t>
            </a:r>
            <a:r>
              <a:rPr lang="en-US" dirty="0">
                <a:latin typeface="Open Sans" panose="020B0606030504020204" pitchFamily="34" charset="0"/>
              </a:rPr>
              <a:t>. Donec </a:t>
            </a:r>
            <a:r>
              <a:rPr lang="en-US" dirty="0" err="1">
                <a:latin typeface="Open Sans" panose="020B0606030504020204" pitchFamily="34" charset="0"/>
              </a:rPr>
              <a:t>luctus</a:t>
            </a:r>
            <a:r>
              <a:rPr lang="en-US" dirty="0">
                <a:latin typeface="Open Sans" panose="020B0606030504020204" pitchFamily="34" charset="0"/>
              </a:rPr>
              <a:t> </a:t>
            </a:r>
            <a:r>
              <a:rPr lang="en-US" dirty="0" err="1">
                <a:latin typeface="Open Sans" panose="020B0606030504020204" pitchFamily="34" charset="0"/>
              </a:rPr>
              <a:t>tellus</a:t>
            </a:r>
            <a:r>
              <a:rPr lang="en-US" dirty="0">
                <a:latin typeface="Open Sans" panose="020B0606030504020204" pitchFamily="34" charset="0"/>
              </a:rPr>
              <a:t> vitae ipsum dictum </a:t>
            </a:r>
            <a:r>
              <a:rPr lang="en-US" dirty="0" err="1">
                <a:latin typeface="Open Sans" panose="020B0606030504020204" pitchFamily="34" charset="0"/>
              </a:rPr>
              <a:t>accumsan</a:t>
            </a:r>
            <a:r>
              <a:rPr lang="en-US" dirty="0">
                <a:latin typeface="Open Sans" panose="020B0606030504020204" pitchFamily="34" charset="0"/>
              </a:rPr>
              <a:t>. Integer a </a:t>
            </a:r>
            <a:r>
              <a:rPr lang="en-US" dirty="0" err="1">
                <a:latin typeface="Open Sans" panose="020B0606030504020204" pitchFamily="34" charset="0"/>
              </a:rPr>
              <a:t>vulputate</a:t>
            </a:r>
            <a:r>
              <a:rPr lang="en-US" dirty="0">
                <a:latin typeface="Open Sans" panose="020B0606030504020204" pitchFamily="34" charset="0"/>
              </a:rPr>
              <a:t> </a:t>
            </a:r>
            <a:r>
              <a:rPr lang="en-US" dirty="0" err="1">
                <a:latin typeface="Open Sans" panose="020B0606030504020204" pitchFamily="34" charset="0"/>
              </a:rPr>
              <a:t>nulla</a:t>
            </a:r>
            <a:r>
              <a:rPr lang="en-US" dirty="0">
                <a:latin typeface="Open Sans" panose="020B0606030504020204" pitchFamily="34" charset="0"/>
              </a:rPr>
              <a:t>. Vestibulum </a:t>
            </a:r>
            <a:r>
              <a:rPr lang="en-US" dirty="0" err="1">
                <a:latin typeface="Open Sans" panose="020B0606030504020204" pitchFamily="34" charset="0"/>
              </a:rPr>
              <a:t>sagittis</a:t>
            </a:r>
            <a:r>
              <a:rPr lang="en-US" dirty="0">
                <a:latin typeface="Open Sans" panose="020B0606030504020204" pitchFamily="34" charset="0"/>
              </a:rPr>
              <a:t> </a:t>
            </a:r>
            <a:r>
              <a:rPr lang="en-US" dirty="0" err="1">
                <a:latin typeface="Open Sans" panose="020B0606030504020204" pitchFamily="34" charset="0"/>
              </a:rPr>
              <a:t>eu</a:t>
            </a:r>
            <a:r>
              <a:rPr lang="en-US" dirty="0">
                <a:latin typeface="Open Sans" panose="020B0606030504020204" pitchFamily="34" charset="0"/>
              </a:rPr>
              <a:t> </a:t>
            </a:r>
            <a:r>
              <a:rPr lang="en-US" dirty="0" err="1">
                <a:latin typeface="Open Sans" panose="020B0606030504020204" pitchFamily="34" charset="0"/>
              </a:rPr>
              <a:t>arcu</a:t>
            </a:r>
            <a:r>
              <a:rPr lang="en-US" dirty="0">
                <a:latin typeface="Open Sans" panose="020B0606030504020204" pitchFamily="34" charset="0"/>
              </a:rPr>
              <a:t> </a:t>
            </a:r>
            <a:r>
              <a:rPr lang="en-US" dirty="0" err="1">
                <a:latin typeface="Open Sans" panose="020B0606030504020204" pitchFamily="34" charset="0"/>
              </a:rPr>
              <a:t>eu</a:t>
            </a:r>
            <a:r>
              <a:rPr lang="en-US" dirty="0">
                <a:latin typeface="Open Sans" panose="020B0606030504020204" pitchFamily="34" charset="0"/>
              </a:rPr>
              <a:t> </a:t>
            </a:r>
            <a:r>
              <a:rPr lang="en-US" dirty="0" err="1">
                <a:latin typeface="Open Sans" panose="020B0606030504020204" pitchFamily="34" charset="0"/>
              </a:rPr>
              <a:t>mollis</a:t>
            </a:r>
            <a:r>
              <a:rPr lang="en-US" dirty="0">
                <a:latin typeface="Open Sans" panose="020B0606030504020204" pitchFamily="34" charset="0"/>
              </a:rPr>
              <a:t>.</a:t>
            </a:r>
          </a:p>
          <a:p>
            <a:pPr algn="just">
              <a:spcAft>
                <a:spcPts val="1125"/>
              </a:spcAft>
            </a:pPr>
            <a:r>
              <a:rPr lang="en-US" dirty="0">
                <a:latin typeface="Open Sans" panose="020B0606030504020204" pitchFamily="34" charset="0"/>
              </a:rPr>
              <a:t>Sed </a:t>
            </a:r>
            <a:r>
              <a:rPr lang="en-US" dirty="0" err="1">
                <a:latin typeface="Open Sans" panose="020B0606030504020204" pitchFamily="34" charset="0"/>
              </a:rPr>
              <a:t>placerat</a:t>
            </a:r>
            <a:r>
              <a:rPr lang="en-US" dirty="0">
                <a:latin typeface="Open Sans" panose="020B0606030504020204" pitchFamily="34" charset="0"/>
              </a:rPr>
              <a:t> </a:t>
            </a:r>
            <a:r>
              <a:rPr lang="en-US" dirty="0" err="1">
                <a:latin typeface="Open Sans" panose="020B0606030504020204" pitchFamily="34" charset="0"/>
              </a:rPr>
              <a:t>justo</a:t>
            </a:r>
            <a:r>
              <a:rPr lang="en-US" dirty="0">
                <a:latin typeface="Open Sans" panose="020B0606030504020204" pitchFamily="34" charset="0"/>
              </a:rPr>
              <a:t> </a:t>
            </a:r>
            <a:r>
              <a:rPr lang="en-US" dirty="0" err="1">
                <a:latin typeface="Open Sans" panose="020B0606030504020204" pitchFamily="34" charset="0"/>
              </a:rPr>
              <a:t>quis</a:t>
            </a:r>
            <a:r>
              <a:rPr lang="en-US" dirty="0">
                <a:latin typeface="Open Sans" panose="020B0606030504020204" pitchFamily="34" charset="0"/>
              </a:rPr>
              <a:t> vestibulum </a:t>
            </a:r>
            <a:r>
              <a:rPr lang="en-US" dirty="0" err="1">
                <a:latin typeface="Open Sans" panose="020B0606030504020204" pitchFamily="34" charset="0"/>
              </a:rPr>
              <a:t>pellentesque</a:t>
            </a:r>
            <a:r>
              <a:rPr lang="en-US" dirty="0">
                <a:latin typeface="Open Sans" panose="020B0606030504020204" pitchFamily="34" charset="0"/>
              </a:rPr>
              <a:t>. Ut </a:t>
            </a:r>
            <a:r>
              <a:rPr lang="en-US" dirty="0" err="1">
                <a:latin typeface="Open Sans" panose="020B0606030504020204" pitchFamily="34" charset="0"/>
              </a:rPr>
              <a:t>sodales</a:t>
            </a:r>
            <a:r>
              <a:rPr lang="en-US" dirty="0">
                <a:latin typeface="Open Sans" panose="020B0606030504020204" pitchFamily="34" charset="0"/>
              </a:rPr>
              <a:t> </a:t>
            </a:r>
            <a:r>
              <a:rPr lang="en-US" dirty="0" err="1">
                <a:latin typeface="Open Sans" panose="020B0606030504020204" pitchFamily="34" charset="0"/>
              </a:rPr>
              <a:t>ornare</a:t>
            </a:r>
            <a:r>
              <a:rPr lang="en-US" dirty="0">
                <a:latin typeface="Open Sans" panose="020B0606030504020204" pitchFamily="34" charset="0"/>
              </a:rPr>
              <a:t> </a:t>
            </a:r>
            <a:r>
              <a:rPr lang="en-US" dirty="0" err="1">
                <a:latin typeface="Open Sans" panose="020B0606030504020204" pitchFamily="34" charset="0"/>
              </a:rPr>
              <a:t>risus</a:t>
            </a:r>
            <a:r>
              <a:rPr lang="en-US" dirty="0">
                <a:latin typeface="Open Sans" panose="020B0606030504020204" pitchFamily="34" charset="0"/>
              </a:rPr>
              <a:t>,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tincidunt</a:t>
            </a:r>
            <a:r>
              <a:rPr lang="en-US" dirty="0">
                <a:latin typeface="Open Sans" panose="020B0606030504020204" pitchFamily="34" charset="0"/>
              </a:rPr>
              <a:t> </a:t>
            </a:r>
            <a:r>
              <a:rPr lang="en-US" dirty="0" err="1">
                <a:latin typeface="Open Sans" panose="020B0606030504020204" pitchFamily="34" charset="0"/>
              </a:rPr>
              <a:t>leo</a:t>
            </a:r>
            <a:r>
              <a:rPr lang="en-US" dirty="0">
                <a:latin typeface="Open Sans" panose="020B0606030504020204" pitchFamily="34" charset="0"/>
              </a:rPr>
              <a:t> </a:t>
            </a:r>
            <a:r>
              <a:rPr lang="en-US" dirty="0" err="1">
                <a:latin typeface="Open Sans" panose="020B0606030504020204" pitchFamily="34" charset="0"/>
              </a:rPr>
              <a:t>ultrices</a:t>
            </a:r>
            <a:r>
              <a:rPr lang="en-US" dirty="0">
                <a:latin typeface="Open Sans" panose="020B0606030504020204" pitchFamily="34" charset="0"/>
              </a:rPr>
              <a:t> </a:t>
            </a:r>
            <a:r>
              <a:rPr lang="en-US" dirty="0" err="1">
                <a:latin typeface="Open Sans" panose="020B0606030504020204" pitchFamily="34" charset="0"/>
              </a:rPr>
              <a:t>iaculis</a:t>
            </a:r>
            <a:r>
              <a:rPr lang="en-US" dirty="0">
                <a:latin typeface="Open Sans" panose="020B0606030504020204" pitchFamily="34" charset="0"/>
              </a:rPr>
              <a:t>. </a:t>
            </a:r>
            <a:r>
              <a:rPr lang="en-US" dirty="0" err="1">
                <a:latin typeface="Open Sans" panose="020B0606030504020204" pitchFamily="34" charset="0"/>
              </a:rPr>
              <a:t>Fusce</a:t>
            </a:r>
            <a:r>
              <a:rPr lang="en-US" dirty="0">
                <a:latin typeface="Open Sans" panose="020B0606030504020204" pitchFamily="34" charset="0"/>
              </a:rPr>
              <a:t> eros mi, </a:t>
            </a:r>
            <a:r>
              <a:rPr lang="en-US" dirty="0" err="1">
                <a:latin typeface="Open Sans" panose="020B0606030504020204" pitchFamily="34" charset="0"/>
              </a:rPr>
              <a:t>mollis</a:t>
            </a:r>
            <a:r>
              <a:rPr lang="en-US" dirty="0">
                <a:latin typeface="Open Sans" panose="020B0606030504020204" pitchFamily="34" charset="0"/>
              </a:rPr>
              <a:t> sed magna vitae, </a:t>
            </a:r>
            <a:r>
              <a:rPr lang="en-US" dirty="0" err="1">
                <a:latin typeface="Open Sans" panose="020B0606030504020204" pitchFamily="34" charset="0"/>
              </a:rPr>
              <a:t>dignissim</a:t>
            </a:r>
            <a:r>
              <a:rPr lang="en-US" dirty="0">
                <a:latin typeface="Open Sans" panose="020B0606030504020204" pitchFamily="34" charset="0"/>
              </a:rPr>
              <a:t> </a:t>
            </a:r>
            <a:r>
              <a:rPr lang="en-US" dirty="0" err="1">
                <a:latin typeface="Open Sans" panose="020B0606030504020204" pitchFamily="34" charset="0"/>
              </a:rPr>
              <a:t>accumsan</a:t>
            </a:r>
            <a:r>
              <a:rPr lang="en-US" dirty="0">
                <a:latin typeface="Open Sans" panose="020B0606030504020204" pitchFamily="34" charset="0"/>
              </a:rPr>
              <a:t> </a:t>
            </a:r>
            <a:r>
              <a:rPr lang="en-US" dirty="0" err="1">
                <a:latin typeface="Open Sans" panose="020B0606030504020204" pitchFamily="34" charset="0"/>
              </a:rPr>
              <a:t>odio</a:t>
            </a:r>
            <a:r>
              <a:rPr lang="en-US" dirty="0">
                <a:latin typeface="Open Sans" panose="020B0606030504020204" pitchFamily="34" charset="0"/>
              </a:rPr>
              <a:t>. In </a:t>
            </a:r>
            <a:r>
              <a:rPr lang="en-US" dirty="0" err="1">
                <a:latin typeface="Open Sans" panose="020B0606030504020204" pitchFamily="34" charset="0"/>
              </a:rPr>
              <a:t>massa</a:t>
            </a:r>
            <a:r>
              <a:rPr lang="en-US" dirty="0">
                <a:latin typeface="Open Sans" panose="020B0606030504020204" pitchFamily="34" charset="0"/>
              </a:rPr>
              <a:t> </a:t>
            </a:r>
            <a:r>
              <a:rPr lang="en-US" dirty="0" err="1">
                <a:latin typeface="Open Sans" panose="020B0606030504020204" pitchFamily="34" charset="0"/>
              </a:rPr>
              <a:t>urna</a:t>
            </a:r>
            <a:r>
              <a:rPr lang="en-US" dirty="0">
                <a:latin typeface="Open Sans" panose="020B0606030504020204" pitchFamily="34" charset="0"/>
              </a:rPr>
              <a:t>, </a:t>
            </a:r>
            <a:r>
              <a:rPr lang="en-US" dirty="0" err="1">
                <a:latin typeface="Open Sans" panose="020B0606030504020204" pitchFamily="34" charset="0"/>
              </a:rPr>
              <a:t>posuere</a:t>
            </a:r>
            <a:r>
              <a:rPr lang="en-US" dirty="0">
                <a:latin typeface="Open Sans" panose="020B0606030504020204" pitchFamily="34" charset="0"/>
              </a:rPr>
              <a:t> a </a:t>
            </a:r>
            <a:r>
              <a:rPr lang="en-US" dirty="0" err="1">
                <a:latin typeface="Open Sans" panose="020B0606030504020204" pitchFamily="34" charset="0"/>
              </a:rPr>
              <a:t>nibh</a:t>
            </a:r>
            <a:r>
              <a:rPr lang="en-US" dirty="0">
                <a:latin typeface="Open Sans" panose="020B0606030504020204" pitchFamily="34" charset="0"/>
              </a:rPr>
              <a:t> </a:t>
            </a:r>
            <a:r>
              <a:rPr lang="en-US" dirty="0" err="1">
                <a:latin typeface="Open Sans" panose="020B0606030504020204" pitchFamily="34" charset="0"/>
              </a:rPr>
              <a:t>eu</a:t>
            </a:r>
            <a:r>
              <a:rPr lang="en-US" dirty="0">
                <a:latin typeface="Open Sans" panose="020B0606030504020204" pitchFamily="34" charset="0"/>
              </a:rPr>
              <a:t>, </a:t>
            </a:r>
            <a:r>
              <a:rPr lang="en-US" dirty="0" err="1">
                <a:latin typeface="Open Sans" panose="020B0606030504020204" pitchFamily="34" charset="0"/>
              </a:rPr>
              <a:t>posuere</a:t>
            </a:r>
            <a:r>
              <a:rPr lang="en-US" dirty="0">
                <a:latin typeface="Open Sans" panose="020B0606030504020204" pitchFamily="34" charset="0"/>
              </a:rPr>
              <a:t> </a:t>
            </a:r>
            <a:r>
              <a:rPr lang="en-US" dirty="0" err="1">
                <a:latin typeface="Open Sans" panose="020B0606030504020204" pitchFamily="34" charset="0"/>
              </a:rPr>
              <a:t>feugiat</a:t>
            </a:r>
            <a:r>
              <a:rPr lang="en-US" dirty="0">
                <a:latin typeface="Open Sans" panose="020B0606030504020204" pitchFamily="34" charset="0"/>
              </a:rPr>
              <a:t> </a:t>
            </a:r>
            <a:r>
              <a:rPr lang="en-US" dirty="0" err="1">
                <a:latin typeface="Open Sans" panose="020B0606030504020204" pitchFamily="34" charset="0"/>
              </a:rPr>
              <a:t>risus</a:t>
            </a:r>
            <a:r>
              <a:rPr lang="en-US" dirty="0">
                <a:latin typeface="Open Sans" panose="020B0606030504020204" pitchFamily="34" charset="0"/>
              </a:rPr>
              <a:t>. Sed cursus, eros a </a:t>
            </a:r>
            <a:r>
              <a:rPr lang="en-US" dirty="0" err="1">
                <a:latin typeface="Open Sans" panose="020B0606030504020204" pitchFamily="34" charset="0"/>
              </a:rPr>
              <a:t>scelerisque</a:t>
            </a:r>
            <a:r>
              <a:rPr lang="en-US" dirty="0">
                <a:latin typeface="Open Sans" panose="020B0606030504020204" pitchFamily="34" charset="0"/>
              </a:rPr>
              <a:t> </a:t>
            </a:r>
            <a:r>
              <a:rPr lang="en-US" dirty="0" err="1">
                <a:latin typeface="Open Sans" panose="020B0606030504020204" pitchFamily="34" charset="0"/>
              </a:rPr>
              <a:t>accumsan</a:t>
            </a:r>
            <a:r>
              <a:rPr lang="en-US" dirty="0">
                <a:latin typeface="Open Sans" panose="020B0606030504020204" pitchFamily="34" charset="0"/>
              </a:rPr>
              <a:t>, </a:t>
            </a:r>
            <a:r>
              <a:rPr lang="en-US" dirty="0" err="1">
                <a:latin typeface="Open Sans" panose="020B0606030504020204" pitchFamily="34" charset="0"/>
              </a:rPr>
              <a:t>nulla</a:t>
            </a:r>
            <a:r>
              <a:rPr lang="en-US" dirty="0">
                <a:latin typeface="Open Sans" panose="020B0606030504020204" pitchFamily="34" charset="0"/>
              </a:rPr>
              <a:t> </a:t>
            </a:r>
            <a:r>
              <a:rPr lang="en-US" dirty="0" err="1">
                <a:latin typeface="Open Sans" panose="020B0606030504020204" pitchFamily="34" charset="0"/>
              </a:rPr>
              <a:t>metus</a:t>
            </a:r>
            <a:r>
              <a:rPr lang="en-US" dirty="0">
                <a:latin typeface="Open Sans" panose="020B0606030504020204" pitchFamily="34" charset="0"/>
              </a:rPr>
              <a:t> </a:t>
            </a:r>
            <a:r>
              <a:rPr lang="en-US" dirty="0" err="1">
                <a:latin typeface="Open Sans" panose="020B0606030504020204" pitchFamily="34" charset="0"/>
              </a:rPr>
              <a:t>rutrum</a:t>
            </a:r>
            <a:r>
              <a:rPr lang="en-US" dirty="0">
                <a:latin typeface="Open Sans" panose="020B0606030504020204" pitchFamily="34" charset="0"/>
              </a:rPr>
              <a:t> </a:t>
            </a:r>
            <a:r>
              <a:rPr lang="en-US" dirty="0" err="1">
                <a:latin typeface="Open Sans" panose="020B0606030504020204" pitchFamily="34" charset="0"/>
              </a:rPr>
              <a:t>erat</a:t>
            </a:r>
            <a:r>
              <a:rPr lang="en-US" dirty="0">
                <a:latin typeface="Open Sans" panose="020B0606030504020204" pitchFamily="34" charset="0"/>
              </a:rPr>
              <a:t>, at </a:t>
            </a:r>
            <a:r>
              <a:rPr lang="en-US" dirty="0" err="1">
                <a:latin typeface="Open Sans" panose="020B0606030504020204" pitchFamily="34" charset="0"/>
              </a:rPr>
              <a:t>laoreet</a:t>
            </a:r>
            <a:r>
              <a:rPr lang="en-US" dirty="0">
                <a:latin typeface="Open Sans" panose="020B0606030504020204" pitchFamily="34" charset="0"/>
              </a:rPr>
              <a:t> </a:t>
            </a:r>
            <a:r>
              <a:rPr lang="en-US" dirty="0" err="1">
                <a:latin typeface="Open Sans" panose="020B0606030504020204" pitchFamily="34" charset="0"/>
              </a:rPr>
              <a:t>augue</a:t>
            </a:r>
            <a:r>
              <a:rPr lang="en-US" dirty="0">
                <a:latin typeface="Open Sans" panose="020B0606030504020204" pitchFamily="34" charset="0"/>
              </a:rPr>
              <a:t> </a:t>
            </a:r>
            <a:r>
              <a:rPr lang="en-US" dirty="0" err="1">
                <a:latin typeface="Open Sans" panose="020B0606030504020204" pitchFamily="34" charset="0"/>
              </a:rPr>
              <a:t>augue</a:t>
            </a:r>
            <a:r>
              <a:rPr lang="en-US" dirty="0">
                <a:latin typeface="Open Sans" panose="020B0606030504020204" pitchFamily="34" charset="0"/>
              </a:rPr>
              <a:t> a </a:t>
            </a:r>
            <a:r>
              <a:rPr lang="en-US" dirty="0" err="1">
                <a:latin typeface="Open Sans" panose="020B0606030504020204" pitchFamily="34" charset="0"/>
              </a:rPr>
              <a:t>metus</a:t>
            </a:r>
            <a:r>
              <a:rPr lang="en-US" dirty="0">
                <a:latin typeface="Open Sans" panose="020B0606030504020204" pitchFamily="34" charset="0"/>
              </a:rPr>
              <a:t>. </a:t>
            </a:r>
            <a:r>
              <a:rPr lang="en-US" dirty="0" err="1">
                <a:latin typeface="Open Sans" panose="020B0606030504020204" pitchFamily="34" charset="0"/>
              </a:rPr>
              <a:t>Quisque</a:t>
            </a:r>
            <a:r>
              <a:rPr lang="en-US" dirty="0">
                <a:latin typeface="Open Sans" panose="020B0606030504020204" pitchFamily="34" charset="0"/>
              </a:rPr>
              <a:t> </a:t>
            </a:r>
            <a:r>
              <a:rPr lang="en-US" dirty="0" err="1">
                <a:latin typeface="Open Sans" panose="020B0606030504020204" pitchFamily="34" charset="0"/>
              </a:rPr>
              <a:t>justo</a:t>
            </a:r>
            <a:r>
              <a:rPr lang="en-US" dirty="0">
                <a:latin typeface="Open Sans" panose="020B0606030504020204" pitchFamily="34" charset="0"/>
              </a:rPr>
              <a:t> libero, </a:t>
            </a:r>
            <a:r>
              <a:rPr lang="en-US" dirty="0" err="1">
                <a:latin typeface="Open Sans" panose="020B0606030504020204" pitchFamily="34" charset="0"/>
              </a:rPr>
              <a:t>interdum</a:t>
            </a:r>
            <a:r>
              <a:rPr lang="en-US" dirty="0">
                <a:latin typeface="Open Sans" panose="020B0606030504020204" pitchFamily="34" charset="0"/>
              </a:rPr>
              <a:t> sed </a:t>
            </a:r>
            <a:r>
              <a:rPr lang="en-US" dirty="0" err="1">
                <a:latin typeface="Open Sans" panose="020B0606030504020204" pitchFamily="34" charset="0"/>
              </a:rPr>
              <a:t>suscipit</a:t>
            </a:r>
            <a:r>
              <a:rPr lang="en-US" dirty="0">
                <a:latin typeface="Open Sans" panose="020B0606030504020204" pitchFamily="34" charset="0"/>
              </a:rPr>
              <a:t> et, </a:t>
            </a:r>
            <a:r>
              <a:rPr lang="en-US" dirty="0" err="1">
                <a:latin typeface="Open Sans" panose="020B0606030504020204" pitchFamily="34" charset="0"/>
              </a:rPr>
              <a:t>iaculis</a:t>
            </a:r>
            <a:r>
              <a:rPr lang="en-US" dirty="0">
                <a:latin typeface="Open Sans" panose="020B0606030504020204" pitchFamily="34" charset="0"/>
              </a:rPr>
              <a:t> in dui. </a:t>
            </a:r>
            <a:r>
              <a:rPr lang="en-US" dirty="0" err="1">
                <a:latin typeface="Open Sans" panose="020B0606030504020204" pitchFamily="34" charset="0"/>
              </a:rPr>
              <a:t>Quisque</a:t>
            </a:r>
            <a:r>
              <a:rPr lang="en-US" dirty="0">
                <a:latin typeface="Open Sans" panose="020B0606030504020204" pitchFamily="34" charset="0"/>
              </a:rPr>
              <a:t> semper porta </a:t>
            </a:r>
            <a:r>
              <a:rPr lang="en-US" dirty="0" err="1">
                <a:latin typeface="Open Sans" panose="020B0606030504020204" pitchFamily="34" charset="0"/>
              </a:rPr>
              <a:t>tincidunt</a:t>
            </a:r>
            <a:r>
              <a:rPr lang="en-US" dirty="0">
                <a:latin typeface="Open Sans" panose="020B0606030504020204" pitchFamily="34" charset="0"/>
              </a:rPr>
              <a:t>.</a:t>
            </a:r>
          </a:p>
        </p:txBody>
      </p:sp>
      <p:sp>
        <p:nvSpPr>
          <p:cNvPr id="51" name="TextBox 50">
            <a:extLst>
              <a:ext uri="{FF2B5EF4-FFF2-40B4-BE49-F238E27FC236}">
                <a16:creationId xmlns:a16="http://schemas.microsoft.com/office/drawing/2014/main" id="{4E82D619-4DEA-B375-2F31-A95FD0C61C4F}"/>
              </a:ext>
            </a:extLst>
          </p:cNvPr>
          <p:cNvSpPr txBox="1"/>
          <p:nvPr/>
        </p:nvSpPr>
        <p:spPr>
          <a:xfrm>
            <a:off x="14253880" y="19384301"/>
            <a:ext cx="12824210" cy="5396349"/>
          </a:xfrm>
          <a:prstGeom prst="rect">
            <a:avLst/>
          </a:prstGeom>
          <a:noFill/>
        </p:spPr>
        <p:txBody>
          <a:bodyPr wrap="square">
            <a:spAutoFit/>
          </a:bodyPr>
          <a:lstStyle/>
          <a:p>
            <a:pPr algn="just">
              <a:spcAft>
                <a:spcPts val="1125"/>
              </a:spcAft>
            </a:pPr>
            <a:r>
              <a:rPr lang="en-US" dirty="0">
                <a:latin typeface="Open Sans" panose="020B0606030504020204" pitchFamily="34" charset="0"/>
              </a:rPr>
              <a:t>Lorem ipsum dolor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consectetur</a:t>
            </a:r>
            <a:r>
              <a:rPr lang="en-US" dirty="0">
                <a:latin typeface="Open Sans" panose="020B0606030504020204" pitchFamily="34" charset="0"/>
              </a:rPr>
              <a:t> </a:t>
            </a:r>
            <a:r>
              <a:rPr lang="en-US" dirty="0" err="1">
                <a:latin typeface="Open Sans" panose="020B0606030504020204" pitchFamily="34" charset="0"/>
              </a:rPr>
              <a:t>adipiscing</a:t>
            </a:r>
            <a:r>
              <a:rPr lang="en-US" dirty="0">
                <a:latin typeface="Open Sans" panose="020B0606030504020204" pitchFamily="34" charset="0"/>
              </a:rPr>
              <a:t> </a:t>
            </a:r>
            <a:r>
              <a:rPr lang="en-US" dirty="0" err="1">
                <a:latin typeface="Open Sans" panose="020B0606030504020204" pitchFamily="34" charset="0"/>
              </a:rPr>
              <a:t>elit</a:t>
            </a:r>
            <a:r>
              <a:rPr lang="en-US" dirty="0">
                <a:latin typeface="Open Sans" panose="020B0606030504020204" pitchFamily="34" charset="0"/>
              </a:rPr>
              <a:t>. </a:t>
            </a:r>
            <a:r>
              <a:rPr lang="en-US" dirty="0" err="1">
                <a:latin typeface="Open Sans" panose="020B0606030504020204" pitchFamily="34" charset="0"/>
              </a:rPr>
              <a:t>Quisque</a:t>
            </a:r>
            <a:r>
              <a:rPr lang="en-US" dirty="0">
                <a:latin typeface="Open Sans" panose="020B0606030504020204" pitchFamily="34" charset="0"/>
              </a:rPr>
              <a:t> non diam id </a:t>
            </a:r>
            <a:r>
              <a:rPr lang="en-US" dirty="0" err="1">
                <a:latin typeface="Open Sans" panose="020B0606030504020204" pitchFamily="34" charset="0"/>
              </a:rPr>
              <a:t>urna</a:t>
            </a:r>
            <a:r>
              <a:rPr lang="en-US" dirty="0">
                <a:latin typeface="Open Sans" panose="020B0606030504020204" pitchFamily="34" charset="0"/>
              </a:rPr>
              <a:t> </a:t>
            </a:r>
            <a:r>
              <a:rPr lang="en-US" dirty="0" err="1">
                <a:latin typeface="Open Sans" panose="020B0606030504020204" pitchFamily="34" charset="0"/>
              </a:rPr>
              <a:t>elementum</a:t>
            </a:r>
            <a:r>
              <a:rPr lang="en-US" dirty="0">
                <a:latin typeface="Open Sans" panose="020B0606030504020204" pitchFamily="34" charset="0"/>
              </a:rPr>
              <a:t> </a:t>
            </a:r>
            <a:r>
              <a:rPr lang="en-US" dirty="0" err="1">
                <a:latin typeface="Open Sans" panose="020B0606030504020204" pitchFamily="34" charset="0"/>
              </a:rPr>
              <a:t>dapibus</a:t>
            </a:r>
            <a:r>
              <a:rPr lang="en-US" dirty="0">
                <a:latin typeface="Open Sans" panose="020B0606030504020204" pitchFamily="34" charset="0"/>
              </a:rPr>
              <a:t>. Cras </a:t>
            </a:r>
            <a:r>
              <a:rPr lang="en-US" dirty="0" err="1">
                <a:latin typeface="Open Sans" panose="020B0606030504020204" pitchFamily="34" charset="0"/>
              </a:rPr>
              <a:t>lectus</a:t>
            </a:r>
            <a:r>
              <a:rPr lang="en-US" dirty="0">
                <a:latin typeface="Open Sans" panose="020B0606030504020204" pitchFamily="34" charset="0"/>
              </a:rPr>
              <a:t> lorem, pulvinar non </a:t>
            </a:r>
            <a:r>
              <a:rPr lang="en-US" dirty="0" err="1">
                <a:latin typeface="Open Sans" panose="020B0606030504020204" pitchFamily="34" charset="0"/>
              </a:rPr>
              <a:t>congue</a:t>
            </a:r>
            <a:r>
              <a:rPr lang="en-US" dirty="0">
                <a:latin typeface="Open Sans" panose="020B0606030504020204" pitchFamily="34" charset="0"/>
              </a:rPr>
              <a:t> in, pharetra vitae </a:t>
            </a:r>
            <a:r>
              <a:rPr lang="en-US" dirty="0" err="1">
                <a:latin typeface="Open Sans" panose="020B0606030504020204" pitchFamily="34" charset="0"/>
              </a:rPr>
              <a:t>justo</a:t>
            </a:r>
            <a:r>
              <a:rPr lang="en-US" dirty="0">
                <a:latin typeface="Open Sans" panose="020B0606030504020204" pitchFamily="34" charset="0"/>
              </a:rPr>
              <a:t>. Morbi </a:t>
            </a:r>
            <a:r>
              <a:rPr lang="en-US" dirty="0" err="1">
                <a:latin typeface="Open Sans" panose="020B0606030504020204" pitchFamily="34" charset="0"/>
              </a:rPr>
              <a:t>eget</a:t>
            </a:r>
            <a:r>
              <a:rPr lang="en-US" dirty="0">
                <a:latin typeface="Open Sans" panose="020B0606030504020204" pitchFamily="34" charset="0"/>
              </a:rPr>
              <a:t> maximus </a:t>
            </a:r>
            <a:r>
              <a:rPr lang="en-US" dirty="0" err="1">
                <a:latin typeface="Open Sans" panose="020B0606030504020204" pitchFamily="34" charset="0"/>
              </a:rPr>
              <a:t>odio</a:t>
            </a:r>
            <a:r>
              <a:rPr lang="en-US" dirty="0">
                <a:latin typeface="Open Sans" panose="020B0606030504020204" pitchFamily="34" charset="0"/>
              </a:rPr>
              <a:t>. Nunc </a:t>
            </a:r>
            <a:r>
              <a:rPr lang="en-US" dirty="0" err="1">
                <a:latin typeface="Open Sans" panose="020B0606030504020204" pitchFamily="34" charset="0"/>
              </a:rPr>
              <a:t>malesuada</a:t>
            </a:r>
            <a:r>
              <a:rPr lang="en-US" dirty="0">
                <a:latin typeface="Open Sans" panose="020B0606030504020204" pitchFamily="34" charset="0"/>
              </a:rPr>
              <a:t> </a:t>
            </a:r>
            <a:r>
              <a:rPr lang="en-US" dirty="0" err="1">
                <a:latin typeface="Open Sans" panose="020B0606030504020204" pitchFamily="34" charset="0"/>
              </a:rPr>
              <a:t>pretium</a:t>
            </a:r>
            <a:r>
              <a:rPr lang="en-US" dirty="0">
                <a:latin typeface="Open Sans" panose="020B0606030504020204" pitchFamily="34" charset="0"/>
              </a:rPr>
              <a:t> eros,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venenatis</a:t>
            </a:r>
            <a:r>
              <a:rPr lang="en-US" dirty="0">
                <a:latin typeface="Open Sans" panose="020B0606030504020204" pitchFamily="34" charset="0"/>
              </a:rPr>
              <a:t> </a:t>
            </a:r>
            <a:r>
              <a:rPr lang="en-US" dirty="0" err="1">
                <a:latin typeface="Open Sans" panose="020B0606030504020204" pitchFamily="34" charset="0"/>
              </a:rPr>
              <a:t>nulla</a:t>
            </a:r>
            <a:r>
              <a:rPr lang="en-US" dirty="0">
                <a:latin typeface="Open Sans" panose="020B0606030504020204" pitchFamily="34" charset="0"/>
              </a:rPr>
              <a:t> </a:t>
            </a:r>
            <a:r>
              <a:rPr lang="en-US" dirty="0" err="1">
                <a:latin typeface="Open Sans" panose="020B0606030504020204" pitchFamily="34" charset="0"/>
              </a:rPr>
              <a:t>feugiat</a:t>
            </a:r>
            <a:r>
              <a:rPr lang="en-US" dirty="0">
                <a:latin typeface="Open Sans" panose="020B0606030504020204" pitchFamily="34" charset="0"/>
              </a:rPr>
              <a:t> vel. </a:t>
            </a:r>
            <a:r>
              <a:rPr lang="en-US" dirty="0" err="1">
                <a:latin typeface="Open Sans" panose="020B0606030504020204" pitchFamily="34" charset="0"/>
              </a:rPr>
              <a:t>Praesent</a:t>
            </a:r>
            <a:r>
              <a:rPr lang="en-US" dirty="0">
                <a:latin typeface="Open Sans" panose="020B0606030504020204" pitchFamily="34" charset="0"/>
              </a:rPr>
              <a:t> in nisi </a:t>
            </a:r>
            <a:r>
              <a:rPr lang="en-US" dirty="0" err="1">
                <a:latin typeface="Open Sans" panose="020B0606030504020204" pitchFamily="34" charset="0"/>
              </a:rPr>
              <a:t>placerat</a:t>
            </a:r>
            <a:r>
              <a:rPr lang="en-US" dirty="0">
                <a:latin typeface="Open Sans" panose="020B0606030504020204" pitchFamily="34" charset="0"/>
              </a:rPr>
              <a:t>, </a:t>
            </a:r>
            <a:r>
              <a:rPr lang="en-US" dirty="0" err="1">
                <a:latin typeface="Open Sans" panose="020B0606030504020204" pitchFamily="34" charset="0"/>
              </a:rPr>
              <a:t>fringilla</a:t>
            </a:r>
            <a:r>
              <a:rPr lang="en-US" dirty="0">
                <a:latin typeface="Open Sans" panose="020B0606030504020204" pitchFamily="34" charset="0"/>
              </a:rPr>
              <a:t> dui nec, auctor eros. </a:t>
            </a:r>
            <a:r>
              <a:rPr lang="en-US" dirty="0" err="1">
                <a:latin typeface="Open Sans" panose="020B0606030504020204" pitchFamily="34" charset="0"/>
              </a:rPr>
              <a:t>Etiam</a:t>
            </a:r>
            <a:r>
              <a:rPr lang="en-US" dirty="0">
                <a:latin typeface="Open Sans" panose="020B0606030504020204" pitchFamily="34" charset="0"/>
              </a:rPr>
              <a:t> ligula </a:t>
            </a:r>
            <a:r>
              <a:rPr lang="en-US" dirty="0" err="1">
                <a:latin typeface="Open Sans" panose="020B0606030504020204" pitchFamily="34" charset="0"/>
              </a:rPr>
              <a:t>nisl</a:t>
            </a:r>
            <a:r>
              <a:rPr lang="en-US" dirty="0">
                <a:latin typeface="Open Sans" panose="020B0606030504020204" pitchFamily="34" charset="0"/>
              </a:rPr>
              <a:t>, cursus </a:t>
            </a:r>
            <a:r>
              <a:rPr lang="en-US" dirty="0" err="1">
                <a:latin typeface="Open Sans" panose="020B0606030504020204" pitchFamily="34" charset="0"/>
              </a:rPr>
              <a:t>eu</a:t>
            </a:r>
            <a:r>
              <a:rPr lang="en-US" dirty="0">
                <a:latin typeface="Open Sans" panose="020B0606030504020204" pitchFamily="34" charset="0"/>
              </a:rPr>
              <a:t> </a:t>
            </a:r>
            <a:r>
              <a:rPr lang="en-US" dirty="0" err="1">
                <a:latin typeface="Open Sans" panose="020B0606030504020204" pitchFamily="34" charset="0"/>
              </a:rPr>
              <a:t>sapien</a:t>
            </a:r>
            <a:r>
              <a:rPr lang="en-US" dirty="0">
                <a:latin typeface="Open Sans" panose="020B0606030504020204" pitchFamily="34" charset="0"/>
              </a:rPr>
              <a:t> et, </a:t>
            </a:r>
            <a:r>
              <a:rPr lang="en-US" dirty="0" err="1">
                <a:latin typeface="Open Sans" panose="020B0606030504020204" pitchFamily="34" charset="0"/>
              </a:rPr>
              <a:t>finibus</a:t>
            </a:r>
            <a:r>
              <a:rPr lang="en-US" dirty="0">
                <a:latin typeface="Open Sans" panose="020B0606030504020204" pitchFamily="34" charset="0"/>
              </a:rPr>
              <a:t> </a:t>
            </a:r>
            <a:r>
              <a:rPr lang="en-US" dirty="0" err="1">
                <a:latin typeface="Open Sans" panose="020B0606030504020204" pitchFamily="34" charset="0"/>
              </a:rPr>
              <a:t>commodo</a:t>
            </a:r>
            <a:r>
              <a:rPr lang="en-US" dirty="0">
                <a:latin typeface="Open Sans" panose="020B0606030504020204" pitchFamily="34" charset="0"/>
              </a:rPr>
              <a:t> ipsum. </a:t>
            </a:r>
            <a:r>
              <a:rPr lang="en-US" dirty="0" err="1">
                <a:latin typeface="Open Sans" panose="020B0606030504020204" pitchFamily="34" charset="0"/>
              </a:rPr>
              <a:t>Suspendisse</a:t>
            </a:r>
            <a:r>
              <a:rPr lang="en-US" dirty="0">
                <a:latin typeface="Open Sans" panose="020B0606030504020204" pitchFamily="34" charset="0"/>
              </a:rPr>
              <a:t> </a:t>
            </a:r>
            <a:r>
              <a:rPr lang="en-US" dirty="0" err="1">
                <a:latin typeface="Open Sans" panose="020B0606030504020204" pitchFamily="34" charset="0"/>
              </a:rPr>
              <a:t>eget</a:t>
            </a:r>
            <a:r>
              <a:rPr lang="en-US" dirty="0">
                <a:latin typeface="Open Sans" panose="020B0606030504020204" pitchFamily="34" charset="0"/>
              </a:rPr>
              <a:t> </a:t>
            </a:r>
            <a:r>
              <a:rPr lang="en-US" dirty="0" err="1">
                <a:latin typeface="Open Sans" panose="020B0606030504020204" pitchFamily="34" charset="0"/>
              </a:rPr>
              <a:t>sollicitudin</a:t>
            </a:r>
            <a:r>
              <a:rPr lang="en-US" dirty="0">
                <a:latin typeface="Open Sans" panose="020B0606030504020204" pitchFamily="34" charset="0"/>
              </a:rPr>
              <a:t> </a:t>
            </a:r>
            <a:r>
              <a:rPr lang="en-US" dirty="0" err="1">
                <a:latin typeface="Open Sans" panose="020B0606030504020204" pitchFamily="34" charset="0"/>
              </a:rPr>
              <a:t>lacus</a:t>
            </a:r>
            <a:r>
              <a:rPr lang="en-US" dirty="0">
                <a:latin typeface="Open Sans" panose="020B0606030504020204" pitchFamily="34" charset="0"/>
              </a:rPr>
              <a:t>. </a:t>
            </a:r>
            <a:r>
              <a:rPr lang="en-US" dirty="0" err="1">
                <a:latin typeface="Open Sans" panose="020B0606030504020204" pitchFamily="34" charset="0"/>
              </a:rPr>
              <a:t>Interdum</a:t>
            </a:r>
            <a:r>
              <a:rPr lang="en-US" dirty="0">
                <a:latin typeface="Open Sans" panose="020B0606030504020204" pitchFamily="34" charset="0"/>
              </a:rPr>
              <a:t> et </a:t>
            </a:r>
            <a:r>
              <a:rPr lang="en-US" dirty="0" err="1">
                <a:latin typeface="Open Sans" panose="020B0606030504020204" pitchFamily="34" charset="0"/>
              </a:rPr>
              <a:t>malesuada</a:t>
            </a:r>
            <a:r>
              <a:rPr lang="en-US" dirty="0">
                <a:latin typeface="Open Sans" panose="020B0606030504020204" pitchFamily="34" charset="0"/>
              </a:rPr>
              <a:t> fames ac ante ipsum </a:t>
            </a:r>
            <a:r>
              <a:rPr lang="en-US" dirty="0" err="1">
                <a:latin typeface="Open Sans" panose="020B0606030504020204" pitchFamily="34" charset="0"/>
              </a:rPr>
              <a:t>primis</a:t>
            </a:r>
            <a:r>
              <a:rPr lang="en-US" dirty="0">
                <a:latin typeface="Open Sans" panose="020B0606030504020204" pitchFamily="34" charset="0"/>
              </a:rPr>
              <a:t> in </a:t>
            </a:r>
            <a:r>
              <a:rPr lang="en-US" dirty="0" err="1">
                <a:latin typeface="Open Sans" panose="020B0606030504020204" pitchFamily="34" charset="0"/>
              </a:rPr>
              <a:t>faucibus</a:t>
            </a:r>
            <a:r>
              <a:rPr lang="en-US" dirty="0">
                <a:latin typeface="Open Sans" panose="020B0606030504020204" pitchFamily="34" charset="0"/>
              </a:rPr>
              <a:t>. Nunc </a:t>
            </a:r>
            <a:r>
              <a:rPr lang="en-US" dirty="0" err="1">
                <a:latin typeface="Open Sans" panose="020B0606030504020204" pitchFamily="34" charset="0"/>
              </a:rPr>
              <a:t>elementum</a:t>
            </a:r>
            <a:r>
              <a:rPr lang="en-US" dirty="0">
                <a:latin typeface="Open Sans" panose="020B0606030504020204" pitchFamily="34" charset="0"/>
              </a:rPr>
              <a:t> </a:t>
            </a:r>
            <a:r>
              <a:rPr lang="en-US" dirty="0" err="1">
                <a:latin typeface="Open Sans" panose="020B0606030504020204" pitchFamily="34" charset="0"/>
              </a:rPr>
              <a:t>congue</a:t>
            </a:r>
            <a:r>
              <a:rPr lang="en-US" dirty="0">
                <a:latin typeface="Open Sans" panose="020B0606030504020204" pitchFamily="34" charset="0"/>
              </a:rPr>
              <a:t> </a:t>
            </a:r>
            <a:r>
              <a:rPr lang="en-US" dirty="0" err="1">
                <a:latin typeface="Open Sans" panose="020B0606030504020204" pitchFamily="34" charset="0"/>
              </a:rPr>
              <a:t>purus</a:t>
            </a:r>
            <a:r>
              <a:rPr lang="en-US" dirty="0">
                <a:latin typeface="Open Sans" panose="020B0606030504020204" pitchFamily="34" charset="0"/>
              </a:rPr>
              <a:t> </a:t>
            </a:r>
            <a:r>
              <a:rPr lang="en-US" dirty="0" err="1">
                <a:latin typeface="Open Sans" panose="020B0606030504020204" pitchFamily="34" charset="0"/>
              </a:rPr>
              <a:t>eu</a:t>
            </a:r>
            <a:r>
              <a:rPr lang="en-US" dirty="0">
                <a:latin typeface="Open Sans" panose="020B0606030504020204" pitchFamily="34" charset="0"/>
              </a:rPr>
              <a:t> auctor. Integer dolor </a:t>
            </a:r>
            <a:r>
              <a:rPr lang="en-US" dirty="0" err="1">
                <a:latin typeface="Open Sans" panose="020B0606030504020204" pitchFamily="34" charset="0"/>
              </a:rPr>
              <a:t>lectus</a:t>
            </a:r>
            <a:r>
              <a:rPr lang="en-US" dirty="0">
                <a:latin typeface="Open Sans" panose="020B0606030504020204" pitchFamily="34" charset="0"/>
              </a:rPr>
              <a:t>, </a:t>
            </a:r>
            <a:r>
              <a:rPr lang="en-US" dirty="0" err="1">
                <a:latin typeface="Open Sans" panose="020B0606030504020204" pitchFamily="34" charset="0"/>
              </a:rPr>
              <a:t>mollis</a:t>
            </a:r>
            <a:r>
              <a:rPr lang="en-US" dirty="0">
                <a:latin typeface="Open Sans" panose="020B0606030504020204" pitchFamily="34" charset="0"/>
              </a:rPr>
              <a:t> sed </a:t>
            </a:r>
            <a:r>
              <a:rPr lang="en-US" dirty="0" err="1">
                <a:latin typeface="Open Sans" panose="020B0606030504020204" pitchFamily="34" charset="0"/>
              </a:rPr>
              <a:t>odio</a:t>
            </a:r>
            <a:r>
              <a:rPr lang="en-US" dirty="0">
                <a:latin typeface="Open Sans" panose="020B0606030504020204" pitchFamily="34" charset="0"/>
              </a:rPr>
              <a:t> </a:t>
            </a:r>
            <a:r>
              <a:rPr lang="en-US" dirty="0" err="1">
                <a:latin typeface="Open Sans" panose="020B0606030504020204" pitchFamily="34" charset="0"/>
              </a:rPr>
              <a:t>eget</a:t>
            </a:r>
            <a:r>
              <a:rPr lang="en-US" dirty="0">
                <a:latin typeface="Open Sans" panose="020B0606030504020204" pitchFamily="34" charset="0"/>
              </a:rPr>
              <a:t>, </a:t>
            </a:r>
            <a:r>
              <a:rPr lang="en-US" dirty="0" err="1">
                <a:latin typeface="Open Sans" panose="020B0606030504020204" pitchFamily="34" charset="0"/>
              </a:rPr>
              <a:t>placerat</a:t>
            </a:r>
            <a:r>
              <a:rPr lang="en-US" dirty="0">
                <a:latin typeface="Open Sans" panose="020B0606030504020204" pitchFamily="34" charset="0"/>
              </a:rPr>
              <a:t> </a:t>
            </a:r>
            <a:r>
              <a:rPr lang="en-US" dirty="0" err="1">
                <a:latin typeface="Open Sans" panose="020B0606030504020204" pitchFamily="34" charset="0"/>
              </a:rPr>
              <a:t>pretium</a:t>
            </a:r>
            <a:r>
              <a:rPr lang="en-US" dirty="0">
                <a:latin typeface="Open Sans" panose="020B0606030504020204" pitchFamily="34" charset="0"/>
              </a:rPr>
              <a:t> </a:t>
            </a:r>
            <a:r>
              <a:rPr lang="en-US" dirty="0" err="1">
                <a:latin typeface="Open Sans" panose="020B0606030504020204" pitchFamily="34" charset="0"/>
              </a:rPr>
              <a:t>purus</a:t>
            </a:r>
            <a:r>
              <a:rPr lang="en-US" dirty="0">
                <a:latin typeface="Open Sans" panose="020B0606030504020204" pitchFamily="34" charset="0"/>
              </a:rPr>
              <a:t>. Maecenas </a:t>
            </a:r>
            <a:r>
              <a:rPr lang="en-US" dirty="0" err="1">
                <a:latin typeface="Open Sans" panose="020B0606030504020204" pitchFamily="34" charset="0"/>
              </a:rPr>
              <a:t>consequat</a:t>
            </a:r>
            <a:r>
              <a:rPr lang="en-US" dirty="0">
                <a:latin typeface="Open Sans" panose="020B0606030504020204" pitchFamily="34" charset="0"/>
              </a:rPr>
              <a:t> </a:t>
            </a:r>
            <a:r>
              <a:rPr lang="en-US" dirty="0" err="1">
                <a:latin typeface="Open Sans" panose="020B0606030504020204" pitchFamily="34" charset="0"/>
              </a:rPr>
              <a:t>tincidunt</a:t>
            </a:r>
            <a:r>
              <a:rPr lang="en-US" dirty="0">
                <a:latin typeface="Open Sans" panose="020B0606030504020204" pitchFamily="34" charset="0"/>
              </a:rPr>
              <a:t> </a:t>
            </a:r>
            <a:r>
              <a:rPr lang="en-US" dirty="0" err="1">
                <a:latin typeface="Open Sans" panose="020B0606030504020204" pitchFamily="34" charset="0"/>
              </a:rPr>
              <a:t>neque</a:t>
            </a:r>
            <a:r>
              <a:rPr lang="en-US" dirty="0">
                <a:latin typeface="Open Sans" panose="020B0606030504020204" pitchFamily="34" charset="0"/>
              </a:rPr>
              <a:t> </a:t>
            </a:r>
            <a:r>
              <a:rPr lang="en-US" dirty="0" err="1">
                <a:latin typeface="Open Sans" panose="020B0606030504020204" pitchFamily="34" charset="0"/>
              </a:rPr>
              <a:t>eleifend</a:t>
            </a:r>
            <a:r>
              <a:rPr lang="en-US" dirty="0">
                <a:latin typeface="Open Sans" panose="020B0606030504020204" pitchFamily="34" charset="0"/>
              </a:rPr>
              <a:t> tempus. Nunc </a:t>
            </a:r>
            <a:r>
              <a:rPr lang="en-US" dirty="0" err="1">
                <a:latin typeface="Open Sans" panose="020B0606030504020204" pitchFamily="34" charset="0"/>
              </a:rPr>
              <a:t>iaculis</a:t>
            </a:r>
            <a:r>
              <a:rPr lang="en-US" dirty="0">
                <a:latin typeface="Open Sans" panose="020B0606030504020204" pitchFamily="34" charset="0"/>
              </a:rPr>
              <a:t> </a:t>
            </a:r>
            <a:r>
              <a:rPr lang="en-US" dirty="0" err="1">
                <a:latin typeface="Open Sans" panose="020B0606030504020204" pitchFamily="34" charset="0"/>
              </a:rPr>
              <a:t>est</a:t>
            </a:r>
            <a:r>
              <a:rPr lang="en-US" dirty="0">
                <a:latin typeface="Open Sans" panose="020B0606030504020204" pitchFamily="34" charset="0"/>
              </a:rPr>
              <a:t> at </a:t>
            </a:r>
            <a:r>
              <a:rPr lang="en-US" dirty="0" err="1">
                <a:latin typeface="Open Sans" panose="020B0606030504020204" pitchFamily="34" charset="0"/>
              </a:rPr>
              <a:t>urna</a:t>
            </a:r>
            <a:r>
              <a:rPr lang="en-US" dirty="0">
                <a:latin typeface="Open Sans" panose="020B0606030504020204" pitchFamily="34" charset="0"/>
              </a:rPr>
              <a:t> lacinia,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lobortis</a:t>
            </a:r>
            <a:r>
              <a:rPr lang="en-US" dirty="0">
                <a:latin typeface="Open Sans" panose="020B0606030504020204" pitchFamily="34" charset="0"/>
              </a:rPr>
              <a:t> </a:t>
            </a:r>
            <a:r>
              <a:rPr lang="en-US" dirty="0" err="1">
                <a:latin typeface="Open Sans" panose="020B0606030504020204" pitchFamily="34" charset="0"/>
              </a:rPr>
              <a:t>lacus</a:t>
            </a:r>
            <a:r>
              <a:rPr lang="en-US" dirty="0">
                <a:latin typeface="Open Sans" panose="020B0606030504020204" pitchFamily="34" charset="0"/>
              </a:rPr>
              <a:t> </a:t>
            </a:r>
            <a:r>
              <a:rPr lang="en-US" dirty="0" err="1">
                <a:latin typeface="Open Sans" panose="020B0606030504020204" pitchFamily="34" charset="0"/>
              </a:rPr>
              <a:t>condimentum</a:t>
            </a:r>
            <a:r>
              <a:rPr lang="en-US" dirty="0">
                <a:latin typeface="Open Sans" panose="020B0606030504020204" pitchFamily="34" charset="0"/>
              </a:rPr>
              <a:t>. Sed diam </a:t>
            </a:r>
            <a:r>
              <a:rPr lang="en-US" dirty="0" err="1">
                <a:latin typeface="Open Sans" panose="020B0606030504020204" pitchFamily="34" charset="0"/>
              </a:rPr>
              <a:t>tortor</a:t>
            </a:r>
            <a:r>
              <a:rPr lang="en-US" dirty="0">
                <a:latin typeface="Open Sans" panose="020B0606030504020204" pitchFamily="34" charset="0"/>
              </a:rPr>
              <a:t>, </a:t>
            </a:r>
            <a:r>
              <a:rPr lang="en-US" dirty="0" err="1">
                <a:latin typeface="Open Sans" panose="020B0606030504020204" pitchFamily="34" charset="0"/>
              </a:rPr>
              <a:t>feugiat</a:t>
            </a:r>
            <a:r>
              <a:rPr lang="en-US" dirty="0">
                <a:latin typeface="Open Sans" panose="020B0606030504020204" pitchFamily="34" charset="0"/>
              </a:rPr>
              <a:t> </a:t>
            </a:r>
            <a:r>
              <a:rPr lang="en-US" dirty="0" err="1">
                <a:latin typeface="Open Sans" panose="020B0606030504020204" pitchFamily="34" charset="0"/>
              </a:rPr>
              <a:t>quis</a:t>
            </a:r>
            <a:r>
              <a:rPr lang="en-US" dirty="0">
                <a:latin typeface="Open Sans" panose="020B0606030504020204" pitchFamily="34" charset="0"/>
              </a:rPr>
              <a:t> </a:t>
            </a:r>
            <a:r>
              <a:rPr lang="en-US" dirty="0" err="1">
                <a:latin typeface="Open Sans" panose="020B0606030504020204" pitchFamily="34" charset="0"/>
              </a:rPr>
              <a:t>blandit</a:t>
            </a:r>
            <a:r>
              <a:rPr lang="en-US" dirty="0">
                <a:latin typeface="Open Sans" panose="020B0606030504020204" pitchFamily="34" charset="0"/>
              </a:rPr>
              <a:t>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tempor</a:t>
            </a:r>
            <a:r>
              <a:rPr lang="en-US" dirty="0">
                <a:latin typeface="Open Sans" panose="020B0606030504020204" pitchFamily="34" charset="0"/>
              </a:rPr>
              <a:t> at </a:t>
            </a:r>
            <a:r>
              <a:rPr lang="en-US" dirty="0" err="1">
                <a:latin typeface="Open Sans" panose="020B0606030504020204" pitchFamily="34" charset="0"/>
              </a:rPr>
              <a:t>orci</a:t>
            </a:r>
            <a:r>
              <a:rPr lang="en-US" dirty="0">
                <a:latin typeface="Open Sans" panose="020B0606030504020204" pitchFamily="34" charset="0"/>
              </a:rPr>
              <a:t>.</a:t>
            </a:r>
          </a:p>
          <a:p>
            <a:pPr algn="just">
              <a:spcAft>
                <a:spcPts val="1125"/>
              </a:spcAft>
            </a:pPr>
            <a:r>
              <a:rPr lang="en-US" dirty="0">
                <a:latin typeface="Open Sans" panose="020B0606030504020204" pitchFamily="34" charset="0"/>
              </a:rPr>
              <a:t>Class </a:t>
            </a:r>
            <a:r>
              <a:rPr lang="en-US" dirty="0" err="1">
                <a:latin typeface="Open Sans" panose="020B0606030504020204" pitchFamily="34" charset="0"/>
              </a:rPr>
              <a:t>aptent</a:t>
            </a:r>
            <a:r>
              <a:rPr lang="en-US" dirty="0">
                <a:latin typeface="Open Sans" panose="020B0606030504020204" pitchFamily="34" charset="0"/>
              </a:rPr>
              <a:t> </a:t>
            </a:r>
            <a:r>
              <a:rPr lang="en-US" dirty="0" err="1">
                <a:latin typeface="Open Sans" panose="020B0606030504020204" pitchFamily="34" charset="0"/>
              </a:rPr>
              <a:t>taciti</a:t>
            </a:r>
            <a:r>
              <a:rPr lang="en-US" dirty="0">
                <a:latin typeface="Open Sans" panose="020B0606030504020204" pitchFamily="34" charset="0"/>
              </a:rPr>
              <a:t> </a:t>
            </a:r>
            <a:r>
              <a:rPr lang="en-US" dirty="0" err="1">
                <a:latin typeface="Open Sans" panose="020B0606030504020204" pitchFamily="34" charset="0"/>
              </a:rPr>
              <a:t>sociosqu</a:t>
            </a:r>
            <a:r>
              <a:rPr lang="en-US" dirty="0">
                <a:latin typeface="Open Sans" panose="020B0606030504020204" pitchFamily="34" charset="0"/>
              </a:rPr>
              <a:t> ad </a:t>
            </a:r>
            <a:r>
              <a:rPr lang="en-US" dirty="0" err="1">
                <a:latin typeface="Open Sans" panose="020B0606030504020204" pitchFamily="34" charset="0"/>
              </a:rPr>
              <a:t>litora</a:t>
            </a:r>
            <a:r>
              <a:rPr lang="en-US" dirty="0">
                <a:latin typeface="Open Sans" panose="020B0606030504020204" pitchFamily="34" charset="0"/>
              </a:rPr>
              <a:t> </a:t>
            </a:r>
            <a:r>
              <a:rPr lang="en-US" dirty="0" err="1">
                <a:latin typeface="Open Sans" panose="020B0606030504020204" pitchFamily="34" charset="0"/>
              </a:rPr>
              <a:t>torquent</a:t>
            </a:r>
            <a:r>
              <a:rPr lang="en-US" dirty="0">
                <a:latin typeface="Open Sans" panose="020B0606030504020204" pitchFamily="34" charset="0"/>
              </a:rPr>
              <a:t> per </a:t>
            </a:r>
            <a:r>
              <a:rPr lang="en-US" dirty="0" err="1">
                <a:latin typeface="Open Sans" panose="020B0606030504020204" pitchFamily="34" charset="0"/>
              </a:rPr>
              <a:t>conubia</a:t>
            </a:r>
            <a:r>
              <a:rPr lang="en-US" dirty="0">
                <a:latin typeface="Open Sans" panose="020B0606030504020204" pitchFamily="34" charset="0"/>
              </a:rPr>
              <a:t> nostra, per </a:t>
            </a:r>
            <a:r>
              <a:rPr lang="en-US" dirty="0" err="1">
                <a:latin typeface="Open Sans" panose="020B0606030504020204" pitchFamily="34" charset="0"/>
              </a:rPr>
              <a:t>inceptos</a:t>
            </a:r>
            <a:r>
              <a:rPr lang="en-US" dirty="0">
                <a:latin typeface="Open Sans" panose="020B0606030504020204" pitchFamily="34" charset="0"/>
              </a:rPr>
              <a:t> </a:t>
            </a:r>
            <a:r>
              <a:rPr lang="en-US" dirty="0" err="1">
                <a:latin typeface="Open Sans" panose="020B0606030504020204" pitchFamily="34" charset="0"/>
              </a:rPr>
              <a:t>himenaeos</a:t>
            </a:r>
            <a:r>
              <a:rPr lang="en-US" dirty="0">
                <a:latin typeface="Open Sans" panose="020B0606030504020204" pitchFamily="34" charset="0"/>
              </a:rPr>
              <a:t>. Integer </a:t>
            </a:r>
            <a:r>
              <a:rPr lang="en-US" dirty="0" err="1">
                <a:latin typeface="Open Sans" panose="020B0606030504020204" pitchFamily="34" charset="0"/>
              </a:rPr>
              <a:t>pellentesque</a:t>
            </a:r>
            <a:r>
              <a:rPr lang="en-US" dirty="0">
                <a:latin typeface="Open Sans" panose="020B0606030504020204" pitchFamily="34" charset="0"/>
              </a:rPr>
              <a:t> </a:t>
            </a:r>
            <a:r>
              <a:rPr lang="en-US" dirty="0" err="1">
                <a:latin typeface="Open Sans" panose="020B0606030504020204" pitchFamily="34" charset="0"/>
              </a:rPr>
              <a:t>felis</a:t>
            </a:r>
            <a:r>
              <a:rPr lang="en-US" dirty="0">
                <a:latin typeface="Open Sans" panose="020B0606030504020204" pitchFamily="34" charset="0"/>
              </a:rPr>
              <a:t> </a:t>
            </a:r>
            <a:r>
              <a:rPr lang="en-US" dirty="0" err="1">
                <a:latin typeface="Open Sans" panose="020B0606030504020204" pitchFamily="34" charset="0"/>
              </a:rPr>
              <a:t>metus</a:t>
            </a:r>
            <a:r>
              <a:rPr lang="en-US" dirty="0">
                <a:latin typeface="Open Sans" panose="020B0606030504020204" pitchFamily="34" charset="0"/>
              </a:rPr>
              <a:t>, </a:t>
            </a:r>
            <a:r>
              <a:rPr lang="en-US" dirty="0" err="1">
                <a:latin typeface="Open Sans" panose="020B0606030504020204" pitchFamily="34" charset="0"/>
              </a:rPr>
              <a:t>eget</a:t>
            </a:r>
            <a:r>
              <a:rPr lang="en-US" dirty="0">
                <a:latin typeface="Open Sans" panose="020B0606030504020204" pitchFamily="34" charset="0"/>
              </a:rPr>
              <a:t> </a:t>
            </a:r>
            <a:r>
              <a:rPr lang="en-US" dirty="0" err="1">
                <a:latin typeface="Open Sans" panose="020B0606030504020204" pitchFamily="34" charset="0"/>
              </a:rPr>
              <a:t>finibus</a:t>
            </a:r>
            <a:r>
              <a:rPr lang="en-US" dirty="0">
                <a:latin typeface="Open Sans" panose="020B0606030504020204" pitchFamily="34" charset="0"/>
              </a:rPr>
              <a:t> </a:t>
            </a:r>
            <a:r>
              <a:rPr lang="en-US" dirty="0" err="1">
                <a:latin typeface="Open Sans" panose="020B0606030504020204" pitchFamily="34" charset="0"/>
              </a:rPr>
              <a:t>mauris</a:t>
            </a:r>
            <a:r>
              <a:rPr lang="en-US" dirty="0">
                <a:latin typeface="Open Sans" panose="020B0606030504020204" pitchFamily="34" charset="0"/>
              </a:rPr>
              <a:t> </a:t>
            </a:r>
            <a:r>
              <a:rPr lang="en-US" dirty="0" err="1">
                <a:latin typeface="Open Sans" panose="020B0606030504020204" pitchFamily="34" charset="0"/>
              </a:rPr>
              <a:t>sodales</a:t>
            </a:r>
            <a:r>
              <a:rPr lang="en-US" dirty="0">
                <a:latin typeface="Open Sans" panose="020B0606030504020204" pitchFamily="34" charset="0"/>
              </a:rPr>
              <a:t> </a:t>
            </a:r>
            <a:r>
              <a:rPr lang="en-US" dirty="0" err="1">
                <a:latin typeface="Open Sans" panose="020B0606030504020204" pitchFamily="34" charset="0"/>
              </a:rPr>
              <a:t>quis</a:t>
            </a:r>
            <a:r>
              <a:rPr lang="en-US" dirty="0">
                <a:latin typeface="Open Sans" panose="020B0606030504020204" pitchFamily="34" charset="0"/>
              </a:rPr>
              <a:t>. Mauris semper </a:t>
            </a:r>
            <a:r>
              <a:rPr lang="en-US" dirty="0" err="1">
                <a:latin typeface="Open Sans" panose="020B0606030504020204" pitchFamily="34" charset="0"/>
              </a:rPr>
              <a:t>arcu</a:t>
            </a:r>
            <a:r>
              <a:rPr lang="en-US" dirty="0">
                <a:latin typeface="Open Sans" panose="020B0606030504020204" pitchFamily="34" charset="0"/>
              </a:rPr>
              <a:t> a </a:t>
            </a:r>
            <a:r>
              <a:rPr lang="en-US" dirty="0" err="1">
                <a:latin typeface="Open Sans" panose="020B0606030504020204" pitchFamily="34" charset="0"/>
              </a:rPr>
              <a:t>justo</a:t>
            </a:r>
            <a:r>
              <a:rPr lang="en-US" dirty="0">
                <a:latin typeface="Open Sans" panose="020B0606030504020204" pitchFamily="34" charset="0"/>
              </a:rPr>
              <a:t> </a:t>
            </a:r>
            <a:r>
              <a:rPr lang="en-US" dirty="0" err="1">
                <a:latin typeface="Open Sans" panose="020B0606030504020204" pitchFamily="34" charset="0"/>
              </a:rPr>
              <a:t>tempor</a:t>
            </a:r>
            <a:r>
              <a:rPr lang="en-US" dirty="0">
                <a:latin typeface="Open Sans" panose="020B0606030504020204" pitchFamily="34" charset="0"/>
              </a:rPr>
              <a:t> </a:t>
            </a:r>
            <a:r>
              <a:rPr lang="en-US" dirty="0" err="1">
                <a:latin typeface="Open Sans" panose="020B0606030504020204" pitchFamily="34" charset="0"/>
              </a:rPr>
              <a:t>aliquam</a:t>
            </a:r>
            <a:r>
              <a:rPr lang="en-US" dirty="0">
                <a:latin typeface="Open Sans" panose="020B0606030504020204" pitchFamily="34" charset="0"/>
              </a:rPr>
              <a:t>. </a:t>
            </a:r>
            <a:r>
              <a:rPr lang="en-US" dirty="0" err="1">
                <a:latin typeface="Open Sans" panose="020B0606030504020204" pitchFamily="34" charset="0"/>
              </a:rPr>
              <a:t>Pellentesque</a:t>
            </a:r>
            <a:r>
              <a:rPr lang="en-US" dirty="0">
                <a:latin typeface="Open Sans" panose="020B0606030504020204" pitchFamily="34" charset="0"/>
              </a:rPr>
              <a:t> semper </a:t>
            </a:r>
            <a:r>
              <a:rPr lang="en-US" dirty="0" err="1">
                <a:latin typeface="Open Sans" panose="020B0606030504020204" pitchFamily="34" charset="0"/>
              </a:rPr>
              <a:t>ultrices</a:t>
            </a:r>
            <a:r>
              <a:rPr lang="en-US" dirty="0">
                <a:latin typeface="Open Sans" panose="020B0606030504020204" pitchFamily="34" charset="0"/>
              </a:rPr>
              <a:t> mi nec </a:t>
            </a:r>
            <a:r>
              <a:rPr lang="en-US" dirty="0" err="1">
                <a:latin typeface="Open Sans" panose="020B0606030504020204" pitchFamily="34" charset="0"/>
              </a:rPr>
              <a:t>venenatis</a:t>
            </a:r>
            <a:r>
              <a:rPr lang="en-US" dirty="0">
                <a:latin typeface="Open Sans" panose="020B0606030504020204" pitchFamily="34" charset="0"/>
              </a:rPr>
              <a:t>. Donec dictum </a:t>
            </a:r>
            <a:r>
              <a:rPr lang="en-US" dirty="0" err="1">
                <a:latin typeface="Open Sans" panose="020B0606030504020204" pitchFamily="34" charset="0"/>
              </a:rPr>
              <a:t>aliquam</a:t>
            </a:r>
            <a:r>
              <a:rPr lang="en-US" dirty="0">
                <a:latin typeface="Open Sans" panose="020B0606030504020204" pitchFamily="34" charset="0"/>
              </a:rPr>
              <a:t> </a:t>
            </a:r>
            <a:r>
              <a:rPr lang="en-US" dirty="0" err="1">
                <a:latin typeface="Open Sans" panose="020B0606030504020204" pitchFamily="34" charset="0"/>
              </a:rPr>
              <a:t>justo</a:t>
            </a:r>
            <a:r>
              <a:rPr lang="en-US" dirty="0">
                <a:latin typeface="Open Sans" panose="020B0606030504020204" pitchFamily="34" charset="0"/>
              </a:rPr>
              <a:t>, </a:t>
            </a:r>
            <a:r>
              <a:rPr lang="en-US" dirty="0" err="1">
                <a:latin typeface="Open Sans" panose="020B0606030504020204" pitchFamily="34" charset="0"/>
              </a:rPr>
              <a:t>eu</a:t>
            </a:r>
            <a:r>
              <a:rPr lang="en-US" dirty="0">
                <a:latin typeface="Open Sans" panose="020B0606030504020204" pitchFamily="34" charset="0"/>
              </a:rPr>
              <a:t> </a:t>
            </a:r>
            <a:r>
              <a:rPr lang="en-US" dirty="0" err="1">
                <a:latin typeface="Open Sans" panose="020B0606030504020204" pitchFamily="34" charset="0"/>
              </a:rPr>
              <a:t>aliquam</a:t>
            </a:r>
            <a:r>
              <a:rPr lang="en-US" dirty="0">
                <a:latin typeface="Open Sans" panose="020B0606030504020204" pitchFamily="34" charset="0"/>
              </a:rPr>
              <a:t> libero </a:t>
            </a:r>
            <a:r>
              <a:rPr lang="en-US" dirty="0" err="1">
                <a:latin typeface="Open Sans" panose="020B0606030504020204" pitchFamily="34" charset="0"/>
              </a:rPr>
              <a:t>ornare</a:t>
            </a:r>
            <a:r>
              <a:rPr lang="en-US" dirty="0">
                <a:latin typeface="Open Sans" panose="020B0606030504020204" pitchFamily="34" charset="0"/>
              </a:rPr>
              <a:t> vel. Nunc </a:t>
            </a:r>
            <a:r>
              <a:rPr lang="en-US" dirty="0" err="1">
                <a:latin typeface="Open Sans" panose="020B0606030504020204" pitchFamily="34" charset="0"/>
              </a:rPr>
              <a:t>quis</a:t>
            </a:r>
            <a:r>
              <a:rPr lang="en-US" dirty="0">
                <a:latin typeface="Open Sans" panose="020B0606030504020204" pitchFamily="34" charset="0"/>
              </a:rPr>
              <a:t> </a:t>
            </a:r>
            <a:r>
              <a:rPr lang="en-US" dirty="0" err="1">
                <a:latin typeface="Open Sans" panose="020B0606030504020204" pitchFamily="34" charset="0"/>
              </a:rPr>
              <a:t>eleifend</a:t>
            </a:r>
            <a:r>
              <a:rPr lang="en-US" dirty="0">
                <a:latin typeface="Open Sans" panose="020B0606030504020204" pitchFamily="34" charset="0"/>
              </a:rPr>
              <a:t> nisi. Maecenas </a:t>
            </a:r>
            <a:r>
              <a:rPr lang="en-US" dirty="0" err="1">
                <a:latin typeface="Open Sans" panose="020B0606030504020204" pitchFamily="34" charset="0"/>
              </a:rPr>
              <a:t>arcu</a:t>
            </a:r>
            <a:r>
              <a:rPr lang="en-US" dirty="0">
                <a:latin typeface="Open Sans" panose="020B0606030504020204" pitchFamily="34" charset="0"/>
              </a:rPr>
              <a:t> libero, </a:t>
            </a:r>
            <a:r>
              <a:rPr lang="en-US" dirty="0" err="1">
                <a:latin typeface="Open Sans" panose="020B0606030504020204" pitchFamily="34" charset="0"/>
              </a:rPr>
              <a:t>sollicitudin</a:t>
            </a:r>
            <a:r>
              <a:rPr lang="en-US" dirty="0">
                <a:latin typeface="Open Sans" panose="020B0606030504020204" pitchFamily="34" charset="0"/>
              </a:rPr>
              <a:t> id </a:t>
            </a:r>
            <a:r>
              <a:rPr lang="en-US" dirty="0" err="1">
                <a:latin typeface="Open Sans" panose="020B0606030504020204" pitchFamily="34" charset="0"/>
              </a:rPr>
              <a:t>tempor</a:t>
            </a:r>
            <a:r>
              <a:rPr lang="en-US" dirty="0">
                <a:latin typeface="Open Sans" panose="020B0606030504020204" pitchFamily="34" charset="0"/>
              </a:rPr>
              <a:t> ac, </a:t>
            </a:r>
            <a:r>
              <a:rPr lang="en-US" dirty="0" err="1">
                <a:latin typeface="Open Sans" panose="020B0606030504020204" pitchFamily="34" charset="0"/>
              </a:rPr>
              <a:t>euismod</a:t>
            </a:r>
            <a:r>
              <a:rPr lang="en-US" dirty="0">
                <a:latin typeface="Open Sans" panose="020B0606030504020204" pitchFamily="34" charset="0"/>
              </a:rPr>
              <a:t> at sem. Maecenas cursus vitae </a:t>
            </a:r>
            <a:r>
              <a:rPr lang="en-US" dirty="0" err="1">
                <a:latin typeface="Open Sans" panose="020B0606030504020204" pitchFamily="34" charset="0"/>
              </a:rPr>
              <a:t>odio</a:t>
            </a:r>
            <a:r>
              <a:rPr lang="en-US" dirty="0">
                <a:latin typeface="Open Sans" panose="020B0606030504020204" pitchFamily="34" charset="0"/>
              </a:rPr>
              <a:t> in </a:t>
            </a:r>
            <a:r>
              <a:rPr lang="en-US" dirty="0" err="1">
                <a:latin typeface="Open Sans" panose="020B0606030504020204" pitchFamily="34" charset="0"/>
              </a:rPr>
              <a:t>sodales</a:t>
            </a:r>
            <a:r>
              <a:rPr lang="en-US" dirty="0">
                <a:latin typeface="Open Sans" panose="020B0606030504020204" pitchFamily="34" charset="0"/>
              </a:rPr>
              <a:t>. Proin vitae lacinia ex, sed </a:t>
            </a:r>
            <a:r>
              <a:rPr lang="en-US" dirty="0" err="1">
                <a:latin typeface="Open Sans" panose="020B0606030504020204" pitchFamily="34" charset="0"/>
              </a:rPr>
              <a:t>luctus</a:t>
            </a:r>
            <a:r>
              <a:rPr lang="en-US" dirty="0">
                <a:latin typeface="Open Sans" panose="020B0606030504020204" pitchFamily="34" charset="0"/>
              </a:rPr>
              <a:t> </a:t>
            </a:r>
            <a:r>
              <a:rPr lang="en-US" dirty="0" err="1">
                <a:latin typeface="Open Sans" panose="020B0606030504020204" pitchFamily="34" charset="0"/>
              </a:rPr>
              <a:t>enim</a:t>
            </a:r>
            <a:r>
              <a:rPr lang="en-US" dirty="0">
                <a:latin typeface="Open Sans" panose="020B0606030504020204" pitchFamily="34" charset="0"/>
              </a:rPr>
              <a:t>.</a:t>
            </a:r>
          </a:p>
          <a:p>
            <a:pPr algn="just">
              <a:spcAft>
                <a:spcPts val="1125"/>
              </a:spcAft>
            </a:pPr>
            <a:r>
              <a:rPr lang="en-US" dirty="0" err="1">
                <a:latin typeface="Open Sans" panose="020B0606030504020204" pitchFamily="34" charset="0"/>
              </a:rPr>
              <a:t>Pellentesque</a:t>
            </a:r>
            <a:r>
              <a:rPr lang="en-US" dirty="0">
                <a:latin typeface="Open Sans" panose="020B0606030504020204" pitchFamily="34" charset="0"/>
              </a:rPr>
              <a:t> nec </a:t>
            </a:r>
            <a:r>
              <a:rPr lang="en-US" dirty="0" err="1">
                <a:latin typeface="Open Sans" panose="020B0606030504020204" pitchFamily="34" charset="0"/>
              </a:rPr>
              <a:t>placerat</a:t>
            </a:r>
            <a:r>
              <a:rPr lang="en-US" dirty="0">
                <a:latin typeface="Open Sans" panose="020B0606030504020204" pitchFamily="34" charset="0"/>
              </a:rPr>
              <a:t> magna. </a:t>
            </a:r>
            <a:r>
              <a:rPr lang="en-US" dirty="0" err="1">
                <a:latin typeface="Open Sans" panose="020B0606030504020204" pitchFamily="34" charset="0"/>
              </a:rPr>
              <a:t>Aliquam</a:t>
            </a:r>
            <a:r>
              <a:rPr lang="en-US" dirty="0">
                <a:latin typeface="Open Sans" panose="020B0606030504020204" pitchFamily="34" charset="0"/>
              </a:rPr>
              <a:t> ac </a:t>
            </a:r>
            <a:r>
              <a:rPr lang="en-US" dirty="0" err="1">
                <a:latin typeface="Open Sans" panose="020B0606030504020204" pitchFamily="34" charset="0"/>
              </a:rPr>
              <a:t>varius</a:t>
            </a:r>
            <a:r>
              <a:rPr lang="en-US" dirty="0">
                <a:latin typeface="Open Sans" panose="020B0606030504020204" pitchFamily="34" charset="0"/>
              </a:rPr>
              <a:t> </a:t>
            </a:r>
            <a:r>
              <a:rPr lang="en-US" dirty="0" err="1">
                <a:latin typeface="Open Sans" panose="020B0606030504020204" pitchFamily="34" charset="0"/>
              </a:rPr>
              <a:t>lectus</a:t>
            </a:r>
            <a:r>
              <a:rPr lang="en-US" dirty="0">
                <a:latin typeface="Open Sans" panose="020B0606030504020204" pitchFamily="34" charset="0"/>
              </a:rPr>
              <a:t>. Cras </a:t>
            </a:r>
            <a:r>
              <a:rPr lang="en-US" dirty="0" err="1">
                <a:latin typeface="Open Sans" panose="020B0606030504020204" pitchFamily="34" charset="0"/>
              </a:rPr>
              <a:t>iaculis</a:t>
            </a:r>
            <a:r>
              <a:rPr lang="en-US" dirty="0">
                <a:latin typeface="Open Sans" panose="020B0606030504020204" pitchFamily="34" charset="0"/>
              </a:rPr>
              <a:t> </a:t>
            </a:r>
            <a:r>
              <a:rPr lang="en-US" dirty="0" err="1">
                <a:latin typeface="Open Sans" panose="020B0606030504020204" pitchFamily="34" charset="0"/>
              </a:rPr>
              <a:t>congue</a:t>
            </a:r>
            <a:r>
              <a:rPr lang="en-US" dirty="0">
                <a:latin typeface="Open Sans" panose="020B0606030504020204" pitchFamily="34" charset="0"/>
              </a:rPr>
              <a:t> </a:t>
            </a:r>
            <a:r>
              <a:rPr lang="en-US" dirty="0" err="1">
                <a:latin typeface="Open Sans" panose="020B0606030504020204" pitchFamily="34" charset="0"/>
              </a:rPr>
              <a:t>arcu</a:t>
            </a:r>
            <a:r>
              <a:rPr lang="en-US" dirty="0">
                <a:latin typeface="Open Sans" panose="020B0606030504020204" pitchFamily="34" charset="0"/>
              </a:rPr>
              <a:t>, </a:t>
            </a:r>
            <a:r>
              <a:rPr lang="en-US" dirty="0" err="1">
                <a:latin typeface="Open Sans" panose="020B0606030504020204" pitchFamily="34" charset="0"/>
              </a:rPr>
              <a:t>condimentum</a:t>
            </a:r>
            <a:r>
              <a:rPr lang="en-US" dirty="0">
                <a:latin typeface="Open Sans" panose="020B0606030504020204" pitchFamily="34" charset="0"/>
              </a:rPr>
              <a:t> </a:t>
            </a:r>
            <a:r>
              <a:rPr lang="en-US" dirty="0" err="1">
                <a:latin typeface="Open Sans" panose="020B0606030504020204" pitchFamily="34" charset="0"/>
              </a:rPr>
              <a:t>rhoncus</a:t>
            </a:r>
            <a:r>
              <a:rPr lang="en-US" dirty="0">
                <a:latin typeface="Open Sans" panose="020B0606030504020204" pitchFamily="34" charset="0"/>
              </a:rPr>
              <a:t> </a:t>
            </a:r>
            <a:r>
              <a:rPr lang="en-US" dirty="0" err="1">
                <a:latin typeface="Open Sans" panose="020B0606030504020204" pitchFamily="34" charset="0"/>
              </a:rPr>
              <a:t>justo</a:t>
            </a:r>
            <a:r>
              <a:rPr lang="en-US" dirty="0">
                <a:latin typeface="Open Sans" panose="020B0606030504020204" pitchFamily="34" charset="0"/>
              </a:rPr>
              <a:t> </a:t>
            </a:r>
            <a:r>
              <a:rPr lang="en-US" dirty="0" err="1">
                <a:latin typeface="Open Sans" panose="020B0606030504020204" pitchFamily="34" charset="0"/>
              </a:rPr>
              <a:t>pretium</a:t>
            </a:r>
            <a:r>
              <a:rPr lang="en-US" dirty="0">
                <a:latin typeface="Open Sans" panose="020B0606030504020204" pitchFamily="34" charset="0"/>
              </a:rPr>
              <a:t> </a:t>
            </a:r>
            <a:r>
              <a:rPr lang="en-US" dirty="0" err="1">
                <a:latin typeface="Open Sans" panose="020B0606030504020204" pitchFamily="34" charset="0"/>
              </a:rPr>
              <a:t>eu</a:t>
            </a:r>
            <a:r>
              <a:rPr lang="en-US" dirty="0">
                <a:latin typeface="Open Sans" panose="020B0606030504020204" pitchFamily="34" charset="0"/>
              </a:rPr>
              <a:t>. </a:t>
            </a:r>
            <a:r>
              <a:rPr lang="en-US" dirty="0" err="1">
                <a:latin typeface="Open Sans" panose="020B0606030504020204" pitchFamily="34" charset="0"/>
              </a:rPr>
              <a:t>Nulla</a:t>
            </a:r>
            <a:r>
              <a:rPr lang="en-US" dirty="0">
                <a:latin typeface="Open Sans" panose="020B0606030504020204" pitchFamily="34" charset="0"/>
              </a:rPr>
              <a:t> </a:t>
            </a:r>
            <a:r>
              <a:rPr lang="en-US" dirty="0" err="1">
                <a:latin typeface="Open Sans" panose="020B0606030504020204" pitchFamily="34" charset="0"/>
              </a:rPr>
              <a:t>molestie</a:t>
            </a:r>
            <a:r>
              <a:rPr lang="en-US" dirty="0">
                <a:latin typeface="Open Sans" panose="020B0606030504020204" pitchFamily="34" charset="0"/>
              </a:rPr>
              <a:t> </a:t>
            </a:r>
            <a:r>
              <a:rPr lang="en-US" dirty="0" err="1">
                <a:latin typeface="Open Sans" panose="020B0606030504020204" pitchFamily="34" charset="0"/>
              </a:rPr>
              <a:t>tristique</a:t>
            </a:r>
            <a:r>
              <a:rPr lang="en-US" dirty="0">
                <a:latin typeface="Open Sans" panose="020B0606030504020204" pitchFamily="34" charset="0"/>
              </a:rPr>
              <a:t> dui et </a:t>
            </a:r>
            <a:r>
              <a:rPr lang="en-US" dirty="0" err="1">
                <a:latin typeface="Open Sans" panose="020B0606030504020204" pitchFamily="34" charset="0"/>
              </a:rPr>
              <a:t>varius</a:t>
            </a:r>
            <a:r>
              <a:rPr lang="en-US" dirty="0">
                <a:latin typeface="Open Sans" panose="020B0606030504020204" pitchFamily="34" charset="0"/>
              </a:rPr>
              <a:t>. Aenean in </a:t>
            </a:r>
            <a:r>
              <a:rPr lang="en-US" dirty="0" err="1">
                <a:latin typeface="Open Sans" panose="020B0606030504020204" pitchFamily="34" charset="0"/>
              </a:rPr>
              <a:t>felis</a:t>
            </a:r>
            <a:r>
              <a:rPr lang="en-US" dirty="0">
                <a:latin typeface="Open Sans" panose="020B0606030504020204" pitchFamily="34" charset="0"/>
              </a:rPr>
              <a:t> </a:t>
            </a:r>
            <a:r>
              <a:rPr lang="en-US" dirty="0" err="1">
                <a:latin typeface="Open Sans" panose="020B0606030504020204" pitchFamily="34" charset="0"/>
              </a:rPr>
              <a:t>quis</a:t>
            </a:r>
            <a:r>
              <a:rPr lang="en-US" dirty="0">
                <a:latin typeface="Open Sans" panose="020B0606030504020204" pitchFamily="34" charset="0"/>
              </a:rPr>
              <a:t> ligula </a:t>
            </a:r>
            <a:r>
              <a:rPr lang="en-US" dirty="0" err="1">
                <a:latin typeface="Open Sans" panose="020B0606030504020204" pitchFamily="34" charset="0"/>
              </a:rPr>
              <a:t>venenatis</a:t>
            </a:r>
            <a:r>
              <a:rPr lang="en-US" dirty="0">
                <a:latin typeface="Open Sans" panose="020B0606030504020204" pitchFamily="34" charset="0"/>
              </a:rPr>
              <a:t> cursus a </a:t>
            </a:r>
            <a:r>
              <a:rPr lang="en-US" dirty="0" err="1">
                <a:latin typeface="Open Sans" panose="020B0606030504020204" pitchFamily="34" charset="0"/>
              </a:rPr>
              <a:t>quis</a:t>
            </a:r>
            <a:r>
              <a:rPr lang="en-US" dirty="0">
                <a:latin typeface="Open Sans" panose="020B0606030504020204" pitchFamily="34" charset="0"/>
              </a:rPr>
              <a:t> mi. Mauris ligula </a:t>
            </a:r>
            <a:r>
              <a:rPr lang="en-US" dirty="0" err="1">
                <a:latin typeface="Open Sans" panose="020B0606030504020204" pitchFamily="34" charset="0"/>
              </a:rPr>
              <a:t>lacus</a:t>
            </a:r>
            <a:r>
              <a:rPr lang="en-US" dirty="0">
                <a:latin typeface="Open Sans" panose="020B0606030504020204" pitchFamily="34" charset="0"/>
              </a:rPr>
              <a:t>, </a:t>
            </a:r>
            <a:r>
              <a:rPr lang="en-US" dirty="0" err="1">
                <a:latin typeface="Open Sans" panose="020B0606030504020204" pitchFamily="34" charset="0"/>
              </a:rPr>
              <a:t>malesuada</a:t>
            </a:r>
            <a:r>
              <a:rPr lang="en-US" dirty="0">
                <a:latin typeface="Open Sans" panose="020B0606030504020204" pitchFamily="34" charset="0"/>
              </a:rPr>
              <a:t> </a:t>
            </a:r>
            <a:r>
              <a:rPr lang="en-US" dirty="0" err="1">
                <a:latin typeface="Open Sans" panose="020B0606030504020204" pitchFamily="34" charset="0"/>
              </a:rPr>
              <a:t>euismod</a:t>
            </a:r>
            <a:r>
              <a:rPr lang="en-US" dirty="0">
                <a:latin typeface="Open Sans" panose="020B0606030504020204" pitchFamily="34" charset="0"/>
              </a:rPr>
              <a:t> </a:t>
            </a:r>
            <a:r>
              <a:rPr lang="en-US" dirty="0" err="1">
                <a:latin typeface="Open Sans" panose="020B0606030504020204" pitchFamily="34" charset="0"/>
              </a:rPr>
              <a:t>turpis</a:t>
            </a:r>
            <a:r>
              <a:rPr lang="en-US" dirty="0">
                <a:latin typeface="Open Sans" panose="020B0606030504020204" pitchFamily="34" charset="0"/>
              </a:rPr>
              <a:t> et, </a:t>
            </a:r>
            <a:r>
              <a:rPr lang="en-US" dirty="0" err="1">
                <a:latin typeface="Open Sans" panose="020B0606030504020204" pitchFamily="34" charset="0"/>
              </a:rPr>
              <a:t>luctus</a:t>
            </a:r>
            <a:r>
              <a:rPr lang="en-US" dirty="0">
                <a:latin typeface="Open Sans" panose="020B0606030504020204" pitchFamily="34" charset="0"/>
              </a:rPr>
              <a:t> </a:t>
            </a:r>
            <a:r>
              <a:rPr lang="en-US" dirty="0" err="1">
                <a:latin typeface="Open Sans" panose="020B0606030504020204" pitchFamily="34" charset="0"/>
              </a:rPr>
              <a:t>dapibus</a:t>
            </a:r>
            <a:r>
              <a:rPr lang="en-US" dirty="0">
                <a:latin typeface="Open Sans" panose="020B0606030504020204" pitchFamily="34" charset="0"/>
              </a:rPr>
              <a:t> </a:t>
            </a:r>
            <a:r>
              <a:rPr lang="en-US" dirty="0" err="1">
                <a:latin typeface="Open Sans" panose="020B0606030504020204" pitchFamily="34" charset="0"/>
              </a:rPr>
              <a:t>orci</a:t>
            </a:r>
            <a:r>
              <a:rPr lang="en-US" dirty="0">
                <a:latin typeface="Open Sans" panose="020B0606030504020204" pitchFamily="34" charset="0"/>
              </a:rPr>
              <a:t>. Sed </a:t>
            </a:r>
            <a:r>
              <a:rPr lang="en-US" dirty="0" err="1">
                <a:latin typeface="Open Sans" panose="020B0606030504020204" pitchFamily="34" charset="0"/>
              </a:rPr>
              <a:t>suscipit</a:t>
            </a:r>
            <a:r>
              <a:rPr lang="en-US" dirty="0">
                <a:latin typeface="Open Sans" panose="020B0606030504020204" pitchFamily="34" charset="0"/>
              </a:rPr>
              <a:t> </a:t>
            </a:r>
            <a:r>
              <a:rPr lang="en-US" dirty="0" err="1">
                <a:latin typeface="Open Sans" panose="020B0606030504020204" pitchFamily="34" charset="0"/>
              </a:rPr>
              <a:t>ut</a:t>
            </a:r>
            <a:r>
              <a:rPr lang="en-US" dirty="0">
                <a:latin typeface="Open Sans" panose="020B0606030504020204" pitchFamily="34" charset="0"/>
              </a:rPr>
              <a:t> </a:t>
            </a:r>
            <a:r>
              <a:rPr lang="en-US" dirty="0" err="1">
                <a:latin typeface="Open Sans" panose="020B0606030504020204" pitchFamily="34" charset="0"/>
              </a:rPr>
              <a:t>est</a:t>
            </a:r>
            <a:r>
              <a:rPr lang="en-US" dirty="0">
                <a:latin typeface="Open Sans" panose="020B0606030504020204" pitchFamily="34" charset="0"/>
              </a:rPr>
              <a:t> id pharetra. </a:t>
            </a:r>
            <a:r>
              <a:rPr lang="en-US" dirty="0" err="1">
                <a:latin typeface="Open Sans" panose="020B0606030504020204" pitchFamily="34" charset="0"/>
              </a:rPr>
              <a:t>Fusce</a:t>
            </a:r>
            <a:r>
              <a:rPr lang="en-US" dirty="0">
                <a:latin typeface="Open Sans" panose="020B0606030504020204" pitchFamily="34" charset="0"/>
              </a:rPr>
              <a:t> </a:t>
            </a:r>
            <a:r>
              <a:rPr lang="en-US" dirty="0" err="1">
                <a:latin typeface="Open Sans" panose="020B0606030504020204" pitchFamily="34" charset="0"/>
              </a:rPr>
              <a:t>sagittis</a:t>
            </a:r>
            <a:r>
              <a:rPr lang="en-US" dirty="0">
                <a:latin typeface="Open Sans" panose="020B0606030504020204" pitchFamily="34" charset="0"/>
              </a:rPr>
              <a:t> vitae </a:t>
            </a:r>
            <a:r>
              <a:rPr lang="en-US" dirty="0" err="1">
                <a:latin typeface="Open Sans" panose="020B0606030504020204" pitchFamily="34" charset="0"/>
              </a:rPr>
              <a:t>orci</a:t>
            </a:r>
            <a:r>
              <a:rPr lang="en-US" dirty="0">
                <a:latin typeface="Open Sans" panose="020B0606030504020204" pitchFamily="34" charset="0"/>
              </a:rPr>
              <a:t> et </a:t>
            </a:r>
            <a:r>
              <a:rPr lang="en-US" dirty="0" err="1">
                <a:latin typeface="Open Sans" panose="020B0606030504020204" pitchFamily="34" charset="0"/>
              </a:rPr>
              <a:t>consequat</a:t>
            </a:r>
            <a:r>
              <a:rPr lang="en-US" dirty="0">
                <a:latin typeface="Open Sans" panose="020B0606030504020204" pitchFamily="34" charset="0"/>
              </a:rPr>
              <a:t>. Mauris </a:t>
            </a:r>
            <a:r>
              <a:rPr lang="en-US" dirty="0" err="1">
                <a:latin typeface="Open Sans" panose="020B0606030504020204" pitchFamily="34" charset="0"/>
              </a:rPr>
              <a:t>posuere</a:t>
            </a:r>
            <a:r>
              <a:rPr lang="en-US" dirty="0">
                <a:latin typeface="Open Sans" panose="020B0606030504020204" pitchFamily="34" charset="0"/>
              </a:rPr>
              <a:t> </a:t>
            </a:r>
            <a:r>
              <a:rPr lang="en-US" dirty="0" err="1">
                <a:latin typeface="Open Sans" panose="020B0606030504020204" pitchFamily="34" charset="0"/>
              </a:rPr>
              <a:t>mauris</a:t>
            </a:r>
            <a:r>
              <a:rPr lang="en-US" dirty="0">
                <a:latin typeface="Open Sans" panose="020B0606030504020204" pitchFamily="34" charset="0"/>
              </a:rPr>
              <a:t> </a:t>
            </a:r>
            <a:r>
              <a:rPr lang="en-US" dirty="0" err="1">
                <a:latin typeface="Open Sans" panose="020B0606030504020204" pitchFamily="34" charset="0"/>
              </a:rPr>
              <a:t>quis</a:t>
            </a:r>
            <a:r>
              <a:rPr lang="en-US" dirty="0">
                <a:latin typeface="Open Sans" panose="020B0606030504020204" pitchFamily="34" charset="0"/>
              </a:rPr>
              <a:t> </a:t>
            </a:r>
            <a:r>
              <a:rPr lang="en-US" dirty="0" err="1">
                <a:latin typeface="Open Sans" panose="020B0606030504020204" pitchFamily="34" charset="0"/>
              </a:rPr>
              <a:t>metus</a:t>
            </a:r>
            <a:r>
              <a:rPr lang="en-US" dirty="0">
                <a:latin typeface="Open Sans" panose="020B0606030504020204" pitchFamily="34" charset="0"/>
              </a:rPr>
              <a:t> </a:t>
            </a:r>
            <a:r>
              <a:rPr lang="en-US" dirty="0" err="1">
                <a:latin typeface="Open Sans" panose="020B0606030504020204" pitchFamily="34" charset="0"/>
              </a:rPr>
              <a:t>malesuada</a:t>
            </a:r>
            <a:r>
              <a:rPr lang="en-US" dirty="0">
                <a:latin typeface="Open Sans" panose="020B0606030504020204" pitchFamily="34" charset="0"/>
              </a:rPr>
              <a:t>, </a:t>
            </a:r>
            <a:r>
              <a:rPr lang="en-US" dirty="0" err="1">
                <a:latin typeface="Open Sans" panose="020B0606030504020204" pitchFamily="34" charset="0"/>
              </a:rPr>
              <a:t>eget</a:t>
            </a:r>
            <a:r>
              <a:rPr lang="en-US" dirty="0">
                <a:latin typeface="Open Sans" panose="020B0606030504020204" pitchFamily="34" charset="0"/>
              </a:rPr>
              <a:t> </a:t>
            </a:r>
            <a:r>
              <a:rPr lang="en-US" dirty="0" err="1">
                <a:latin typeface="Open Sans" panose="020B0606030504020204" pitchFamily="34" charset="0"/>
              </a:rPr>
              <a:t>commodo</a:t>
            </a:r>
            <a:r>
              <a:rPr lang="en-US" dirty="0">
                <a:latin typeface="Open Sans" panose="020B0606030504020204" pitchFamily="34" charset="0"/>
              </a:rPr>
              <a:t> </a:t>
            </a:r>
            <a:r>
              <a:rPr lang="en-US" dirty="0" err="1">
                <a:latin typeface="Open Sans" panose="020B0606030504020204" pitchFamily="34" charset="0"/>
              </a:rPr>
              <a:t>arcu</a:t>
            </a:r>
            <a:r>
              <a:rPr lang="en-US" dirty="0">
                <a:latin typeface="Open Sans" panose="020B0606030504020204" pitchFamily="34" charset="0"/>
              </a:rPr>
              <a:t> </a:t>
            </a:r>
            <a:r>
              <a:rPr lang="en-US" dirty="0" err="1">
                <a:latin typeface="Open Sans" panose="020B0606030504020204" pitchFamily="34" charset="0"/>
              </a:rPr>
              <a:t>euismod</a:t>
            </a:r>
            <a:r>
              <a:rPr lang="en-US" dirty="0">
                <a:latin typeface="Open Sans" panose="020B0606030504020204" pitchFamily="34" charset="0"/>
              </a:rPr>
              <a:t>.</a:t>
            </a:r>
          </a:p>
          <a:p>
            <a:pPr algn="just">
              <a:spcAft>
                <a:spcPts val="1125"/>
              </a:spcAft>
            </a:pPr>
            <a:r>
              <a:rPr lang="en-US" dirty="0" err="1">
                <a:latin typeface="Open Sans" panose="020B0606030504020204" pitchFamily="34" charset="0"/>
              </a:rPr>
              <a:t>Curabitur</a:t>
            </a:r>
            <a:r>
              <a:rPr lang="en-US" dirty="0">
                <a:latin typeface="Open Sans" panose="020B0606030504020204" pitchFamily="34" charset="0"/>
              </a:rPr>
              <a:t> </a:t>
            </a:r>
            <a:r>
              <a:rPr lang="en-US" dirty="0" err="1">
                <a:latin typeface="Open Sans" panose="020B0606030504020204" pitchFamily="34" charset="0"/>
              </a:rPr>
              <a:t>laoreet</a:t>
            </a:r>
            <a:r>
              <a:rPr lang="en-US" dirty="0">
                <a:latin typeface="Open Sans" panose="020B0606030504020204" pitchFamily="34" charset="0"/>
              </a:rPr>
              <a:t> </a:t>
            </a:r>
            <a:r>
              <a:rPr lang="en-US" dirty="0" err="1">
                <a:latin typeface="Open Sans" panose="020B0606030504020204" pitchFamily="34" charset="0"/>
              </a:rPr>
              <a:t>leo</a:t>
            </a:r>
            <a:r>
              <a:rPr lang="en-US" dirty="0">
                <a:latin typeface="Open Sans" panose="020B0606030504020204" pitchFamily="34" charset="0"/>
              </a:rPr>
              <a:t> vitae </a:t>
            </a:r>
            <a:r>
              <a:rPr lang="en-US" dirty="0" err="1">
                <a:latin typeface="Open Sans" panose="020B0606030504020204" pitchFamily="34" charset="0"/>
              </a:rPr>
              <a:t>urna</a:t>
            </a:r>
            <a:r>
              <a:rPr lang="en-US" dirty="0">
                <a:latin typeface="Open Sans" panose="020B0606030504020204" pitchFamily="34" charset="0"/>
              </a:rPr>
              <a:t> </a:t>
            </a:r>
            <a:r>
              <a:rPr lang="en-US" dirty="0" err="1">
                <a:latin typeface="Open Sans" panose="020B0606030504020204" pitchFamily="34" charset="0"/>
              </a:rPr>
              <a:t>commodo</a:t>
            </a:r>
            <a:r>
              <a:rPr lang="en-US" dirty="0">
                <a:latin typeface="Open Sans" panose="020B0606030504020204" pitchFamily="34" charset="0"/>
              </a:rPr>
              <a:t>, ac </a:t>
            </a:r>
            <a:r>
              <a:rPr lang="en-US" dirty="0" err="1">
                <a:latin typeface="Open Sans" panose="020B0606030504020204" pitchFamily="34" charset="0"/>
              </a:rPr>
              <a:t>venenatis</a:t>
            </a:r>
            <a:r>
              <a:rPr lang="en-US" dirty="0">
                <a:latin typeface="Open Sans" panose="020B0606030504020204" pitchFamily="34" charset="0"/>
              </a:rPr>
              <a:t> ex </a:t>
            </a:r>
            <a:r>
              <a:rPr lang="en-US" dirty="0" err="1">
                <a:latin typeface="Open Sans" panose="020B0606030504020204" pitchFamily="34" charset="0"/>
              </a:rPr>
              <a:t>blandit</a:t>
            </a:r>
            <a:r>
              <a:rPr lang="en-US" dirty="0">
                <a:latin typeface="Open Sans" panose="020B0606030504020204" pitchFamily="34" charset="0"/>
              </a:rPr>
              <a:t>. </a:t>
            </a:r>
            <a:r>
              <a:rPr lang="en-US" dirty="0" err="1">
                <a:latin typeface="Open Sans" panose="020B0606030504020204" pitchFamily="34" charset="0"/>
              </a:rPr>
              <a:t>Aliquam</a:t>
            </a:r>
            <a:r>
              <a:rPr lang="en-US" dirty="0">
                <a:latin typeface="Open Sans" panose="020B0606030504020204" pitchFamily="34" charset="0"/>
              </a:rPr>
              <a:t> </a:t>
            </a:r>
            <a:r>
              <a:rPr lang="en-US" dirty="0" err="1">
                <a:latin typeface="Open Sans" panose="020B0606030504020204" pitchFamily="34" charset="0"/>
              </a:rPr>
              <a:t>accumsan</a:t>
            </a:r>
            <a:r>
              <a:rPr lang="en-US" dirty="0">
                <a:latin typeface="Open Sans" panose="020B0606030504020204" pitchFamily="34" charset="0"/>
              </a:rPr>
              <a:t> a </a:t>
            </a:r>
            <a:r>
              <a:rPr lang="en-US" dirty="0" err="1">
                <a:latin typeface="Open Sans" panose="020B0606030504020204" pitchFamily="34" charset="0"/>
              </a:rPr>
              <a:t>risus</a:t>
            </a:r>
            <a:r>
              <a:rPr lang="en-US" dirty="0">
                <a:latin typeface="Open Sans" panose="020B0606030504020204" pitchFamily="34" charset="0"/>
              </a:rPr>
              <a:t> </a:t>
            </a:r>
            <a:r>
              <a:rPr lang="en-US" dirty="0" err="1">
                <a:latin typeface="Open Sans" panose="020B0606030504020204" pitchFamily="34" charset="0"/>
              </a:rPr>
              <a:t>tristique</a:t>
            </a:r>
            <a:r>
              <a:rPr lang="en-US" dirty="0">
                <a:latin typeface="Open Sans" panose="020B0606030504020204" pitchFamily="34" charset="0"/>
              </a:rPr>
              <a:t> </a:t>
            </a:r>
            <a:r>
              <a:rPr lang="en-US" dirty="0" err="1">
                <a:latin typeface="Open Sans" panose="020B0606030504020204" pitchFamily="34" charset="0"/>
              </a:rPr>
              <a:t>eleifend</a:t>
            </a:r>
            <a:r>
              <a:rPr lang="en-US" dirty="0">
                <a:latin typeface="Open Sans" panose="020B0606030504020204" pitchFamily="34" charset="0"/>
              </a:rPr>
              <a:t>. Sed tempus </a:t>
            </a:r>
            <a:r>
              <a:rPr lang="en-US" dirty="0" err="1">
                <a:latin typeface="Open Sans" panose="020B0606030504020204" pitchFamily="34" charset="0"/>
              </a:rPr>
              <a:t>enim</a:t>
            </a:r>
            <a:r>
              <a:rPr lang="en-US" dirty="0">
                <a:latin typeface="Open Sans" panose="020B0606030504020204" pitchFamily="34" charset="0"/>
              </a:rPr>
              <a:t> ex, non </a:t>
            </a:r>
            <a:r>
              <a:rPr lang="en-US" dirty="0" err="1">
                <a:latin typeface="Open Sans" panose="020B0606030504020204" pitchFamily="34" charset="0"/>
              </a:rPr>
              <a:t>consequat</a:t>
            </a:r>
            <a:r>
              <a:rPr lang="en-US" dirty="0">
                <a:latin typeface="Open Sans" panose="020B0606030504020204" pitchFamily="34" charset="0"/>
              </a:rPr>
              <a:t> </a:t>
            </a:r>
            <a:r>
              <a:rPr lang="en-US" dirty="0" err="1">
                <a:latin typeface="Open Sans" panose="020B0606030504020204" pitchFamily="34" charset="0"/>
              </a:rPr>
              <a:t>nisl</a:t>
            </a:r>
            <a:r>
              <a:rPr lang="en-US" dirty="0">
                <a:latin typeface="Open Sans" panose="020B0606030504020204" pitchFamily="34" charset="0"/>
              </a:rPr>
              <a:t> </a:t>
            </a:r>
            <a:r>
              <a:rPr lang="en-US" dirty="0" err="1">
                <a:latin typeface="Open Sans" panose="020B0606030504020204" pitchFamily="34" charset="0"/>
              </a:rPr>
              <a:t>egestas</a:t>
            </a:r>
            <a:r>
              <a:rPr lang="en-US" dirty="0">
                <a:latin typeface="Open Sans" panose="020B0606030504020204" pitchFamily="34" charset="0"/>
              </a:rPr>
              <a:t> convallis. Donec magna </a:t>
            </a:r>
            <a:r>
              <a:rPr lang="en-US" dirty="0" err="1">
                <a:latin typeface="Open Sans" panose="020B0606030504020204" pitchFamily="34" charset="0"/>
              </a:rPr>
              <a:t>risus</a:t>
            </a:r>
            <a:r>
              <a:rPr lang="en-US" dirty="0">
                <a:latin typeface="Open Sans" panose="020B0606030504020204" pitchFamily="34" charset="0"/>
              </a:rPr>
              <a:t>, </a:t>
            </a:r>
            <a:r>
              <a:rPr lang="en-US" dirty="0" err="1">
                <a:latin typeface="Open Sans" panose="020B0606030504020204" pitchFamily="34" charset="0"/>
              </a:rPr>
              <a:t>ullamcorper</a:t>
            </a:r>
            <a:r>
              <a:rPr lang="en-US" dirty="0">
                <a:latin typeface="Open Sans" panose="020B0606030504020204" pitchFamily="34" charset="0"/>
              </a:rPr>
              <a:t> </a:t>
            </a:r>
            <a:r>
              <a:rPr lang="en-US" dirty="0" err="1">
                <a:latin typeface="Open Sans" panose="020B0606030504020204" pitchFamily="34" charset="0"/>
              </a:rPr>
              <a:t>consectetur</a:t>
            </a:r>
            <a:r>
              <a:rPr lang="en-US" dirty="0">
                <a:latin typeface="Open Sans" panose="020B0606030504020204" pitchFamily="34" charset="0"/>
              </a:rPr>
              <a:t> porta et, tempus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velit</a:t>
            </a:r>
            <a:r>
              <a:rPr lang="en-US" dirty="0">
                <a:latin typeface="Open Sans" panose="020B0606030504020204" pitchFamily="34" charset="0"/>
              </a:rPr>
              <a:t>. </a:t>
            </a:r>
            <a:r>
              <a:rPr lang="en-US" dirty="0" err="1">
                <a:latin typeface="Open Sans" panose="020B0606030504020204" pitchFamily="34" charset="0"/>
              </a:rPr>
              <a:t>Suspendisse</a:t>
            </a:r>
            <a:r>
              <a:rPr lang="en-US" dirty="0">
                <a:latin typeface="Open Sans" panose="020B0606030504020204" pitchFamily="34" charset="0"/>
              </a:rPr>
              <a:t> nec </a:t>
            </a:r>
            <a:r>
              <a:rPr lang="en-US" dirty="0" err="1">
                <a:latin typeface="Open Sans" panose="020B0606030504020204" pitchFamily="34" charset="0"/>
              </a:rPr>
              <a:t>aliquet</a:t>
            </a:r>
            <a:r>
              <a:rPr lang="en-US" dirty="0">
                <a:latin typeface="Open Sans" panose="020B0606030504020204" pitchFamily="34" charset="0"/>
              </a:rPr>
              <a:t> </a:t>
            </a:r>
            <a:r>
              <a:rPr lang="en-US" dirty="0" err="1">
                <a:latin typeface="Open Sans" panose="020B0606030504020204" pitchFamily="34" charset="0"/>
              </a:rPr>
              <a:t>nunc</a:t>
            </a:r>
            <a:r>
              <a:rPr lang="en-US" dirty="0">
                <a:latin typeface="Open Sans" panose="020B0606030504020204" pitchFamily="34" charset="0"/>
              </a:rPr>
              <a:t>. </a:t>
            </a:r>
            <a:r>
              <a:rPr lang="en-US" dirty="0" err="1">
                <a:latin typeface="Open Sans" panose="020B0606030504020204" pitchFamily="34" charset="0"/>
              </a:rPr>
              <a:t>Nullam</a:t>
            </a:r>
            <a:r>
              <a:rPr lang="en-US" dirty="0">
                <a:latin typeface="Open Sans" panose="020B0606030504020204" pitchFamily="34" charset="0"/>
              </a:rPr>
              <a:t> </a:t>
            </a:r>
            <a:r>
              <a:rPr lang="en-US" dirty="0" err="1">
                <a:latin typeface="Open Sans" panose="020B0606030504020204" pitchFamily="34" charset="0"/>
              </a:rPr>
              <a:t>quis</a:t>
            </a:r>
            <a:r>
              <a:rPr lang="en-US" dirty="0">
                <a:latin typeface="Open Sans" panose="020B0606030504020204" pitchFamily="34" charset="0"/>
              </a:rPr>
              <a:t> convallis </a:t>
            </a:r>
            <a:r>
              <a:rPr lang="en-US" dirty="0" err="1">
                <a:latin typeface="Open Sans" panose="020B0606030504020204" pitchFamily="34" charset="0"/>
              </a:rPr>
              <a:t>velit</a:t>
            </a:r>
            <a:r>
              <a:rPr lang="en-US" dirty="0">
                <a:latin typeface="Open Sans" panose="020B0606030504020204" pitchFamily="34" charset="0"/>
              </a:rPr>
              <a:t>, </a:t>
            </a:r>
            <a:r>
              <a:rPr lang="en-US" dirty="0" err="1">
                <a:latin typeface="Open Sans" panose="020B0606030504020204" pitchFamily="34" charset="0"/>
              </a:rPr>
              <a:t>posuere</a:t>
            </a:r>
            <a:r>
              <a:rPr lang="en-US" dirty="0">
                <a:latin typeface="Open Sans" panose="020B0606030504020204" pitchFamily="34" charset="0"/>
              </a:rPr>
              <a:t> </a:t>
            </a:r>
            <a:r>
              <a:rPr lang="en-US" dirty="0" err="1">
                <a:latin typeface="Open Sans" panose="020B0606030504020204" pitchFamily="34" charset="0"/>
              </a:rPr>
              <a:t>volutpat</a:t>
            </a:r>
            <a:r>
              <a:rPr lang="en-US" dirty="0">
                <a:latin typeface="Open Sans" panose="020B0606030504020204" pitchFamily="34" charset="0"/>
              </a:rPr>
              <a:t> sem. Lorem ipsum dolor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consectetur</a:t>
            </a:r>
            <a:r>
              <a:rPr lang="en-US" dirty="0">
                <a:latin typeface="Open Sans" panose="020B0606030504020204" pitchFamily="34" charset="0"/>
              </a:rPr>
              <a:t> </a:t>
            </a:r>
            <a:r>
              <a:rPr lang="en-US" dirty="0" err="1">
                <a:latin typeface="Open Sans" panose="020B0606030504020204" pitchFamily="34" charset="0"/>
              </a:rPr>
              <a:t>adipiscing</a:t>
            </a:r>
            <a:r>
              <a:rPr lang="en-US" dirty="0">
                <a:latin typeface="Open Sans" panose="020B0606030504020204" pitchFamily="34" charset="0"/>
              </a:rPr>
              <a:t> </a:t>
            </a:r>
            <a:r>
              <a:rPr lang="en-US" dirty="0" err="1">
                <a:latin typeface="Open Sans" panose="020B0606030504020204" pitchFamily="34" charset="0"/>
              </a:rPr>
              <a:t>elit</a:t>
            </a:r>
            <a:r>
              <a:rPr lang="en-US" dirty="0">
                <a:latin typeface="Open Sans" panose="020B0606030504020204" pitchFamily="34" charset="0"/>
              </a:rPr>
              <a:t>. </a:t>
            </a:r>
            <a:r>
              <a:rPr lang="en-US" dirty="0" err="1">
                <a:latin typeface="Open Sans" panose="020B0606030504020204" pitchFamily="34" charset="0"/>
              </a:rPr>
              <a:t>Nulla</a:t>
            </a:r>
            <a:r>
              <a:rPr lang="en-US" dirty="0">
                <a:latin typeface="Open Sans" panose="020B0606030504020204" pitchFamily="34" charset="0"/>
              </a:rPr>
              <a:t> semper, </a:t>
            </a:r>
            <a:r>
              <a:rPr lang="en-US" dirty="0" err="1">
                <a:latin typeface="Open Sans" panose="020B0606030504020204" pitchFamily="34" charset="0"/>
              </a:rPr>
              <a:t>sapien</a:t>
            </a:r>
            <a:r>
              <a:rPr lang="en-US" dirty="0">
                <a:latin typeface="Open Sans" panose="020B0606030504020204" pitchFamily="34" charset="0"/>
              </a:rPr>
              <a:t> sed </a:t>
            </a:r>
            <a:r>
              <a:rPr lang="en-US" dirty="0" err="1">
                <a:latin typeface="Open Sans" panose="020B0606030504020204" pitchFamily="34" charset="0"/>
              </a:rPr>
              <a:t>vulputate</a:t>
            </a:r>
            <a:r>
              <a:rPr lang="en-US" dirty="0">
                <a:latin typeface="Open Sans" panose="020B0606030504020204" pitchFamily="34" charset="0"/>
              </a:rPr>
              <a:t> pulvinar, </a:t>
            </a:r>
            <a:r>
              <a:rPr lang="en-US" dirty="0" err="1">
                <a:latin typeface="Open Sans" panose="020B0606030504020204" pitchFamily="34" charset="0"/>
              </a:rPr>
              <a:t>sapien</a:t>
            </a:r>
            <a:r>
              <a:rPr lang="en-US" dirty="0">
                <a:latin typeface="Open Sans" panose="020B0606030504020204" pitchFamily="34" charset="0"/>
              </a:rPr>
              <a:t> </a:t>
            </a:r>
            <a:r>
              <a:rPr lang="en-US" dirty="0" err="1">
                <a:latin typeface="Open Sans" panose="020B0606030504020204" pitchFamily="34" charset="0"/>
              </a:rPr>
              <a:t>turpis</a:t>
            </a:r>
            <a:r>
              <a:rPr lang="en-US" dirty="0">
                <a:latin typeface="Open Sans" panose="020B0606030504020204" pitchFamily="34" charset="0"/>
              </a:rPr>
              <a:t> </a:t>
            </a:r>
            <a:r>
              <a:rPr lang="en-US" dirty="0" err="1">
                <a:latin typeface="Open Sans" panose="020B0606030504020204" pitchFamily="34" charset="0"/>
              </a:rPr>
              <a:t>consequat</a:t>
            </a:r>
            <a:r>
              <a:rPr lang="en-US" dirty="0">
                <a:latin typeface="Open Sans" panose="020B0606030504020204" pitchFamily="34" charset="0"/>
              </a:rPr>
              <a:t> </a:t>
            </a:r>
            <a:r>
              <a:rPr lang="en-US" dirty="0" err="1">
                <a:latin typeface="Open Sans" panose="020B0606030504020204" pitchFamily="34" charset="0"/>
              </a:rPr>
              <a:t>mauris</a:t>
            </a:r>
            <a:r>
              <a:rPr lang="en-US" dirty="0">
                <a:latin typeface="Open Sans" panose="020B0606030504020204" pitchFamily="34" charset="0"/>
              </a:rPr>
              <a:t>, id </a:t>
            </a:r>
            <a:r>
              <a:rPr lang="en-US" dirty="0" err="1">
                <a:latin typeface="Open Sans" panose="020B0606030504020204" pitchFamily="34" charset="0"/>
              </a:rPr>
              <a:t>malesuada</a:t>
            </a:r>
            <a:r>
              <a:rPr lang="en-US" dirty="0">
                <a:latin typeface="Open Sans" panose="020B0606030504020204" pitchFamily="34" charset="0"/>
              </a:rPr>
              <a:t> </a:t>
            </a:r>
            <a:r>
              <a:rPr lang="en-US" dirty="0" err="1">
                <a:latin typeface="Open Sans" panose="020B0606030504020204" pitchFamily="34" charset="0"/>
              </a:rPr>
              <a:t>augue</a:t>
            </a:r>
            <a:r>
              <a:rPr lang="en-US" dirty="0">
                <a:latin typeface="Open Sans" panose="020B0606030504020204" pitchFamily="34" charset="0"/>
              </a:rPr>
              <a:t> </a:t>
            </a:r>
            <a:r>
              <a:rPr lang="en-US" dirty="0" err="1">
                <a:latin typeface="Open Sans" panose="020B0606030504020204" pitchFamily="34" charset="0"/>
              </a:rPr>
              <a:t>tortor</a:t>
            </a:r>
            <a:r>
              <a:rPr lang="en-US" dirty="0">
                <a:latin typeface="Open Sans" panose="020B0606030504020204" pitchFamily="34" charset="0"/>
              </a:rPr>
              <a:t>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leo</a:t>
            </a:r>
            <a:r>
              <a:rPr lang="en-US" dirty="0">
                <a:latin typeface="Open Sans" panose="020B0606030504020204" pitchFamily="34" charset="0"/>
              </a:rPr>
              <a:t>. </a:t>
            </a:r>
            <a:r>
              <a:rPr lang="en-US" dirty="0" err="1">
                <a:latin typeface="Open Sans" panose="020B0606030504020204" pitchFamily="34" charset="0"/>
              </a:rPr>
              <a:t>Fusce</a:t>
            </a:r>
            <a:r>
              <a:rPr lang="en-US" dirty="0">
                <a:latin typeface="Open Sans" panose="020B0606030504020204" pitchFamily="34" charset="0"/>
              </a:rPr>
              <a:t> semper lorem porta </a:t>
            </a:r>
            <a:r>
              <a:rPr lang="en-US" dirty="0" err="1">
                <a:latin typeface="Open Sans" panose="020B0606030504020204" pitchFamily="34" charset="0"/>
              </a:rPr>
              <a:t>egestas</a:t>
            </a:r>
            <a:r>
              <a:rPr lang="en-US" dirty="0">
                <a:latin typeface="Open Sans" panose="020B0606030504020204" pitchFamily="34" charset="0"/>
              </a:rPr>
              <a:t> auctor. </a:t>
            </a:r>
            <a:r>
              <a:rPr lang="en-US" dirty="0" err="1">
                <a:latin typeface="Open Sans" panose="020B0606030504020204" pitchFamily="34" charset="0"/>
              </a:rPr>
              <a:t>Quisque</a:t>
            </a:r>
            <a:r>
              <a:rPr lang="en-US" dirty="0">
                <a:latin typeface="Open Sans" panose="020B0606030504020204" pitchFamily="34" charset="0"/>
              </a:rPr>
              <a:t> vestibulum dictum ipsum, sed gravida </a:t>
            </a:r>
            <a:r>
              <a:rPr lang="en-US" dirty="0" err="1">
                <a:latin typeface="Open Sans" panose="020B0606030504020204" pitchFamily="34" charset="0"/>
              </a:rPr>
              <a:t>purus</a:t>
            </a:r>
            <a:r>
              <a:rPr lang="en-US" dirty="0">
                <a:latin typeface="Open Sans" panose="020B0606030504020204" pitchFamily="34" charset="0"/>
              </a:rPr>
              <a:t>. Ut </a:t>
            </a:r>
            <a:r>
              <a:rPr lang="en-US" dirty="0" err="1">
                <a:latin typeface="Open Sans" panose="020B0606030504020204" pitchFamily="34" charset="0"/>
              </a:rPr>
              <a:t>vehicula</a:t>
            </a:r>
            <a:r>
              <a:rPr lang="en-US" dirty="0">
                <a:latin typeface="Open Sans" panose="020B0606030504020204" pitchFamily="34" charset="0"/>
              </a:rPr>
              <a:t> </a:t>
            </a:r>
            <a:r>
              <a:rPr lang="en-US" dirty="0" err="1">
                <a:latin typeface="Open Sans" panose="020B0606030504020204" pitchFamily="34" charset="0"/>
              </a:rPr>
              <a:t>orci</a:t>
            </a:r>
            <a:r>
              <a:rPr lang="en-US" dirty="0">
                <a:latin typeface="Open Sans" panose="020B0606030504020204" pitchFamily="34" charset="0"/>
              </a:rPr>
              <a:t> ac </a:t>
            </a:r>
            <a:r>
              <a:rPr lang="en-US" dirty="0" err="1">
                <a:latin typeface="Open Sans" panose="020B0606030504020204" pitchFamily="34" charset="0"/>
              </a:rPr>
              <a:t>orci</a:t>
            </a:r>
            <a:r>
              <a:rPr lang="en-US" dirty="0">
                <a:latin typeface="Open Sans" panose="020B0606030504020204" pitchFamily="34" charset="0"/>
              </a:rPr>
              <a:t> gravida, nec </a:t>
            </a:r>
            <a:r>
              <a:rPr lang="en-US" dirty="0" err="1">
                <a:latin typeface="Open Sans" panose="020B0606030504020204" pitchFamily="34" charset="0"/>
              </a:rPr>
              <a:t>hendrerit</a:t>
            </a:r>
            <a:r>
              <a:rPr lang="en-US" dirty="0">
                <a:latin typeface="Open Sans" panose="020B0606030504020204" pitchFamily="34" charset="0"/>
              </a:rPr>
              <a:t> </a:t>
            </a:r>
            <a:r>
              <a:rPr lang="en-US" dirty="0" err="1">
                <a:latin typeface="Open Sans" panose="020B0606030504020204" pitchFamily="34" charset="0"/>
              </a:rPr>
              <a:t>erat</a:t>
            </a:r>
            <a:r>
              <a:rPr lang="en-US" dirty="0">
                <a:latin typeface="Open Sans" panose="020B0606030504020204" pitchFamily="34" charset="0"/>
              </a:rPr>
              <a:t> </a:t>
            </a:r>
            <a:r>
              <a:rPr lang="en-US" dirty="0" err="1">
                <a:latin typeface="Open Sans" panose="020B0606030504020204" pitchFamily="34" charset="0"/>
              </a:rPr>
              <a:t>efficitur</a:t>
            </a:r>
            <a:r>
              <a:rPr lang="en-US" dirty="0">
                <a:latin typeface="Open Sans" panose="020B0606030504020204" pitchFamily="34" charset="0"/>
              </a:rPr>
              <a:t>. </a:t>
            </a:r>
            <a:r>
              <a:rPr lang="en-US" dirty="0" err="1">
                <a:latin typeface="Open Sans" panose="020B0606030504020204" pitchFamily="34" charset="0"/>
              </a:rPr>
              <a:t>Suspendisse</a:t>
            </a:r>
            <a:r>
              <a:rPr lang="en-US" dirty="0">
                <a:latin typeface="Open Sans" panose="020B0606030504020204" pitchFamily="34" charset="0"/>
              </a:rPr>
              <a:t> nec </a:t>
            </a:r>
            <a:r>
              <a:rPr lang="en-US" dirty="0" err="1">
                <a:latin typeface="Open Sans" panose="020B0606030504020204" pitchFamily="34" charset="0"/>
              </a:rPr>
              <a:t>velit</a:t>
            </a:r>
            <a:r>
              <a:rPr lang="en-US" dirty="0">
                <a:latin typeface="Open Sans" panose="020B0606030504020204" pitchFamily="34" charset="0"/>
              </a:rPr>
              <a:t> </a:t>
            </a:r>
            <a:r>
              <a:rPr lang="en-US" dirty="0" err="1">
                <a:latin typeface="Open Sans" panose="020B0606030504020204" pitchFamily="34" charset="0"/>
              </a:rPr>
              <a:t>urna</a:t>
            </a:r>
            <a:r>
              <a:rPr lang="en-US" dirty="0">
                <a:latin typeface="Open Sans" panose="020B0606030504020204" pitchFamily="34" charset="0"/>
              </a:rPr>
              <a:t>. Donec </a:t>
            </a:r>
            <a:r>
              <a:rPr lang="en-US" dirty="0" err="1">
                <a:latin typeface="Open Sans" panose="020B0606030504020204" pitchFamily="34" charset="0"/>
              </a:rPr>
              <a:t>luctus</a:t>
            </a:r>
            <a:r>
              <a:rPr lang="en-US" dirty="0">
                <a:latin typeface="Open Sans" panose="020B0606030504020204" pitchFamily="34" charset="0"/>
              </a:rPr>
              <a:t> </a:t>
            </a:r>
            <a:r>
              <a:rPr lang="en-US" dirty="0" err="1">
                <a:latin typeface="Open Sans" panose="020B0606030504020204" pitchFamily="34" charset="0"/>
              </a:rPr>
              <a:t>tellus</a:t>
            </a:r>
            <a:r>
              <a:rPr lang="en-US" dirty="0">
                <a:latin typeface="Open Sans" panose="020B0606030504020204" pitchFamily="34" charset="0"/>
              </a:rPr>
              <a:t> vitae ipsum dictum </a:t>
            </a:r>
            <a:r>
              <a:rPr lang="en-US" dirty="0" err="1">
                <a:latin typeface="Open Sans" panose="020B0606030504020204" pitchFamily="34" charset="0"/>
              </a:rPr>
              <a:t>accumsan</a:t>
            </a:r>
            <a:r>
              <a:rPr lang="en-US" dirty="0">
                <a:latin typeface="Open Sans" panose="020B0606030504020204" pitchFamily="34" charset="0"/>
              </a:rPr>
              <a:t>. Integer a </a:t>
            </a:r>
            <a:r>
              <a:rPr lang="en-US" dirty="0" err="1">
                <a:latin typeface="Open Sans" panose="020B0606030504020204" pitchFamily="34" charset="0"/>
              </a:rPr>
              <a:t>vulputate</a:t>
            </a:r>
            <a:r>
              <a:rPr lang="en-US" dirty="0">
                <a:latin typeface="Open Sans" panose="020B0606030504020204" pitchFamily="34" charset="0"/>
              </a:rPr>
              <a:t> </a:t>
            </a:r>
            <a:r>
              <a:rPr lang="en-US" dirty="0" err="1">
                <a:latin typeface="Open Sans" panose="020B0606030504020204" pitchFamily="34" charset="0"/>
              </a:rPr>
              <a:t>nulla</a:t>
            </a:r>
            <a:r>
              <a:rPr lang="en-US" dirty="0">
                <a:latin typeface="Open Sans" panose="020B0606030504020204" pitchFamily="34" charset="0"/>
              </a:rPr>
              <a:t>. Vestibulum </a:t>
            </a:r>
            <a:r>
              <a:rPr lang="en-US" dirty="0" err="1">
                <a:latin typeface="Open Sans" panose="020B0606030504020204" pitchFamily="34" charset="0"/>
              </a:rPr>
              <a:t>sagittis</a:t>
            </a:r>
            <a:r>
              <a:rPr lang="en-US" dirty="0">
                <a:latin typeface="Open Sans" panose="020B0606030504020204" pitchFamily="34" charset="0"/>
              </a:rPr>
              <a:t> </a:t>
            </a:r>
            <a:r>
              <a:rPr lang="en-US" dirty="0" err="1">
                <a:latin typeface="Open Sans" panose="020B0606030504020204" pitchFamily="34" charset="0"/>
              </a:rPr>
              <a:t>eu</a:t>
            </a:r>
            <a:r>
              <a:rPr lang="en-US" dirty="0">
                <a:latin typeface="Open Sans" panose="020B0606030504020204" pitchFamily="34" charset="0"/>
              </a:rPr>
              <a:t> </a:t>
            </a:r>
            <a:r>
              <a:rPr lang="en-US" dirty="0" err="1">
                <a:latin typeface="Open Sans" panose="020B0606030504020204" pitchFamily="34" charset="0"/>
              </a:rPr>
              <a:t>arcu</a:t>
            </a:r>
            <a:r>
              <a:rPr lang="en-US" dirty="0">
                <a:latin typeface="Open Sans" panose="020B0606030504020204" pitchFamily="34" charset="0"/>
              </a:rPr>
              <a:t> </a:t>
            </a:r>
            <a:r>
              <a:rPr lang="en-US" dirty="0" err="1">
                <a:latin typeface="Open Sans" panose="020B0606030504020204" pitchFamily="34" charset="0"/>
              </a:rPr>
              <a:t>eu</a:t>
            </a:r>
            <a:r>
              <a:rPr lang="en-US" dirty="0">
                <a:latin typeface="Open Sans" panose="020B0606030504020204" pitchFamily="34" charset="0"/>
              </a:rPr>
              <a:t> </a:t>
            </a:r>
            <a:r>
              <a:rPr lang="en-US" dirty="0" err="1">
                <a:latin typeface="Open Sans" panose="020B0606030504020204" pitchFamily="34" charset="0"/>
              </a:rPr>
              <a:t>mollis</a:t>
            </a:r>
            <a:r>
              <a:rPr lang="en-US" dirty="0">
                <a:latin typeface="Open Sans" panose="020B0606030504020204" pitchFamily="34" charset="0"/>
              </a:rPr>
              <a:t>.</a:t>
            </a:r>
          </a:p>
          <a:p>
            <a:pPr algn="just">
              <a:spcAft>
                <a:spcPts val="1125"/>
              </a:spcAft>
            </a:pPr>
            <a:r>
              <a:rPr lang="en-US" dirty="0">
                <a:latin typeface="Open Sans" panose="020B0606030504020204" pitchFamily="34" charset="0"/>
              </a:rPr>
              <a:t>Sed </a:t>
            </a:r>
            <a:r>
              <a:rPr lang="en-US" dirty="0" err="1">
                <a:latin typeface="Open Sans" panose="020B0606030504020204" pitchFamily="34" charset="0"/>
              </a:rPr>
              <a:t>placerat</a:t>
            </a:r>
            <a:r>
              <a:rPr lang="en-US" dirty="0">
                <a:latin typeface="Open Sans" panose="020B0606030504020204" pitchFamily="34" charset="0"/>
              </a:rPr>
              <a:t> </a:t>
            </a:r>
            <a:r>
              <a:rPr lang="en-US" dirty="0" err="1">
                <a:latin typeface="Open Sans" panose="020B0606030504020204" pitchFamily="34" charset="0"/>
              </a:rPr>
              <a:t>justo</a:t>
            </a:r>
            <a:r>
              <a:rPr lang="en-US" dirty="0">
                <a:latin typeface="Open Sans" panose="020B0606030504020204" pitchFamily="34" charset="0"/>
              </a:rPr>
              <a:t> </a:t>
            </a:r>
            <a:r>
              <a:rPr lang="en-US" dirty="0" err="1">
                <a:latin typeface="Open Sans" panose="020B0606030504020204" pitchFamily="34" charset="0"/>
              </a:rPr>
              <a:t>quis</a:t>
            </a:r>
            <a:r>
              <a:rPr lang="en-US" dirty="0">
                <a:latin typeface="Open Sans" panose="020B0606030504020204" pitchFamily="34" charset="0"/>
              </a:rPr>
              <a:t> vestibulum </a:t>
            </a:r>
            <a:r>
              <a:rPr lang="en-US" dirty="0" err="1">
                <a:latin typeface="Open Sans" panose="020B0606030504020204" pitchFamily="34" charset="0"/>
              </a:rPr>
              <a:t>pellentesque</a:t>
            </a:r>
            <a:r>
              <a:rPr lang="en-US" dirty="0">
                <a:latin typeface="Open Sans" panose="020B0606030504020204" pitchFamily="34" charset="0"/>
              </a:rPr>
              <a:t>. Ut </a:t>
            </a:r>
            <a:r>
              <a:rPr lang="en-US" dirty="0" err="1">
                <a:latin typeface="Open Sans" panose="020B0606030504020204" pitchFamily="34" charset="0"/>
              </a:rPr>
              <a:t>sodales</a:t>
            </a:r>
            <a:r>
              <a:rPr lang="en-US" dirty="0">
                <a:latin typeface="Open Sans" panose="020B0606030504020204" pitchFamily="34" charset="0"/>
              </a:rPr>
              <a:t> </a:t>
            </a:r>
            <a:r>
              <a:rPr lang="en-US" dirty="0" err="1">
                <a:latin typeface="Open Sans" panose="020B0606030504020204" pitchFamily="34" charset="0"/>
              </a:rPr>
              <a:t>ornare</a:t>
            </a:r>
            <a:r>
              <a:rPr lang="en-US" dirty="0">
                <a:latin typeface="Open Sans" panose="020B0606030504020204" pitchFamily="34" charset="0"/>
              </a:rPr>
              <a:t> </a:t>
            </a:r>
            <a:r>
              <a:rPr lang="en-US" dirty="0" err="1">
                <a:latin typeface="Open Sans" panose="020B0606030504020204" pitchFamily="34" charset="0"/>
              </a:rPr>
              <a:t>risus</a:t>
            </a:r>
            <a:r>
              <a:rPr lang="en-US" dirty="0">
                <a:latin typeface="Open Sans" panose="020B0606030504020204" pitchFamily="34" charset="0"/>
              </a:rPr>
              <a:t>,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tincidunt</a:t>
            </a:r>
            <a:r>
              <a:rPr lang="en-US" dirty="0">
                <a:latin typeface="Open Sans" panose="020B0606030504020204" pitchFamily="34" charset="0"/>
              </a:rPr>
              <a:t> </a:t>
            </a:r>
            <a:r>
              <a:rPr lang="en-US" dirty="0" err="1">
                <a:latin typeface="Open Sans" panose="020B0606030504020204" pitchFamily="34" charset="0"/>
              </a:rPr>
              <a:t>leo</a:t>
            </a:r>
            <a:r>
              <a:rPr lang="en-US" dirty="0">
                <a:latin typeface="Open Sans" panose="020B0606030504020204" pitchFamily="34" charset="0"/>
              </a:rPr>
              <a:t> </a:t>
            </a:r>
            <a:r>
              <a:rPr lang="en-US" dirty="0" err="1">
                <a:latin typeface="Open Sans" panose="020B0606030504020204" pitchFamily="34" charset="0"/>
              </a:rPr>
              <a:t>ultrices</a:t>
            </a:r>
            <a:r>
              <a:rPr lang="en-US" dirty="0">
                <a:latin typeface="Open Sans" panose="020B0606030504020204" pitchFamily="34" charset="0"/>
              </a:rPr>
              <a:t> </a:t>
            </a:r>
            <a:r>
              <a:rPr lang="en-US" dirty="0" err="1">
                <a:latin typeface="Open Sans" panose="020B0606030504020204" pitchFamily="34" charset="0"/>
              </a:rPr>
              <a:t>iaculis</a:t>
            </a:r>
            <a:r>
              <a:rPr lang="en-US" dirty="0">
                <a:latin typeface="Open Sans" panose="020B0606030504020204" pitchFamily="34" charset="0"/>
              </a:rPr>
              <a:t>. </a:t>
            </a:r>
            <a:r>
              <a:rPr lang="en-US" dirty="0" err="1">
                <a:latin typeface="Open Sans" panose="020B0606030504020204" pitchFamily="34" charset="0"/>
              </a:rPr>
              <a:t>Fusce</a:t>
            </a:r>
            <a:r>
              <a:rPr lang="en-US" dirty="0">
                <a:latin typeface="Open Sans" panose="020B0606030504020204" pitchFamily="34" charset="0"/>
              </a:rPr>
              <a:t> eros mi, </a:t>
            </a:r>
            <a:r>
              <a:rPr lang="en-US" dirty="0" err="1">
                <a:latin typeface="Open Sans" panose="020B0606030504020204" pitchFamily="34" charset="0"/>
              </a:rPr>
              <a:t>mollis</a:t>
            </a:r>
            <a:r>
              <a:rPr lang="en-US" dirty="0">
                <a:latin typeface="Open Sans" panose="020B0606030504020204" pitchFamily="34" charset="0"/>
              </a:rPr>
              <a:t> sed magna vitae, </a:t>
            </a:r>
            <a:r>
              <a:rPr lang="en-US" dirty="0" err="1">
                <a:latin typeface="Open Sans" panose="020B0606030504020204" pitchFamily="34" charset="0"/>
              </a:rPr>
              <a:t>dignissim</a:t>
            </a:r>
            <a:r>
              <a:rPr lang="en-US" dirty="0">
                <a:latin typeface="Open Sans" panose="020B0606030504020204" pitchFamily="34" charset="0"/>
              </a:rPr>
              <a:t> </a:t>
            </a:r>
            <a:r>
              <a:rPr lang="en-US" dirty="0" err="1">
                <a:latin typeface="Open Sans" panose="020B0606030504020204" pitchFamily="34" charset="0"/>
              </a:rPr>
              <a:t>accumsan</a:t>
            </a:r>
            <a:r>
              <a:rPr lang="en-US" dirty="0">
                <a:latin typeface="Open Sans" panose="020B0606030504020204" pitchFamily="34" charset="0"/>
              </a:rPr>
              <a:t> </a:t>
            </a:r>
            <a:r>
              <a:rPr lang="en-US" dirty="0" err="1">
                <a:latin typeface="Open Sans" panose="020B0606030504020204" pitchFamily="34" charset="0"/>
              </a:rPr>
              <a:t>odio</a:t>
            </a:r>
            <a:r>
              <a:rPr lang="en-US" dirty="0">
                <a:latin typeface="Open Sans" panose="020B0606030504020204" pitchFamily="34" charset="0"/>
              </a:rPr>
              <a:t>. In </a:t>
            </a:r>
            <a:r>
              <a:rPr lang="en-US" dirty="0" err="1">
                <a:latin typeface="Open Sans" panose="020B0606030504020204" pitchFamily="34" charset="0"/>
              </a:rPr>
              <a:t>massa</a:t>
            </a:r>
            <a:r>
              <a:rPr lang="en-US" dirty="0">
                <a:latin typeface="Open Sans" panose="020B0606030504020204" pitchFamily="34" charset="0"/>
              </a:rPr>
              <a:t> </a:t>
            </a:r>
            <a:r>
              <a:rPr lang="en-US" dirty="0" err="1">
                <a:latin typeface="Open Sans" panose="020B0606030504020204" pitchFamily="34" charset="0"/>
              </a:rPr>
              <a:t>urna</a:t>
            </a:r>
            <a:r>
              <a:rPr lang="en-US" dirty="0">
                <a:latin typeface="Open Sans" panose="020B0606030504020204" pitchFamily="34" charset="0"/>
              </a:rPr>
              <a:t>, </a:t>
            </a:r>
            <a:r>
              <a:rPr lang="en-US" dirty="0" err="1">
                <a:latin typeface="Open Sans" panose="020B0606030504020204" pitchFamily="34" charset="0"/>
              </a:rPr>
              <a:t>posuere</a:t>
            </a:r>
            <a:r>
              <a:rPr lang="en-US" dirty="0">
                <a:latin typeface="Open Sans" panose="020B0606030504020204" pitchFamily="34" charset="0"/>
              </a:rPr>
              <a:t> a </a:t>
            </a:r>
            <a:r>
              <a:rPr lang="en-US" dirty="0" err="1">
                <a:latin typeface="Open Sans" panose="020B0606030504020204" pitchFamily="34" charset="0"/>
              </a:rPr>
              <a:t>nibh</a:t>
            </a:r>
            <a:r>
              <a:rPr lang="en-US" dirty="0">
                <a:latin typeface="Open Sans" panose="020B0606030504020204" pitchFamily="34" charset="0"/>
              </a:rPr>
              <a:t> </a:t>
            </a:r>
            <a:r>
              <a:rPr lang="en-US" dirty="0" err="1">
                <a:latin typeface="Open Sans" panose="020B0606030504020204" pitchFamily="34" charset="0"/>
              </a:rPr>
              <a:t>eu</a:t>
            </a:r>
            <a:r>
              <a:rPr lang="en-US" dirty="0">
                <a:latin typeface="Open Sans" panose="020B0606030504020204" pitchFamily="34" charset="0"/>
              </a:rPr>
              <a:t>, </a:t>
            </a:r>
            <a:r>
              <a:rPr lang="en-US" dirty="0" err="1">
                <a:latin typeface="Open Sans" panose="020B0606030504020204" pitchFamily="34" charset="0"/>
              </a:rPr>
              <a:t>posuere</a:t>
            </a:r>
            <a:r>
              <a:rPr lang="en-US" dirty="0">
                <a:latin typeface="Open Sans" panose="020B0606030504020204" pitchFamily="34" charset="0"/>
              </a:rPr>
              <a:t> </a:t>
            </a:r>
            <a:r>
              <a:rPr lang="en-US" dirty="0" err="1">
                <a:latin typeface="Open Sans" panose="020B0606030504020204" pitchFamily="34" charset="0"/>
              </a:rPr>
              <a:t>feugiat</a:t>
            </a:r>
            <a:r>
              <a:rPr lang="en-US" dirty="0">
                <a:latin typeface="Open Sans" panose="020B0606030504020204" pitchFamily="34" charset="0"/>
              </a:rPr>
              <a:t> </a:t>
            </a:r>
            <a:r>
              <a:rPr lang="en-US" dirty="0" err="1">
                <a:latin typeface="Open Sans" panose="020B0606030504020204" pitchFamily="34" charset="0"/>
              </a:rPr>
              <a:t>risus</a:t>
            </a:r>
            <a:r>
              <a:rPr lang="en-US" dirty="0">
                <a:latin typeface="Open Sans" panose="020B0606030504020204" pitchFamily="34" charset="0"/>
              </a:rPr>
              <a:t>. Sed cursus, eros a </a:t>
            </a:r>
            <a:r>
              <a:rPr lang="en-US" dirty="0" err="1">
                <a:latin typeface="Open Sans" panose="020B0606030504020204" pitchFamily="34" charset="0"/>
              </a:rPr>
              <a:t>scelerisque</a:t>
            </a:r>
            <a:r>
              <a:rPr lang="en-US" dirty="0">
                <a:latin typeface="Open Sans" panose="020B0606030504020204" pitchFamily="34" charset="0"/>
              </a:rPr>
              <a:t> </a:t>
            </a:r>
            <a:r>
              <a:rPr lang="en-US" dirty="0" err="1">
                <a:latin typeface="Open Sans" panose="020B0606030504020204" pitchFamily="34" charset="0"/>
              </a:rPr>
              <a:t>accumsan</a:t>
            </a:r>
            <a:r>
              <a:rPr lang="en-US" dirty="0">
                <a:latin typeface="Open Sans" panose="020B0606030504020204" pitchFamily="34" charset="0"/>
              </a:rPr>
              <a:t>, </a:t>
            </a:r>
            <a:r>
              <a:rPr lang="en-US" dirty="0" err="1">
                <a:latin typeface="Open Sans" panose="020B0606030504020204" pitchFamily="34" charset="0"/>
              </a:rPr>
              <a:t>nulla</a:t>
            </a:r>
            <a:r>
              <a:rPr lang="en-US" dirty="0">
                <a:latin typeface="Open Sans" panose="020B0606030504020204" pitchFamily="34" charset="0"/>
              </a:rPr>
              <a:t> </a:t>
            </a:r>
            <a:r>
              <a:rPr lang="en-US" dirty="0" err="1">
                <a:latin typeface="Open Sans" panose="020B0606030504020204" pitchFamily="34" charset="0"/>
              </a:rPr>
              <a:t>metus</a:t>
            </a:r>
            <a:r>
              <a:rPr lang="en-US" dirty="0">
                <a:latin typeface="Open Sans" panose="020B0606030504020204" pitchFamily="34" charset="0"/>
              </a:rPr>
              <a:t> </a:t>
            </a:r>
            <a:r>
              <a:rPr lang="en-US" dirty="0" err="1">
                <a:latin typeface="Open Sans" panose="020B0606030504020204" pitchFamily="34" charset="0"/>
              </a:rPr>
              <a:t>rutrum</a:t>
            </a:r>
            <a:r>
              <a:rPr lang="en-US" dirty="0">
                <a:latin typeface="Open Sans" panose="020B0606030504020204" pitchFamily="34" charset="0"/>
              </a:rPr>
              <a:t> </a:t>
            </a:r>
            <a:r>
              <a:rPr lang="en-US" dirty="0" err="1">
                <a:latin typeface="Open Sans" panose="020B0606030504020204" pitchFamily="34" charset="0"/>
              </a:rPr>
              <a:t>erat</a:t>
            </a:r>
            <a:r>
              <a:rPr lang="en-US" dirty="0">
                <a:latin typeface="Open Sans" panose="020B0606030504020204" pitchFamily="34" charset="0"/>
              </a:rPr>
              <a:t>, at </a:t>
            </a:r>
            <a:r>
              <a:rPr lang="en-US" dirty="0" err="1">
                <a:latin typeface="Open Sans" panose="020B0606030504020204" pitchFamily="34" charset="0"/>
              </a:rPr>
              <a:t>laoreet</a:t>
            </a:r>
            <a:r>
              <a:rPr lang="en-US" dirty="0">
                <a:latin typeface="Open Sans" panose="020B0606030504020204" pitchFamily="34" charset="0"/>
              </a:rPr>
              <a:t> </a:t>
            </a:r>
            <a:r>
              <a:rPr lang="en-US" dirty="0" err="1">
                <a:latin typeface="Open Sans" panose="020B0606030504020204" pitchFamily="34" charset="0"/>
              </a:rPr>
              <a:t>augue</a:t>
            </a:r>
            <a:r>
              <a:rPr lang="en-US" dirty="0">
                <a:latin typeface="Open Sans" panose="020B0606030504020204" pitchFamily="34" charset="0"/>
              </a:rPr>
              <a:t> </a:t>
            </a:r>
            <a:r>
              <a:rPr lang="en-US" dirty="0" err="1">
                <a:latin typeface="Open Sans" panose="020B0606030504020204" pitchFamily="34" charset="0"/>
              </a:rPr>
              <a:t>augue</a:t>
            </a:r>
            <a:r>
              <a:rPr lang="en-US" dirty="0">
                <a:latin typeface="Open Sans" panose="020B0606030504020204" pitchFamily="34" charset="0"/>
              </a:rPr>
              <a:t> a </a:t>
            </a:r>
            <a:r>
              <a:rPr lang="en-US" dirty="0" err="1">
                <a:latin typeface="Open Sans" panose="020B0606030504020204" pitchFamily="34" charset="0"/>
              </a:rPr>
              <a:t>metus</a:t>
            </a:r>
            <a:r>
              <a:rPr lang="en-US" dirty="0">
                <a:latin typeface="Open Sans" panose="020B0606030504020204" pitchFamily="34" charset="0"/>
              </a:rPr>
              <a:t>. </a:t>
            </a:r>
            <a:r>
              <a:rPr lang="en-US" dirty="0" err="1">
                <a:latin typeface="Open Sans" panose="020B0606030504020204" pitchFamily="34" charset="0"/>
              </a:rPr>
              <a:t>Quisque</a:t>
            </a:r>
            <a:r>
              <a:rPr lang="en-US" dirty="0">
                <a:latin typeface="Open Sans" panose="020B0606030504020204" pitchFamily="34" charset="0"/>
              </a:rPr>
              <a:t> </a:t>
            </a:r>
            <a:r>
              <a:rPr lang="en-US" dirty="0" err="1">
                <a:latin typeface="Open Sans" panose="020B0606030504020204" pitchFamily="34" charset="0"/>
              </a:rPr>
              <a:t>justo</a:t>
            </a:r>
            <a:r>
              <a:rPr lang="en-US" dirty="0">
                <a:latin typeface="Open Sans" panose="020B0606030504020204" pitchFamily="34" charset="0"/>
              </a:rPr>
              <a:t> libero, </a:t>
            </a:r>
            <a:r>
              <a:rPr lang="en-US" dirty="0" err="1">
                <a:latin typeface="Open Sans" panose="020B0606030504020204" pitchFamily="34" charset="0"/>
              </a:rPr>
              <a:t>interdum</a:t>
            </a:r>
            <a:r>
              <a:rPr lang="en-US" dirty="0">
                <a:latin typeface="Open Sans" panose="020B0606030504020204" pitchFamily="34" charset="0"/>
              </a:rPr>
              <a:t> sed </a:t>
            </a:r>
            <a:r>
              <a:rPr lang="en-US" dirty="0" err="1">
                <a:latin typeface="Open Sans" panose="020B0606030504020204" pitchFamily="34" charset="0"/>
              </a:rPr>
              <a:t>suscipit</a:t>
            </a:r>
            <a:r>
              <a:rPr lang="en-US" dirty="0">
                <a:latin typeface="Open Sans" panose="020B0606030504020204" pitchFamily="34" charset="0"/>
              </a:rPr>
              <a:t> et, </a:t>
            </a:r>
            <a:r>
              <a:rPr lang="en-US" dirty="0" err="1">
                <a:latin typeface="Open Sans" panose="020B0606030504020204" pitchFamily="34" charset="0"/>
              </a:rPr>
              <a:t>iaculis</a:t>
            </a:r>
            <a:r>
              <a:rPr lang="en-US" dirty="0">
                <a:latin typeface="Open Sans" panose="020B0606030504020204" pitchFamily="34" charset="0"/>
              </a:rPr>
              <a:t> in dui. </a:t>
            </a:r>
            <a:r>
              <a:rPr lang="en-US" dirty="0" err="1">
                <a:latin typeface="Open Sans" panose="020B0606030504020204" pitchFamily="34" charset="0"/>
              </a:rPr>
              <a:t>Quisque</a:t>
            </a:r>
            <a:r>
              <a:rPr lang="en-US" dirty="0">
                <a:latin typeface="Open Sans" panose="020B0606030504020204" pitchFamily="34" charset="0"/>
              </a:rPr>
              <a:t> semper porta </a:t>
            </a:r>
            <a:r>
              <a:rPr lang="en-US" dirty="0" err="1">
                <a:latin typeface="Open Sans" panose="020B0606030504020204" pitchFamily="34" charset="0"/>
              </a:rPr>
              <a:t>tincidunt</a:t>
            </a:r>
            <a:r>
              <a:rPr lang="en-US" dirty="0">
                <a:latin typeface="Open Sans" panose="020B0606030504020204" pitchFamily="34" charset="0"/>
              </a:rPr>
              <a:t>.</a:t>
            </a:r>
          </a:p>
        </p:txBody>
      </p:sp>
      <p:sp>
        <p:nvSpPr>
          <p:cNvPr id="53" name="TextBox 52">
            <a:extLst>
              <a:ext uri="{FF2B5EF4-FFF2-40B4-BE49-F238E27FC236}">
                <a16:creationId xmlns:a16="http://schemas.microsoft.com/office/drawing/2014/main" id="{F0B8A442-4A53-5BC8-0B87-13029B9CDFC5}"/>
              </a:ext>
            </a:extLst>
          </p:cNvPr>
          <p:cNvSpPr txBox="1"/>
          <p:nvPr/>
        </p:nvSpPr>
        <p:spPr>
          <a:xfrm>
            <a:off x="1353363" y="12005376"/>
            <a:ext cx="11824752" cy="5827236"/>
          </a:xfrm>
          <a:prstGeom prst="rect">
            <a:avLst/>
          </a:prstGeom>
          <a:noFill/>
        </p:spPr>
        <p:txBody>
          <a:bodyPr wrap="square">
            <a:spAutoFit/>
          </a:bodyPr>
          <a:lstStyle/>
          <a:p>
            <a:pPr algn="just">
              <a:spcAft>
                <a:spcPts val="1125"/>
              </a:spcAft>
            </a:pPr>
            <a:r>
              <a:rPr lang="en-US" dirty="0">
                <a:latin typeface="Open Sans" panose="020B0606030504020204" pitchFamily="34" charset="0"/>
              </a:rPr>
              <a:t>Lorem ipsum dolor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consectetur</a:t>
            </a:r>
            <a:r>
              <a:rPr lang="en-US" dirty="0">
                <a:latin typeface="Open Sans" panose="020B0606030504020204" pitchFamily="34" charset="0"/>
              </a:rPr>
              <a:t> </a:t>
            </a:r>
            <a:r>
              <a:rPr lang="en-US" dirty="0" err="1">
                <a:latin typeface="Open Sans" panose="020B0606030504020204" pitchFamily="34" charset="0"/>
              </a:rPr>
              <a:t>adipiscing</a:t>
            </a:r>
            <a:r>
              <a:rPr lang="en-US" dirty="0">
                <a:latin typeface="Open Sans" panose="020B0606030504020204" pitchFamily="34" charset="0"/>
              </a:rPr>
              <a:t> </a:t>
            </a:r>
            <a:r>
              <a:rPr lang="en-US" dirty="0" err="1">
                <a:latin typeface="Open Sans" panose="020B0606030504020204" pitchFamily="34" charset="0"/>
              </a:rPr>
              <a:t>elit</a:t>
            </a:r>
            <a:r>
              <a:rPr lang="en-US" dirty="0">
                <a:latin typeface="Open Sans" panose="020B0606030504020204" pitchFamily="34" charset="0"/>
              </a:rPr>
              <a:t>. </a:t>
            </a:r>
            <a:r>
              <a:rPr lang="en-US" dirty="0" err="1">
                <a:latin typeface="Open Sans" panose="020B0606030504020204" pitchFamily="34" charset="0"/>
              </a:rPr>
              <a:t>Quisque</a:t>
            </a:r>
            <a:r>
              <a:rPr lang="en-US" dirty="0">
                <a:latin typeface="Open Sans" panose="020B0606030504020204" pitchFamily="34" charset="0"/>
              </a:rPr>
              <a:t> non diam id </a:t>
            </a:r>
            <a:r>
              <a:rPr lang="en-US" dirty="0" err="1">
                <a:latin typeface="Open Sans" panose="020B0606030504020204" pitchFamily="34" charset="0"/>
              </a:rPr>
              <a:t>urna</a:t>
            </a:r>
            <a:r>
              <a:rPr lang="en-US" dirty="0">
                <a:latin typeface="Open Sans" panose="020B0606030504020204" pitchFamily="34" charset="0"/>
              </a:rPr>
              <a:t> </a:t>
            </a:r>
            <a:r>
              <a:rPr lang="en-US" dirty="0" err="1">
                <a:latin typeface="Open Sans" panose="020B0606030504020204" pitchFamily="34" charset="0"/>
              </a:rPr>
              <a:t>elementum</a:t>
            </a:r>
            <a:r>
              <a:rPr lang="en-US" dirty="0">
                <a:latin typeface="Open Sans" panose="020B0606030504020204" pitchFamily="34" charset="0"/>
              </a:rPr>
              <a:t> </a:t>
            </a:r>
            <a:r>
              <a:rPr lang="en-US" dirty="0" err="1">
                <a:latin typeface="Open Sans" panose="020B0606030504020204" pitchFamily="34" charset="0"/>
              </a:rPr>
              <a:t>dapibus</a:t>
            </a:r>
            <a:r>
              <a:rPr lang="en-US" dirty="0">
                <a:latin typeface="Open Sans" panose="020B0606030504020204" pitchFamily="34" charset="0"/>
              </a:rPr>
              <a:t>. Cras </a:t>
            </a:r>
            <a:r>
              <a:rPr lang="en-US" dirty="0" err="1">
                <a:latin typeface="Open Sans" panose="020B0606030504020204" pitchFamily="34" charset="0"/>
              </a:rPr>
              <a:t>lectus</a:t>
            </a:r>
            <a:r>
              <a:rPr lang="en-US" dirty="0">
                <a:latin typeface="Open Sans" panose="020B0606030504020204" pitchFamily="34" charset="0"/>
              </a:rPr>
              <a:t> lorem, pulvinar non </a:t>
            </a:r>
            <a:r>
              <a:rPr lang="en-US" dirty="0" err="1">
                <a:latin typeface="Open Sans" panose="020B0606030504020204" pitchFamily="34" charset="0"/>
              </a:rPr>
              <a:t>congue</a:t>
            </a:r>
            <a:r>
              <a:rPr lang="en-US" dirty="0">
                <a:latin typeface="Open Sans" panose="020B0606030504020204" pitchFamily="34" charset="0"/>
              </a:rPr>
              <a:t> in, pharetra vitae </a:t>
            </a:r>
            <a:r>
              <a:rPr lang="en-US" dirty="0" err="1">
                <a:latin typeface="Open Sans" panose="020B0606030504020204" pitchFamily="34" charset="0"/>
              </a:rPr>
              <a:t>justo</a:t>
            </a:r>
            <a:r>
              <a:rPr lang="en-US" dirty="0">
                <a:latin typeface="Open Sans" panose="020B0606030504020204" pitchFamily="34" charset="0"/>
              </a:rPr>
              <a:t>. Morbi </a:t>
            </a:r>
            <a:r>
              <a:rPr lang="en-US" dirty="0" err="1">
                <a:latin typeface="Open Sans" panose="020B0606030504020204" pitchFamily="34" charset="0"/>
              </a:rPr>
              <a:t>eget</a:t>
            </a:r>
            <a:r>
              <a:rPr lang="en-US" dirty="0">
                <a:latin typeface="Open Sans" panose="020B0606030504020204" pitchFamily="34" charset="0"/>
              </a:rPr>
              <a:t> maximus </a:t>
            </a:r>
            <a:r>
              <a:rPr lang="en-US" dirty="0" err="1">
                <a:latin typeface="Open Sans" panose="020B0606030504020204" pitchFamily="34" charset="0"/>
              </a:rPr>
              <a:t>odio</a:t>
            </a:r>
            <a:r>
              <a:rPr lang="en-US" dirty="0">
                <a:latin typeface="Open Sans" panose="020B0606030504020204" pitchFamily="34" charset="0"/>
              </a:rPr>
              <a:t>. Nunc </a:t>
            </a:r>
            <a:r>
              <a:rPr lang="en-US" dirty="0" err="1">
                <a:latin typeface="Open Sans" panose="020B0606030504020204" pitchFamily="34" charset="0"/>
              </a:rPr>
              <a:t>malesuada</a:t>
            </a:r>
            <a:r>
              <a:rPr lang="en-US" dirty="0">
                <a:latin typeface="Open Sans" panose="020B0606030504020204" pitchFamily="34" charset="0"/>
              </a:rPr>
              <a:t> </a:t>
            </a:r>
            <a:r>
              <a:rPr lang="en-US" dirty="0" err="1">
                <a:latin typeface="Open Sans" panose="020B0606030504020204" pitchFamily="34" charset="0"/>
              </a:rPr>
              <a:t>pretium</a:t>
            </a:r>
            <a:r>
              <a:rPr lang="en-US" dirty="0">
                <a:latin typeface="Open Sans" panose="020B0606030504020204" pitchFamily="34" charset="0"/>
              </a:rPr>
              <a:t> eros,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venenatis</a:t>
            </a:r>
            <a:r>
              <a:rPr lang="en-US" dirty="0">
                <a:latin typeface="Open Sans" panose="020B0606030504020204" pitchFamily="34" charset="0"/>
              </a:rPr>
              <a:t> </a:t>
            </a:r>
            <a:r>
              <a:rPr lang="en-US" dirty="0" err="1">
                <a:latin typeface="Open Sans" panose="020B0606030504020204" pitchFamily="34" charset="0"/>
              </a:rPr>
              <a:t>nulla</a:t>
            </a:r>
            <a:r>
              <a:rPr lang="en-US" dirty="0">
                <a:latin typeface="Open Sans" panose="020B0606030504020204" pitchFamily="34" charset="0"/>
              </a:rPr>
              <a:t> </a:t>
            </a:r>
            <a:r>
              <a:rPr lang="en-US" dirty="0" err="1">
                <a:latin typeface="Open Sans" panose="020B0606030504020204" pitchFamily="34" charset="0"/>
              </a:rPr>
              <a:t>feugiat</a:t>
            </a:r>
            <a:r>
              <a:rPr lang="en-US" dirty="0">
                <a:latin typeface="Open Sans" panose="020B0606030504020204" pitchFamily="34" charset="0"/>
              </a:rPr>
              <a:t> vel. </a:t>
            </a:r>
            <a:r>
              <a:rPr lang="en-US" dirty="0" err="1">
                <a:latin typeface="Open Sans" panose="020B0606030504020204" pitchFamily="34" charset="0"/>
              </a:rPr>
              <a:t>Praesent</a:t>
            </a:r>
            <a:r>
              <a:rPr lang="en-US" dirty="0">
                <a:latin typeface="Open Sans" panose="020B0606030504020204" pitchFamily="34" charset="0"/>
              </a:rPr>
              <a:t> in nisi </a:t>
            </a:r>
            <a:r>
              <a:rPr lang="en-US" dirty="0" err="1">
                <a:latin typeface="Open Sans" panose="020B0606030504020204" pitchFamily="34" charset="0"/>
              </a:rPr>
              <a:t>placerat</a:t>
            </a:r>
            <a:r>
              <a:rPr lang="en-US" dirty="0">
                <a:latin typeface="Open Sans" panose="020B0606030504020204" pitchFamily="34" charset="0"/>
              </a:rPr>
              <a:t>, </a:t>
            </a:r>
            <a:r>
              <a:rPr lang="en-US" dirty="0" err="1">
                <a:latin typeface="Open Sans" panose="020B0606030504020204" pitchFamily="34" charset="0"/>
              </a:rPr>
              <a:t>fringilla</a:t>
            </a:r>
            <a:r>
              <a:rPr lang="en-US" dirty="0">
                <a:latin typeface="Open Sans" panose="020B0606030504020204" pitchFamily="34" charset="0"/>
              </a:rPr>
              <a:t> dui nec, auctor eros. </a:t>
            </a:r>
            <a:r>
              <a:rPr lang="en-US" dirty="0" err="1">
                <a:latin typeface="Open Sans" panose="020B0606030504020204" pitchFamily="34" charset="0"/>
              </a:rPr>
              <a:t>Etiam</a:t>
            </a:r>
            <a:r>
              <a:rPr lang="en-US" dirty="0">
                <a:latin typeface="Open Sans" panose="020B0606030504020204" pitchFamily="34" charset="0"/>
              </a:rPr>
              <a:t> ligula </a:t>
            </a:r>
            <a:r>
              <a:rPr lang="en-US" dirty="0" err="1">
                <a:latin typeface="Open Sans" panose="020B0606030504020204" pitchFamily="34" charset="0"/>
              </a:rPr>
              <a:t>nisl</a:t>
            </a:r>
            <a:r>
              <a:rPr lang="en-US" dirty="0">
                <a:latin typeface="Open Sans" panose="020B0606030504020204" pitchFamily="34" charset="0"/>
              </a:rPr>
              <a:t>, cursus </a:t>
            </a:r>
            <a:r>
              <a:rPr lang="en-US" dirty="0" err="1">
                <a:latin typeface="Open Sans" panose="020B0606030504020204" pitchFamily="34" charset="0"/>
              </a:rPr>
              <a:t>eu</a:t>
            </a:r>
            <a:r>
              <a:rPr lang="en-US" dirty="0">
                <a:latin typeface="Open Sans" panose="020B0606030504020204" pitchFamily="34" charset="0"/>
              </a:rPr>
              <a:t> </a:t>
            </a:r>
            <a:r>
              <a:rPr lang="en-US" dirty="0" err="1">
                <a:latin typeface="Open Sans" panose="020B0606030504020204" pitchFamily="34" charset="0"/>
              </a:rPr>
              <a:t>sapien</a:t>
            </a:r>
            <a:r>
              <a:rPr lang="en-US" dirty="0">
                <a:latin typeface="Open Sans" panose="020B0606030504020204" pitchFamily="34" charset="0"/>
              </a:rPr>
              <a:t> et, </a:t>
            </a:r>
            <a:r>
              <a:rPr lang="en-US" dirty="0" err="1">
                <a:latin typeface="Open Sans" panose="020B0606030504020204" pitchFamily="34" charset="0"/>
              </a:rPr>
              <a:t>finibus</a:t>
            </a:r>
            <a:r>
              <a:rPr lang="en-US" dirty="0">
                <a:latin typeface="Open Sans" panose="020B0606030504020204" pitchFamily="34" charset="0"/>
              </a:rPr>
              <a:t> </a:t>
            </a:r>
            <a:r>
              <a:rPr lang="en-US" dirty="0" err="1">
                <a:latin typeface="Open Sans" panose="020B0606030504020204" pitchFamily="34" charset="0"/>
              </a:rPr>
              <a:t>commodo</a:t>
            </a:r>
            <a:r>
              <a:rPr lang="en-US" dirty="0">
                <a:latin typeface="Open Sans" panose="020B0606030504020204" pitchFamily="34" charset="0"/>
              </a:rPr>
              <a:t> ipsum. </a:t>
            </a:r>
            <a:r>
              <a:rPr lang="en-US" dirty="0" err="1">
                <a:latin typeface="Open Sans" panose="020B0606030504020204" pitchFamily="34" charset="0"/>
              </a:rPr>
              <a:t>Suspendisse</a:t>
            </a:r>
            <a:r>
              <a:rPr lang="en-US" dirty="0">
                <a:latin typeface="Open Sans" panose="020B0606030504020204" pitchFamily="34" charset="0"/>
              </a:rPr>
              <a:t> </a:t>
            </a:r>
            <a:r>
              <a:rPr lang="en-US" dirty="0" err="1">
                <a:latin typeface="Open Sans" panose="020B0606030504020204" pitchFamily="34" charset="0"/>
              </a:rPr>
              <a:t>eget</a:t>
            </a:r>
            <a:r>
              <a:rPr lang="en-US" dirty="0">
                <a:latin typeface="Open Sans" panose="020B0606030504020204" pitchFamily="34" charset="0"/>
              </a:rPr>
              <a:t> </a:t>
            </a:r>
            <a:r>
              <a:rPr lang="en-US" dirty="0" err="1">
                <a:latin typeface="Open Sans" panose="020B0606030504020204" pitchFamily="34" charset="0"/>
              </a:rPr>
              <a:t>sollicitudin</a:t>
            </a:r>
            <a:r>
              <a:rPr lang="en-US" dirty="0">
                <a:latin typeface="Open Sans" panose="020B0606030504020204" pitchFamily="34" charset="0"/>
              </a:rPr>
              <a:t> </a:t>
            </a:r>
            <a:r>
              <a:rPr lang="en-US" dirty="0" err="1">
                <a:latin typeface="Open Sans" panose="020B0606030504020204" pitchFamily="34" charset="0"/>
              </a:rPr>
              <a:t>lacus</a:t>
            </a:r>
            <a:r>
              <a:rPr lang="en-US" dirty="0">
                <a:latin typeface="Open Sans" panose="020B0606030504020204" pitchFamily="34" charset="0"/>
              </a:rPr>
              <a:t>. </a:t>
            </a:r>
            <a:r>
              <a:rPr lang="en-US" dirty="0" err="1">
                <a:latin typeface="Open Sans" panose="020B0606030504020204" pitchFamily="34" charset="0"/>
              </a:rPr>
              <a:t>Interdum</a:t>
            </a:r>
            <a:r>
              <a:rPr lang="en-US" dirty="0">
                <a:latin typeface="Open Sans" panose="020B0606030504020204" pitchFamily="34" charset="0"/>
              </a:rPr>
              <a:t> et </a:t>
            </a:r>
            <a:r>
              <a:rPr lang="en-US" dirty="0" err="1">
                <a:latin typeface="Open Sans" panose="020B0606030504020204" pitchFamily="34" charset="0"/>
              </a:rPr>
              <a:t>malesuada</a:t>
            </a:r>
            <a:r>
              <a:rPr lang="en-US" dirty="0">
                <a:latin typeface="Open Sans" panose="020B0606030504020204" pitchFamily="34" charset="0"/>
              </a:rPr>
              <a:t> fames ac ante ipsum </a:t>
            </a:r>
            <a:r>
              <a:rPr lang="en-US" dirty="0" err="1">
                <a:latin typeface="Open Sans" panose="020B0606030504020204" pitchFamily="34" charset="0"/>
              </a:rPr>
              <a:t>primis</a:t>
            </a:r>
            <a:r>
              <a:rPr lang="en-US" dirty="0">
                <a:latin typeface="Open Sans" panose="020B0606030504020204" pitchFamily="34" charset="0"/>
              </a:rPr>
              <a:t> in </a:t>
            </a:r>
            <a:r>
              <a:rPr lang="en-US" dirty="0" err="1">
                <a:latin typeface="Open Sans" panose="020B0606030504020204" pitchFamily="34" charset="0"/>
              </a:rPr>
              <a:t>faucibus</a:t>
            </a:r>
            <a:r>
              <a:rPr lang="en-US" dirty="0">
                <a:latin typeface="Open Sans" panose="020B0606030504020204" pitchFamily="34" charset="0"/>
              </a:rPr>
              <a:t>. Nunc </a:t>
            </a:r>
            <a:r>
              <a:rPr lang="en-US" dirty="0" err="1">
                <a:latin typeface="Open Sans" panose="020B0606030504020204" pitchFamily="34" charset="0"/>
              </a:rPr>
              <a:t>elementum</a:t>
            </a:r>
            <a:r>
              <a:rPr lang="en-US" dirty="0">
                <a:latin typeface="Open Sans" panose="020B0606030504020204" pitchFamily="34" charset="0"/>
              </a:rPr>
              <a:t> </a:t>
            </a:r>
            <a:r>
              <a:rPr lang="en-US" dirty="0" err="1">
                <a:latin typeface="Open Sans" panose="020B0606030504020204" pitchFamily="34" charset="0"/>
              </a:rPr>
              <a:t>congue</a:t>
            </a:r>
            <a:r>
              <a:rPr lang="en-US" dirty="0">
                <a:latin typeface="Open Sans" panose="020B0606030504020204" pitchFamily="34" charset="0"/>
              </a:rPr>
              <a:t> </a:t>
            </a:r>
            <a:r>
              <a:rPr lang="en-US" dirty="0" err="1">
                <a:latin typeface="Open Sans" panose="020B0606030504020204" pitchFamily="34" charset="0"/>
              </a:rPr>
              <a:t>purus</a:t>
            </a:r>
            <a:r>
              <a:rPr lang="en-US" dirty="0">
                <a:latin typeface="Open Sans" panose="020B0606030504020204" pitchFamily="34" charset="0"/>
              </a:rPr>
              <a:t> </a:t>
            </a:r>
            <a:r>
              <a:rPr lang="en-US" dirty="0" err="1">
                <a:latin typeface="Open Sans" panose="020B0606030504020204" pitchFamily="34" charset="0"/>
              </a:rPr>
              <a:t>eu</a:t>
            </a:r>
            <a:r>
              <a:rPr lang="en-US" dirty="0">
                <a:latin typeface="Open Sans" panose="020B0606030504020204" pitchFamily="34" charset="0"/>
              </a:rPr>
              <a:t> auctor. Integer dolor </a:t>
            </a:r>
            <a:r>
              <a:rPr lang="en-US" dirty="0" err="1">
                <a:latin typeface="Open Sans" panose="020B0606030504020204" pitchFamily="34" charset="0"/>
              </a:rPr>
              <a:t>lectus</a:t>
            </a:r>
            <a:r>
              <a:rPr lang="en-US" dirty="0">
                <a:latin typeface="Open Sans" panose="020B0606030504020204" pitchFamily="34" charset="0"/>
              </a:rPr>
              <a:t>, </a:t>
            </a:r>
            <a:r>
              <a:rPr lang="en-US" dirty="0" err="1">
                <a:latin typeface="Open Sans" panose="020B0606030504020204" pitchFamily="34" charset="0"/>
              </a:rPr>
              <a:t>mollis</a:t>
            </a:r>
            <a:r>
              <a:rPr lang="en-US" dirty="0">
                <a:latin typeface="Open Sans" panose="020B0606030504020204" pitchFamily="34" charset="0"/>
              </a:rPr>
              <a:t> sed </a:t>
            </a:r>
            <a:r>
              <a:rPr lang="en-US" dirty="0" err="1">
                <a:latin typeface="Open Sans" panose="020B0606030504020204" pitchFamily="34" charset="0"/>
              </a:rPr>
              <a:t>odio</a:t>
            </a:r>
            <a:r>
              <a:rPr lang="en-US" dirty="0">
                <a:latin typeface="Open Sans" panose="020B0606030504020204" pitchFamily="34" charset="0"/>
              </a:rPr>
              <a:t> </a:t>
            </a:r>
            <a:r>
              <a:rPr lang="en-US" dirty="0" err="1">
                <a:latin typeface="Open Sans" panose="020B0606030504020204" pitchFamily="34" charset="0"/>
              </a:rPr>
              <a:t>eget</a:t>
            </a:r>
            <a:r>
              <a:rPr lang="en-US" dirty="0">
                <a:latin typeface="Open Sans" panose="020B0606030504020204" pitchFamily="34" charset="0"/>
              </a:rPr>
              <a:t>, </a:t>
            </a:r>
            <a:r>
              <a:rPr lang="en-US" dirty="0" err="1">
                <a:latin typeface="Open Sans" panose="020B0606030504020204" pitchFamily="34" charset="0"/>
              </a:rPr>
              <a:t>placerat</a:t>
            </a:r>
            <a:r>
              <a:rPr lang="en-US" dirty="0">
                <a:latin typeface="Open Sans" panose="020B0606030504020204" pitchFamily="34" charset="0"/>
              </a:rPr>
              <a:t> </a:t>
            </a:r>
            <a:r>
              <a:rPr lang="en-US" dirty="0" err="1">
                <a:latin typeface="Open Sans" panose="020B0606030504020204" pitchFamily="34" charset="0"/>
              </a:rPr>
              <a:t>pretium</a:t>
            </a:r>
            <a:r>
              <a:rPr lang="en-US" dirty="0">
                <a:latin typeface="Open Sans" panose="020B0606030504020204" pitchFamily="34" charset="0"/>
              </a:rPr>
              <a:t> </a:t>
            </a:r>
            <a:r>
              <a:rPr lang="en-US" dirty="0" err="1">
                <a:latin typeface="Open Sans" panose="020B0606030504020204" pitchFamily="34" charset="0"/>
              </a:rPr>
              <a:t>purus</a:t>
            </a:r>
            <a:r>
              <a:rPr lang="en-US" dirty="0">
                <a:latin typeface="Open Sans" panose="020B0606030504020204" pitchFamily="34" charset="0"/>
              </a:rPr>
              <a:t>. Maecenas </a:t>
            </a:r>
            <a:r>
              <a:rPr lang="en-US" dirty="0" err="1">
                <a:latin typeface="Open Sans" panose="020B0606030504020204" pitchFamily="34" charset="0"/>
              </a:rPr>
              <a:t>consequat</a:t>
            </a:r>
            <a:r>
              <a:rPr lang="en-US" dirty="0">
                <a:latin typeface="Open Sans" panose="020B0606030504020204" pitchFamily="34" charset="0"/>
              </a:rPr>
              <a:t> </a:t>
            </a:r>
            <a:r>
              <a:rPr lang="en-US" dirty="0" err="1">
                <a:latin typeface="Open Sans" panose="020B0606030504020204" pitchFamily="34" charset="0"/>
              </a:rPr>
              <a:t>tincidunt</a:t>
            </a:r>
            <a:r>
              <a:rPr lang="en-US" dirty="0">
                <a:latin typeface="Open Sans" panose="020B0606030504020204" pitchFamily="34" charset="0"/>
              </a:rPr>
              <a:t> </a:t>
            </a:r>
            <a:r>
              <a:rPr lang="en-US" dirty="0" err="1">
                <a:latin typeface="Open Sans" panose="020B0606030504020204" pitchFamily="34" charset="0"/>
              </a:rPr>
              <a:t>neque</a:t>
            </a:r>
            <a:r>
              <a:rPr lang="en-US" dirty="0">
                <a:latin typeface="Open Sans" panose="020B0606030504020204" pitchFamily="34" charset="0"/>
              </a:rPr>
              <a:t> </a:t>
            </a:r>
            <a:r>
              <a:rPr lang="en-US" dirty="0" err="1">
                <a:latin typeface="Open Sans" panose="020B0606030504020204" pitchFamily="34" charset="0"/>
              </a:rPr>
              <a:t>eleifend</a:t>
            </a:r>
            <a:r>
              <a:rPr lang="en-US" dirty="0">
                <a:latin typeface="Open Sans" panose="020B0606030504020204" pitchFamily="34" charset="0"/>
              </a:rPr>
              <a:t> tempus. Nunc </a:t>
            </a:r>
            <a:r>
              <a:rPr lang="en-US" dirty="0" err="1">
                <a:latin typeface="Open Sans" panose="020B0606030504020204" pitchFamily="34" charset="0"/>
              </a:rPr>
              <a:t>iaculis</a:t>
            </a:r>
            <a:r>
              <a:rPr lang="en-US" dirty="0">
                <a:latin typeface="Open Sans" panose="020B0606030504020204" pitchFamily="34" charset="0"/>
              </a:rPr>
              <a:t> </a:t>
            </a:r>
            <a:r>
              <a:rPr lang="en-US" dirty="0" err="1">
                <a:latin typeface="Open Sans" panose="020B0606030504020204" pitchFamily="34" charset="0"/>
              </a:rPr>
              <a:t>est</a:t>
            </a:r>
            <a:r>
              <a:rPr lang="en-US" dirty="0">
                <a:latin typeface="Open Sans" panose="020B0606030504020204" pitchFamily="34" charset="0"/>
              </a:rPr>
              <a:t> at </a:t>
            </a:r>
            <a:r>
              <a:rPr lang="en-US" dirty="0" err="1">
                <a:latin typeface="Open Sans" panose="020B0606030504020204" pitchFamily="34" charset="0"/>
              </a:rPr>
              <a:t>urna</a:t>
            </a:r>
            <a:r>
              <a:rPr lang="en-US" dirty="0">
                <a:latin typeface="Open Sans" panose="020B0606030504020204" pitchFamily="34" charset="0"/>
              </a:rPr>
              <a:t> lacinia,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lobortis</a:t>
            </a:r>
            <a:r>
              <a:rPr lang="en-US" dirty="0">
                <a:latin typeface="Open Sans" panose="020B0606030504020204" pitchFamily="34" charset="0"/>
              </a:rPr>
              <a:t> </a:t>
            </a:r>
            <a:r>
              <a:rPr lang="en-US" dirty="0" err="1">
                <a:latin typeface="Open Sans" panose="020B0606030504020204" pitchFamily="34" charset="0"/>
              </a:rPr>
              <a:t>lacus</a:t>
            </a:r>
            <a:r>
              <a:rPr lang="en-US" dirty="0">
                <a:latin typeface="Open Sans" panose="020B0606030504020204" pitchFamily="34" charset="0"/>
              </a:rPr>
              <a:t> </a:t>
            </a:r>
            <a:r>
              <a:rPr lang="en-US" dirty="0" err="1">
                <a:latin typeface="Open Sans" panose="020B0606030504020204" pitchFamily="34" charset="0"/>
              </a:rPr>
              <a:t>condimentum</a:t>
            </a:r>
            <a:r>
              <a:rPr lang="en-US" dirty="0">
                <a:latin typeface="Open Sans" panose="020B0606030504020204" pitchFamily="34" charset="0"/>
              </a:rPr>
              <a:t>. Sed diam </a:t>
            </a:r>
            <a:r>
              <a:rPr lang="en-US" dirty="0" err="1">
                <a:latin typeface="Open Sans" panose="020B0606030504020204" pitchFamily="34" charset="0"/>
              </a:rPr>
              <a:t>tortor</a:t>
            </a:r>
            <a:r>
              <a:rPr lang="en-US" dirty="0">
                <a:latin typeface="Open Sans" panose="020B0606030504020204" pitchFamily="34" charset="0"/>
              </a:rPr>
              <a:t>, </a:t>
            </a:r>
            <a:r>
              <a:rPr lang="en-US" dirty="0" err="1">
                <a:latin typeface="Open Sans" panose="020B0606030504020204" pitchFamily="34" charset="0"/>
              </a:rPr>
              <a:t>feugiat</a:t>
            </a:r>
            <a:r>
              <a:rPr lang="en-US" dirty="0">
                <a:latin typeface="Open Sans" panose="020B0606030504020204" pitchFamily="34" charset="0"/>
              </a:rPr>
              <a:t> </a:t>
            </a:r>
            <a:r>
              <a:rPr lang="en-US" dirty="0" err="1">
                <a:latin typeface="Open Sans" panose="020B0606030504020204" pitchFamily="34" charset="0"/>
              </a:rPr>
              <a:t>quis</a:t>
            </a:r>
            <a:r>
              <a:rPr lang="en-US" dirty="0">
                <a:latin typeface="Open Sans" panose="020B0606030504020204" pitchFamily="34" charset="0"/>
              </a:rPr>
              <a:t> </a:t>
            </a:r>
            <a:r>
              <a:rPr lang="en-US" dirty="0" err="1">
                <a:latin typeface="Open Sans" panose="020B0606030504020204" pitchFamily="34" charset="0"/>
              </a:rPr>
              <a:t>blandit</a:t>
            </a:r>
            <a:r>
              <a:rPr lang="en-US" dirty="0">
                <a:latin typeface="Open Sans" panose="020B0606030504020204" pitchFamily="34" charset="0"/>
              </a:rPr>
              <a:t>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tempor</a:t>
            </a:r>
            <a:r>
              <a:rPr lang="en-US" dirty="0">
                <a:latin typeface="Open Sans" panose="020B0606030504020204" pitchFamily="34" charset="0"/>
              </a:rPr>
              <a:t> at </a:t>
            </a:r>
            <a:r>
              <a:rPr lang="en-US" dirty="0" err="1">
                <a:latin typeface="Open Sans" panose="020B0606030504020204" pitchFamily="34" charset="0"/>
              </a:rPr>
              <a:t>orci</a:t>
            </a:r>
            <a:r>
              <a:rPr lang="en-US" dirty="0">
                <a:latin typeface="Open Sans" panose="020B0606030504020204" pitchFamily="34" charset="0"/>
              </a:rPr>
              <a:t>.</a:t>
            </a:r>
          </a:p>
          <a:p>
            <a:pPr algn="just">
              <a:spcAft>
                <a:spcPts val="1125"/>
              </a:spcAft>
            </a:pPr>
            <a:r>
              <a:rPr lang="en-US" dirty="0">
                <a:latin typeface="Open Sans" panose="020B0606030504020204" pitchFamily="34" charset="0"/>
              </a:rPr>
              <a:t>Class </a:t>
            </a:r>
            <a:r>
              <a:rPr lang="en-US" dirty="0" err="1">
                <a:latin typeface="Open Sans" panose="020B0606030504020204" pitchFamily="34" charset="0"/>
              </a:rPr>
              <a:t>aptent</a:t>
            </a:r>
            <a:r>
              <a:rPr lang="en-US" dirty="0">
                <a:latin typeface="Open Sans" panose="020B0606030504020204" pitchFamily="34" charset="0"/>
              </a:rPr>
              <a:t> </a:t>
            </a:r>
            <a:r>
              <a:rPr lang="en-US" dirty="0" err="1">
                <a:latin typeface="Open Sans" panose="020B0606030504020204" pitchFamily="34" charset="0"/>
              </a:rPr>
              <a:t>taciti</a:t>
            </a:r>
            <a:r>
              <a:rPr lang="en-US" dirty="0">
                <a:latin typeface="Open Sans" panose="020B0606030504020204" pitchFamily="34" charset="0"/>
              </a:rPr>
              <a:t> </a:t>
            </a:r>
            <a:r>
              <a:rPr lang="en-US" dirty="0" err="1">
                <a:latin typeface="Open Sans" panose="020B0606030504020204" pitchFamily="34" charset="0"/>
              </a:rPr>
              <a:t>sociosqu</a:t>
            </a:r>
            <a:r>
              <a:rPr lang="en-US" dirty="0">
                <a:latin typeface="Open Sans" panose="020B0606030504020204" pitchFamily="34" charset="0"/>
              </a:rPr>
              <a:t> ad </a:t>
            </a:r>
            <a:r>
              <a:rPr lang="en-US" dirty="0" err="1">
                <a:latin typeface="Open Sans" panose="020B0606030504020204" pitchFamily="34" charset="0"/>
              </a:rPr>
              <a:t>litora</a:t>
            </a:r>
            <a:r>
              <a:rPr lang="en-US" dirty="0">
                <a:latin typeface="Open Sans" panose="020B0606030504020204" pitchFamily="34" charset="0"/>
              </a:rPr>
              <a:t> </a:t>
            </a:r>
            <a:r>
              <a:rPr lang="en-US" dirty="0" err="1">
                <a:latin typeface="Open Sans" panose="020B0606030504020204" pitchFamily="34" charset="0"/>
              </a:rPr>
              <a:t>torquent</a:t>
            </a:r>
            <a:r>
              <a:rPr lang="en-US" dirty="0">
                <a:latin typeface="Open Sans" panose="020B0606030504020204" pitchFamily="34" charset="0"/>
              </a:rPr>
              <a:t> per </a:t>
            </a:r>
            <a:r>
              <a:rPr lang="en-US" dirty="0" err="1">
                <a:latin typeface="Open Sans" panose="020B0606030504020204" pitchFamily="34" charset="0"/>
              </a:rPr>
              <a:t>conubia</a:t>
            </a:r>
            <a:r>
              <a:rPr lang="en-US" dirty="0">
                <a:latin typeface="Open Sans" panose="020B0606030504020204" pitchFamily="34" charset="0"/>
              </a:rPr>
              <a:t> nostra, per </a:t>
            </a:r>
            <a:r>
              <a:rPr lang="en-US" dirty="0" err="1">
                <a:latin typeface="Open Sans" panose="020B0606030504020204" pitchFamily="34" charset="0"/>
              </a:rPr>
              <a:t>inceptos</a:t>
            </a:r>
            <a:r>
              <a:rPr lang="en-US" dirty="0">
                <a:latin typeface="Open Sans" panose="020B0606030504020204" pitchFamily="34" charset="0"/>
              </a:rPr>
              <a:t> </a:t>
            </a:r>
            <a:r>
              <a:rPr lang="en-US" dirty="0" err="1">
                <a:latin typeface="Open Sans" panose="020B0606030504020204" pitchFamily="34" charset="0"/>
              </a:rPr>
              <a:t>himenaeos</a:t>
            </a:r>
            <a:r>
              <a:rPr lang="en-US" dirty="0">
                <a:latin typeface="Open Sans" panose="020B0606030504020204" pitchFamily="34" charset="0"/>
              </a:rPr>
              <a:t>. Integer </a:t>
            </a:r>
            <a:r>
              <a:rPr lang="en-US" dirty="0" err="1">
                <a:latin typeface="Open Sans" panose="020B0606030504020204" pitchFamily="34" charset="0"/>
              </a:rPr>
              <a:t>pellentesque</a:t>
            </a:r>
            <a:r>
              <a:rPr lang="en-US" dirty="0">
                <a:latin typeface="Open Sans" panose="020B0606030504020204" pitchFamily="34" charset="0"/>
              </a:rPr>
              <a:t> </a:t>
            </a:r>
            <a:r>
              <a:rPr lang="en-US" dirty="0" err="1">
                <a:latin typeface="Open Sans" panose="020B0606030504020204" pitchFamily="34" charset="0"/>
              </a:rPr>
              <a:t>felis</a:t>
            </a:r>
            <a:r>
              <a:rPr lang="en-US" dirty="0">
                <a:latin typeface="Open Sans" panose="020B0606030504020204" pitchFamily="34" charset="0"/>
              </a:rPr>
              <a:t> </a:t>
            </a:r>
            <a:r>
              <a:rPr lang="en-US" dirty="0" err="1">
                <a:latin typeface="Open Sans" panose="020B0606030504020204" pitchFamily="34" charset="0"/>
              </a:rPr>
              <a:t>metus</a:t>
            </a:r>
            <a:r>
              <a:rPr lang="en-US" dirty="0">
                <a:latin typeface="Open Sans" panose="020B0606030504020204" pitchFamily="34" charset="0"/>
              </a:rPr>
              <a:t>, </a:t>
            </a:r>
            <a:r>
              <a:rPr lang="en-US" dirty="0" err="1">
                <a:latin typeface="Open Sans" panose="020B0606030504020204" pitchFamily="34" charset="0"/>
              </a:rPr>
              <a:t>eget</a:t>
            </a:r>
            <a:r>
              <a:rPr lang="en-US" dirty="0">
                <a:latin typeface="Open Sans" panose="020B0606030504020204" pitchFamily="34" charset="0"/>
              </a:rPr>
              <a:t> </a:t>
            </a:r>
            <a:r>
              <a:rPr lang="en-US" dirty="0" err="1">
                <a:latin typeface="Open Sans" panose="020B0606030504020204" pitchFamily="34" charset="0"/>
              </a:rPr>
              <a:t>finibus</a:t>
            </a:r>
            <a:r>
              <a:rPr lang="en-US" dirty="0">
                <a:latin typeface="Open Sans" panose="020B0606030504020204" pitchFamily="34" charset="0"/>
              </a:rPr>
              <a:t> </a:t>
            </a:r>
            <a:r>
              <a:rPr lang="en-US" dirty="0" err="1">
                <a:latin typeface="Open Sans" panose="020B0606030504020204" pitchFamily="34" charset="0"/>
              </a:rPr>
              <a:t>mauris</a:t>
            </a:r>
            <a:r>
              <a:rPr lang="en-US" dirty="0">
                <a:latin typeface="Open Sans" panose="020B0606030504020204" pitchFamily="34" charset="0"/>
              </a:rPr>
              <a:t> </a:t>
            </a:r>
            <a:r>
              <a:rPr lang="en-US" dirty="0" err="1">
                <a:latin typeface="Open Sans" panose="020B0606030504020204" pitchFamily="34" charset="0"/>
              </a:rPr>
              <a:t>sodales</a:t>
            </a:r>
            <a:r>
              <a:rPr lang="en-US" dirty="0">
                <a:latin typeface="Open Sans" panose="020B0606030504020204" pitchFamily="34" charset="0"/>
              </a:rPr>
              <a:t> </a:t>
            </a:r>
            <a:r>
              <a:rPr lang="en-US" dirty="0" err="1">
                <a:latin typeface="Open Sans" panose="020B0606030504020204" pitchFamily="34" charset="0"/>
              </a:rPr>
              <a:t>quis</a:t>
            </a:r>
            <a:r>
              <a:rPr lang="en-US" dirty="0">
                <a:latin typeface="Open Sans" panose="020B0606030504020204" pitchFamily="34" charset="0"/>
              </a:rPr>
              <a:t>. Mauris semper </a:t>
            </a:r>
            <a:r>
              <a:rPr lang="en-US" dirty="0" err="1">
                <a:latin typeface="Open Sans" panose="020B0606030504020204" pitchFamily="34" charset="0"/>
              </a:rPr>
              <a:t>arcu</a:t>
            </a:r>
            <a:r>
              <a:rPr lang="en-US" dirty="0">
                <a:latin typeface="Open Sans" panose="020B0606030504020204" pitchFamily="34" charset="0"/>
              </a:rPr>
              <a:t> a </a:t>
            </a:r>
            <a:r>
              <a:rPr lang="en-US" dirty="0" err="1">
                <a:latin typeface="Open Sans" panose="020B0606030504020204" pitchFamily="34" charset="0"/>
              </a:rPr>
              <a:t>justo</a:t>
            </a:r>
            <a:r>
              <a:rPr lang="en-US" dirty="0">
                <a:latin typeface="Open Sans" panose="020B0606030504020204" pitchFamily="34" charset="0"/>
              </a:rPr>
              <a:t> </a:t>
            </a:r>
            <a:r>
              <a:rPr lang="en-US" dirty="0" err="1">
                <a:latin typeface="Open Sans" panose="020B0606030504020204" pitchFamily="34" charset="0"/>
              </a:rPr>
              <a:t>tempor</a:t>
            </a:r>
            <a:r>
              <a:rPr lang="en-US" dirty="0">
                <a:latin typeface="Open Sans" panose="020B0606030504020204" pitchFamily="34" charset="0"/>
              </a:rPr>
              <a:t> </a:t>
            </a:r>
            <a:r>
              <a:rPr lang="en-US" dirty="0" err="1">
                <a:latin typeface="Open Sans" panose="020B0606030504020204" pitchFamily="34" charset="0"/>
              </a:rPr>
              <a:t>aliquam</a:t>
            </a:r>
            <a:r>
              <a:rPr lang="en-US" dirty="0">
                <a:latin typeface="Open Sans" panose="020B0606030504020204" pitchFamily="34" charset="0"/>
              </a:rPr>
              <a:t>. </a:t>
            </a:r>
            <a:r>
              <a:rPr lang="en-US" dirty="0" err="1">
                <a:latin typeface="Open Sans" panose="020B0606030504020204" pitchFamily="34" charset="0"/>
              </a:rPr>
              <a:t>Pellentesque</a:t>
            </a:r>
            <a:r>
              <a:rPr lang="en-US" dirty="0">
                <a:latin typeface="Open Sans" panose="020B0606030504020204" pitchFamily="34" charset="0"/>
              </a:rPr>
              <a:t> semper </a:t>
            </a:r>
            <a:r>
              <a:rPr lang="en-US" dirty="0" err="1">
                <a:latin typeface="Open Sans" panose="020B0606030504020204" pitchFamily="34" charset="0"/>
              </a:rPr>
              <a:t>ultrices</a:t>
            </a:r>
            <a:r>
              <a:rPr lang="en-US" dirty="0">
                <a:latin typeface="Open Sans" panose="020B0606030504020204" pitchFamily="34" charset="0"/>
              </a:rPr>
              <a:t> mi nec </a:t>
            </a:r>
            <a:r>
              <a:rPr lang="en-US" dirty="0" err="1">
                <a:latin typeface="Open Sans" panose="020B0606030504020204" pitchFamily="34" charset="0"/>
              </a:rPr>
              <a:t>venenatis</a:t>
            </a:r>
            <a:r>
              <a:rPr lang="en-US" dirty="0">
                <a:latin typeface="Open Sans" panose="020B0606030504020204" pitchFamily="34" charset="0"/>
              </a:rPr>
              <a:t>. Donec dictum </a:t>
            </a:r>
            <a:r>
              <a:rPr lang="en-US" dirty="0" err="1">
                <a:latin typeface="Open Sans" panose="020B0606030504020204" pitchFamily="34" charset="0"/>
              </a:rPr>
              <a:t>aliquam</a:t>
            </a:r>
            <a:r>
              <a:rPr lang="en-US" dirty="0">
                <a:latin typeface="Open Sans" panose="020B0606030504020204" pitchFamily="34" charset="0"/>
              </a:rPr>
              <a:t> </a:t>
            </a:r>
            <a:r>
              <a:rPr lang="en-US" dirty="0" err="1">
                <a:latin typeface="Open Sans" panose="020B0606030504020204" pitchFamily="34" charset="0"/>
              </a:rPr>
              <a:t>justo</a:t>
            </a:r>
            <a:r>
              <a:rPr lang="en-US" dirty="0">
                <a:latin typeface="Open Sans" panose="020B0606030504020204" pitchFamily="34" charset="0"/>
              </a:rPr>
              <a:t>, </a:t>
            </a:r>
            <a:r>
              <a:rPr lang="en-US" dirty="0" err="1">
                <a:latin typeface="Open Sans" panose="020B0606030504020204" pitchFamily="34" charset="0"/>
              </a:rPr>
              <a:t>eu</a:t>
            </a:r>
            <a:r>
              <a:rPr lang="en-US" dirty="0">
                <a:latin typeface="Open Sans" panose="020B0606030504020204" pitchFamily="34" charset="0"/>
              </a:rPr>
              <a:t> </a:t>
            </a:r>
            <a:r>
              <a:rPr lang="en-US" dirty="0" err="1">
                <a:latin typeface="Open Sans" panose="020B0606030504020204" pitchFamily="34" charset="0"/>
              </a:rPr>
              <a:t>aliquam</a:t>
            </a:r>
            <a:r>
              <a:rPr lang="en-US" dirty="0">
                <a:latin typeface="Open Sans" panose="020B0606030504020204" pitchFamily="34" charset="0"/>
              </a:rPr>
              <a:t> libero </a:t>
            </a:r>
            <a:r>
              <a:rPr lang="en-US" dirty="0" err="1">
                <a:latin typeface="Open Sans" panose="020B0606030504020204" pitchFamily="34" charset="0"/>
              </a:rPr>
              <a:t>ornare</a:t>
            </a:r>
            <a:r>
              <a:rPr lang="en-US" dirty="0">
                <a:latin typeface="Open Sans" panose="020B0606030504020204" pitchFamily="34" charset="0"/>
              </a:rPr>
              <a:t> vel. Nunc </a:t>
            </a:r>
            <a:r>
              <a:rPr lang="en-US" dirty="0" err="1">
                <a:latin typeface="Open Sans" panose="020B0606030504020204" pitchFamily="34" charset="0"/>
              </a:rPr>
              <a:t>quis</a:t>
            </a:r>
            <a:r>
              <a:rPr lang="en-US" dirty="0">
                <a:latin typeface="Open Sans" panose="020B0606030504020204" pitchFamily="34" charset="0"/>
              </a:rPr>
              <a:t> </a:t>
            </a:r>
            <a:r>
              <a:rPr lang="en-US" dirty="0" err="1">
                <a:latin typeface="Open Sans" panose="020B0606030504020204" pitchFamily="34" charset="0"/>
              </a:rPr>
              <a:t>eleifend</a:t>
            </a:r>
            <a:r>
              <a:rPr lang="en-US" dirty="0">
                <a:latin typeface="Open Sans" panose="020B0606030504020204" pitchFamily="34" charset="0"/>
              </a:rPr>
              <a:t> nisi. Maecenas </a:t>
            </a:r>
            <a:r>
              <a:rPr lang="en-US" dirty="0" err="1">
                <a:latin typeface="Open Sans" panose="020B0606030504020204" pitchFamily="34" charset="0"/>
              </a:rPr>
              <a:t>arcu</a:t>
            </a:r>
            <a:r>
              <a:rPr lang="en-US" dirty="0">
                <a:latin typeface="Open Sans" panose="020B0606030504020204" pitchFamily="34" charset="0"/>
              </a:rPr>
              <a:t> libero, </a:t>
            </a:r>
            <a:r>
              <a:rPr lang="en-US" dirty="0" err="1">
                <a:latin typeface="Open Sans" panose="020B0606030504020204" pitchFamily="34" charset="0"/>
              </a:rPr>
              <a:t>sollicitudin</a:t>
            </a:r>
            <a:r>
              <a:rPr lang="en-US" dirty="0">
                <a:latin typeface="Open Sans" panose="020B0606030504020204" pitchFamily="34" charset="0"/>
              </a:rPr>
              <a:t> id </a:t>
            </a:r>
            <a:r>
              <a:rPr lang="en-US" dirty="0" err="1">
                <a:latin typeface="Open Sans" panose="020B0606030504020204" pitchFamily="34" charset="0"/>
              </a:rPr>
              <a:t>tempor</a:t>
            </a:r>
            <a:r>
              <a:rPr lang="en-US" dirty="0">
                <a:latin typeface="Open Sans" panose="020B0606030504020204" pitchFamily="34" charset="0"/>
              </a:rPr>
              <a:t> ac, </a:t>
            </a:r>
            <a:r>
              <a:rPr lang="en-US" dirty="0" err="1">
                <a:latin typeface="Open Sans" panose="020B0606030504020204" pitchFamily="34" charset="0"/>
              </a:rPr>
              <a:t>euismod</a:t>
            </a:r>
            <a:r>
              <a:rPr lang="en-US" dirty="0">
                <a:latin typeface="Open Sans" panose="020B0606030504020204" pitchFamily="34" charset="0"/>
              </a:rPr>
              <a:t> at sem. Maecenas cursus vitae </a:t>
            </a:r>
            <a:r>
              <a:rPr lang="en-US" dirty="0" err="1">
                <a:latin typeface="Open Sans" panose="020B0606030504020204" pitchFamily="34" charset="0"/>
              </a:rPr>
              <a:t>odio</a:t>
            </a:r>
            <a:r>
              <a:rPr lang="en-US" dirty="0">
                <a:latin typeface="Open Sans" panose="020B0606030504020204" pitchFamily="34" charset="0"/>
              </a:rPr>
              <a:t> in </a:t>
            </a:r>
            <a:r>
              <a:rPr lang="en-US" dirty="0" err="1">
                <a:latin typeface="Open Sans" panose="020B0606030504020204" pitchFamily="34" charset="0"/>
              </a:rPr>
              <a:t>sodales</a:t>
            </a:r>
            <a:r>
              <a:rPr lang="en-US" dirty="0">
                <a:latin typeface="Open Sans" panose="020B0606030504020204" pitchFamily="34" charset="0"/>
              </a:rPr>
              <a:t>. Proin vitae lacinia ex, sed </a:t>
            </a:r>
            <a:r>
              <a:rPr lang="en-US" dirty="0" err="1">
                <a:latin typeface="Open Sans" panose="020B0606030504020204" pitchFamily="34" charset="0"/>
              </a:rPr>
              <a:t>luctus</a:t>
            </a:r>
            <a:r>
              <a:rPr lang="en-US" dirty="0">
                <a:latin typeface="Open Sans" panose="020B0606030504020204" pitchFamily="34" charset="0"/>
              </a:rPr>
              <a:t> </a:t>
            </a:r>
            <a:r>
              <a:rPr lang="en-US" dirty="0" err="1">
                <a:latin typeface="Open Sans" panose="020B0606030504020204" pitchFamily="34" charset="0"/>
              </a:rPr>
              <a:t>enim</a:t>
            </a:r>
            <a:r>
              <a:rPr lang="en-US" dirty="0">
                <a:latin typeface="Open Sans" panose="020B0606030504020204" pitchFamily="34" charset="0"/>
              </a:rPr>
              <a:t>.</a:t>
            </a:r>
          </a:p>
          <a:p>
            <a:pPr algn="just">
              <a:spcAft>
                <a:spcPts val="1125"/>
              </a:spcAft>
            </a:pPr>
            <a:r>
              <a:rPr lang="en-US" dirty="0" err="1">
                <a:latin typeface="Open Sans" panose="020B0606030504020204" pitchFamily="34" charset="0"/>
              </a:rPr>
              <a:t>Pellentesque</a:t>
            </a:r>
            <a:r>
              <a:rPr lang="en-US" dirty="0">
                <a:latin typeface="Open Sans" panose="020B0606030504020204" pitchFamily="34" charset="0"/>
              </a:rPr>
              <a:t> nec </a:t>
            </a:r>
            <a:r>
              <a:rPr lang="en-US" dirty="0" err="1">
                <a:latin typeface="Open Sans" panose="020B0606030504020204" pitchFamily="34" charset="0"/>
              </a:rPr>
              <a:t>placerat</a:t>
            </a:r>
            <a:r>
              <a:rPr lang="en-US" dirty="0">
                <a:latin typeface="Open Sans" panose="020B0606030504020204" pitchFamily="34" charset="0"/>
              </a:rPr>
              <a:t> magna. </a:t>
            </a:r>
            <a:r>
              <a:rPr lang="en-US" dirty="0" err="1">
                <a:latin typeface="Open Sans" panose="020B0606030504020204" pitchFamily="34" charset="0"/>
              </a:rPr>
              <a:t>Aliquam</a:t>
            </a:r>
            <a:r>
              <a:rPr lang="en-US" dirty="0">
                <a:latin typeface="Open Sans" panose="020B0606030504020204" pitchFamily="34" charset="0"/>
              </a:rPr>
              <a:t> ac </a:t>
            </a:r>
            <a:r>
              <a:rPr lang="en-US" dirty="0" err="1">
                <a:latin typeface="Open Sans" panose="020B0606030504020204" pitchFamily="34" charset="0"/>
              </a:rPr>
              <a:t>varius</a:t>
            </a:r>
            <a:r>
              <a:rPr lang="en-US" dirty="0">
                <a:latin typeface="Open Sans" panose="020B0606030504020204" pitchFamily="34" charset="0"/>
              </a:rPr>
              <a:t> </a:t>
            </a:r>
            <a:r>
              <a:rPr lang="en-US" dirty="0" err="1">
                <a:latin typeface="Open Sans" panose="020B0606030504020204" pitchFamily="34" charset="0"/>
              </a:rPr>
              <a:t>lectus</a:t>
            </a:r>
            <a:r>
              <a:rPr lang="en-US" dirty="0">
                <a:latin typeface="Open Sans" panose="020B0606030504020204" pitchFamily="34" charset="0"/>
              </a:rPr>
              <a:t>. Cras </a:t>
            </a:r>
            <a:r>
              <a:rPr lang="en-US" dirty="0" err="1">
                <a:latin typeface="Open Sans" panose="020B0606030504020204" pitchFamily="34" charset="0"/>
              </a:rPr>
              <a:t>iaculis</a:t>
            </a:r>
            <a:r>
              <a:rPr lang="en-US" dirty="0">
                <a:latin typeface="Open Sans" panose="020B0606030504020204" pitchFamily="34" charset="0"/>
              </a:rPr>
              <a:t> </a:t>
            </a:r>
            <a:r>
              <a:rPr lang="en-US" dirty="0" err="1">
                <a:latin typeface="Open Sans" panose="020B0606030504020204" pitchFamily="34" charset="0"/>
              </a:rPr>
              <a:t>congue</a:t>
            </a:r>
            <a:r>
              <a:rPr lang="en-US" dirty="0">
                <a:latin typeface="Open Sans" panose="020B0606030504020204" pitchFamily="34" charset="0"/>
              </a:rPr>
              <a:t> </a:t>
            </a:r>
            <a:r>
              <a:rPr lang="en-US" dirty="0" err="1">
                <a:latin typeface="Open Sans" panose="020B0606030504020204" pitchFamily="34" charset="0"/>
              </a:rPr>
              <a:t>arcu</a:t>
            </a:r>
            <a:r>
              <a:rPr lang="en-US" dirty="0">
                <a:latin typeface="Open Sans" panose="020B0606030504020204" pitchFamily="34" charset="0"/>
              </a:rPr>
              <a:t>, </a:t>
            </a:r>
            <a:r>
              <a:rPr lang="en-US" dirty="0" err="1">
                <a:latin typeface="Open Sans" panose="020B0606030504020204" pitchFamily="34" charset="0"/>
              </a:rPr>
              <a:t>condimentum</a:t>
            </a:r>
            <a:r>
              <a:rPr lang="en-US" dirty="0">
                <a:latin typeface="Open Sans" panose="020B0606030504020204" pitchFamily="34" charset="0"/>
              </a:rPr>
              <a:t> </a:t>
            </a:r>
            <a:r>
              <a:rPr lang="en-US" dirty="0" err="1">
                <a:latin typeface="Open Sans" panose="020B0606030504020204" pitchFamily="34" charset="0"/>
              </a:rPr>
              <a:t>rhoncus</a:t>
            </a:r>
            <a:r>
              <a:rPr lang="en-US" dirty="0">
                <a:latin typeface="Open Sans" panose="020B0606030504020204" pitchFamily="34" charset="0"/>
              </a:rPr>
              <a:t> </a:t>
            </a:r>
            <a:r>
              <a:rPr lang="en-US" dirty="0" err="1">
                <a:latin typeface="Open Sans" panose="020B0606030504020204" pitchFamily="34" charset="0"/>
              </a:rPr>
              <a:t>justo</a:t>
            </a:r>
            <a:r>
              <a:rPr lang="en-US" dirty="0">
                <a:latin typeface="Open Sans" panose="020B0606030504020204" pitchFamily="34" charset="0"/>
              </a:rPr>
              <a:t> </a:t>
            </a:r>
            <a:r>
              <a:rPr lang="en-US" dirty="0" err="1">
                <a:latin typeface="Open Sans" panose="020B0606030504020204" pitchFamily="34" charset="0"/>
              </a:rPr>
              <a:t>pretium</a:t>
            </a:r>
            <a:r>
              <a:rPr lang="en-US" dirty="0">
                <a:latin typeface="Open Sans" panose="020B0606030504020204" pitchFamily="34" charset="0"/>
              </a:rPr>
              <a:t> </a:t>
            </a:r>
            <a:r>
              <a:rPr lang="en-US" dirty="0" err="1">
                <a:latin typeface="Open Sans" panose="020B0606030504020204" pitchFamily="34" charset="0"/>
              </a:rPr>
              <a:t>eu</a:t>
            </a:r>
            <a:r>
              <a:rPr lang="en-US" dirty="0">
                <a:latin typeface="Open Sans" panose="020B0606030504020204" pitchFamily="34" charset="0"/>
              </a:rPr>
              <a:t>. </a:t>
            </a:r>
            <a:r>
              <a:rPr lang="en-US" dirty="0" err="1">
                <a:latin typeface="Open Sans" panose="020B0606030504020204" pitchFamily="34" charset="0"/>
              </a:rPr>
              <a:t>Nulla</a:t>
            </a:r>
            <a:r>
              <a:rPr lang="en-US" dirty="0">
                <a:latin typeface="Open Sans" panose="020B0606030504020204" pitchFamily="34" charset="0"/>
              </a:rPr>
              <a:t> </a:t>
            </a:r>
            <a:r>
              <a:rPr lang="en-US" dirty="0" err="1">
                <a:latin typeface="Open Sans" panose="020B0606030504020204" pitchFamily="34" charset="0"/>
              </a:rPr>
              <a:t>molestie</a:t>
            </a:r>
            <a:r>
              <a:rPr lang="en-US" dirty="0">
                <a:latin typeface="Open Sans" panose="020B0606030504020204" pitchFamily="34" charset="0"/>
              </a:rPr>
              <a:t> </a:t>
            </a:r>
            <a:r>
              <a:rPr lang="en-US" dirty="0" err="1">
                <a:latin typeface="Open Sans" panose="020B0606030504020204" pitchFamily="34" charset="0"/>
              </a:rPr>
              <a:t>tristique</a:t>
            </a:r>
            <a:r>
              <a:rPr lang="en-US" dirty="0">
                <a:latin typeface="Open Sans" panose="020B0606030504020204" pitchFamily="34" charset="0"/>
              </a:rPr>
              <a:t> dui et </a:t>
            </a:r>
            <a:r>
              <a:rPr lang="en-US" dirty="0" err="1">
                <a:latin typeface="Open Sans" panose="020B0606030504020204" pitchFamily="34" charset="0"/>
              </a:rPr>
              <a:t>varius</a:t>
            </a:r>
            <a:r>
              <a:rPr lang="en-US" dirty="0">
                <a:latin typeface="Open Sans" panose="020B0606030504020204" pitchFamily="34" charset="0"/>
              </a:rPr>
              <a:t>. Aenean in </a:t>
            </a:r>
            <a:r>
              <a:rPr lang="en-US" dirty="0" err="1">
                <a:latin typeface="Open Sans" panose="020B0606030504020204" pitchFamily="34" charset="0"/>
              </a:rPr>
              <a:t>felis</a:t>
            </a:r>
            <a:r>
              <a:rPr lang="en-US" dirty="0">
                <a:latin typeface="Open Sans" panose="020B0606030504020204" pitchFamily="34" charset="0"/>
              </a:rPr>
              <a:t> </a:t>
            </a:r>
            <a:r>
              <a:rPr lang="en-US" dirty="0" err="1">
                <a:latin typeface="Open Sans" panose="020B0606030504020204" pitchFamily="34" charset="0"/>
              </a:rPr>
              <a:t>quis</a:t>
            </a:r>
            <a:r>
              <a:rPr lang="en-US" dirty="0">
                <a:latin typeface="Open Sans" panose="020B0606030504020204" pitchFamily="34" charset="0"/>
              </a:rPr>
              <a:t> ligula </a:t>
            </a:r>
            <a:r>
              <a:rPr lang="en-US" dirty="0" err="1">
                <a:latin typeface="Open Sans" panose="020B0606030504020204" pitchFamily="34" charset="0"/>
              </a:rPr>
              <a:t>venenatis</a:t>
            </a:r>
            <a:r>
              <a:rPr lang="en-US" dirty="0">
                <a:latin typeface="Open Sans" panose="020B0606030504020204" pitchFamily="34" charset="0"/>
              </a:rPr>
              <a:t> cursus a </a:t>
            </a:r>
            <a:r>
              <a:rPr lang="en-US" dirty="0" err="1">
                <a:latin typeface="Open Sans" panose="020B0606030504020204" pitchFamily="34" charset="0"/>
              </a:rPr>
              <a:t>quis</a:t>
            </a:r>
            <a:r>
              <a:rPr lang="en-US" dirty="0">
                <a:latin typeface="Open Sans" panose="020B0606030504020204" pitchFamily="34" charset="0"/>
              </a:rPr>
              <a:t> mi. Mauris ligula </a:t>
            </a:r>
            <a:r>
              <a:rPr lang="en-US" dirty="0" err="1">
                <a:latin typeface="Open Sans" panose="020B0606030504020204" pitchFamily="34" charset="0"/>
              </a:rPr>
              <a:t>lacus</a:t>
            </a:r>
            <a:r>
              <a:rPr lang="en-US" dirty="0">
                <a:latin typeface="Open Sans" panose="020B0606030504020204" pitchFamily="34" charset="0"/>
              </a:rPr>
              <a:t>, </a:t>
            </a:r>
            <a:r>
              <a:rPr lang="en-US" dirty="0" err="1">
                <a:latin typeface="Open Sans" panose="020B0606030504020204" pitchFamily="34" charset="0"/>
              </a:rPr>
              <a:t>malesuada</a:t>
            </a:r>
            <a:r>
              <a:rPr lang="en-US" dirty="0">
                <a:latin typeface="Open Sans" panose="020B0606030504020204" pitchFamily="34" charset="0"/>
              </a:rPr>
              <a:t> </a:t>
            </a:r>
            <a:r>
              <a:rPr lang="en-US" dirty="0" err="1">
                <a:latin typeface="Open Sans" panose="020B0606030504020204" pitchFamily="34" charset="0"/>
              </a:rPr>
              <a:t>euismod</a:t>
            </a:r>
            <a:r>
              <a:rPr lang="en-US" dirty="0">
                <a:latin typeface="Open Sans" panose="020B0606030504020204" pitchFamily="34" charset="0"/>
              </a:rPr>
              <a:t> </a:t>
            </a:r>
            <a:r>
              <a:rPr lang="en-US" dirty="0" err="1">
                <a:latin typeface="Open Sans" panose="020B0606030504020204" pitchFamily="34" charset="0"/>
              </a:rPr>
              <a:t>turpis</a:t>
            </a:r>
            <a:r>
              <a:rPr lang="en-US" dirty="0">
                <a:latin typeface="Open Sans" panose="020B0606030504020204" pitchFamily="34" charset="0"/>
              </a:rPr>
              <a:t> et, </a:t>
            </a:r>
            <a:r>
              <a:rPr lang="en-US" dirty="0" err="1">
                <a:latin typeface="Open Sans" panose="020B0606030504020204" pitchFamily="34" charset="0"/>
              </a:rPr>
              <a:t>luctus</a:t>
            </a:r>
            <a:r>
              <a:rPr lang="en-US" dirty="0">
                <a:latin typeface="Open Sans" panose="020B0606030504020204" pitchFamily="34" charset="0"/>
              </a:rPr>
              <a:t> </a:t>
            </a:r>
            <a:r>
              <a:rPr lang="en-US" dirty="0" err="1">
                <a:latin typeface="Open Sans" panose="020B0606030504020204" pitchFamily="34" charset="0"/>
              </a:rPr>
              <a:t>dapibus</a:t>
            </a:r>
            <a:r>
              <a:rPr lang="en-US" dirty="0">
                <a:latin typeface="Open Sans" panose="020B0606030504020204" pitchFamily="34" charset="0"/>
              </a:rPr>
              <a:t> </a:t>
            </a:r>
            <a:r>
              <a:rPr lang="en-US" dirty="0" err="1">
                <a:latin typeface="Open Sans" panose="020B0606030504020204" pitchFamily="34" charset="0"/>
              </a:rPr>
              <a:t>orci</a:t>
            </a:r>
            <a:r>
              <a:rPr lang="en-US" dirty="0">
                <a:latin typeface="Open Sans" panose="020B0606030504020204" pitchFamily="34" charset="0"/>
              </a:rPr>
              <a:t>. Sed </a:t>
            </a:r>
            <a:r>
              <a:rPr lang="en-US" dirty="0" err="1">
                <a:latin typeface="Open Sans" panose="020B0606030504020204" pitchFamily="34" charset="0"/>
              </a:rPr>
              <a:t>suscipit</a:t>
            </a:r>
            <a:r>
              <a:rPr lang="en-US" dirty="0">
                <a:latin typeface="Open Sans" panose="020B0606030504020204" pitchFamily="34" charset="0"/>
              </a:rPr>
              <a:t> </a:t>
            </a:r>
            <a:r>
              <a:rPr lang="en-US" dirty="0" err="1">
                <a:latin typeface="Open Sans" panose="020B0606030504020204" pitchFamily="34" charset="0"/>
              </a:rPr>
              <a:t>ut</a:t>
            </a:r>
            <a:r>
              <a:rPr lang="en-US" dirty="0">
                <a:latin typeface="Open Sans" panose="020B0606030504020204" pitchFamily="34" charset="0"/>
              </a:rPr>
              <a:t> </a:t>
            </a:r>
            <a:r>
              <a:rPr lang="en-US" dirty="0" err="1">
                <a:latin typeface="Open Sans" panose="020B0606030504020204" pitchFamily="34" charset="0"/>
              </a:rPr>
              <a:t>est</a:t>
            </a:r>
            <a:r>
              <a:rPr lang="en-US" dirty="0">
                <a:latin typeface="Open Sans" panose="020B0606030504020204" pitchFamily="34" charset="0"/>
              </a:rPr>
              <a:t> id pharetra. </a:t>
            </a:r>
            <a:r>
              <a:rPr lang="en-US" dirty="0" err="1">
                <a:latin typeface="Open Sans" panose="020B0606030504020204" pitchFamily="34" charset="0"/>
              </a:rPr>
              <a:t>Fusce</a:t>
            </a:r>
            <a:r>
              <a:rPr lang="en-US" dirty="0">
                <a:latin typeface="Open Sans" panose="020B0606030504020204" pitchFamily="34" charset="0"/>
              </a:rPr>
              <a:t> </a:t>
            </a:r>
            <a:r>
              <a:rPr lang="en-US" dirty="0" err="1">
                <a:latin typeface="Open Sans" panose="020B0606030504020204" pitchFamily="34" charset="0"/>
              </a:rPr>
              <a:t>sagittis</a:t>
            </a:r>
            <a:r>
              <a:rPr lang="en-US" dirty="0">
                <a:latin typeface="Open Sans" panose="020B0606030504020204" pitchFamily="34" charset="0"/>
              </a:rPr>
              <a:t> vitae </a:t>
            </a:r>
            <a:r>
              <a:rPr lang="en-US" dirty="0" err="1">
                <a:latin typeface="Open Sans" panose="020B0606030504020204" pitchFamily="34" charset="0"/>
              </a:rPr>
              <a:t>orci</a:t>
            </a:r>
            <a:r>
              <a:rPr lang="en-US" dirty="0">
                <a:latin typeface="Open Sans" panose="020B0606030504020204" pitchFamily="34" charset="0"/>
              </a:rPr>
              <a:t> et </a:t>
            </a:r>
            <a:r>
              <a:rPr lang="en-US" dirty="0" err="1">
                <a:latin typeface="Open Sans" panose="020B0606030504020204" pitchFamily="34" charset="0"/>
              </a:rPr>
              <a:t>consequat</a:t>
            </a:r>
            <a:r>
              <a:rPr lang="en-US" dirty="0">
                <a:latin typeface="Open Sans" panose="020B0606030504020204" pitchFamily="34" charset="0"/>
              </a:rPr>
              <a:t>. Mauris </a:t>
            </a:r>
            <a:r>
              <a:rPr lang="en-US" dirty="0" err="1">
                <a:latin typeface="Open Sans" panose="020B0606030504020204" pitchFamily="34" charset="0"/>
              </a:rPr>
              <a:t>posuere</a:t>
            </a:r>
            <a:r>
              <a:rPr lang="en-US" dirty="0">
                <a:latin typeface="Open Sans" panose="020B0606030504020204" pitchFamily="34" charset="0"/>
              </a:rPr>
              <a:t> </a:t>
            </a:r>
            <a:r>
              <a:rPr lang="en-US" dirty="0" err="1">
                <a:latin typeface="Open Sans" panose="020B0606030504020204" pitchFamily="34" charset="0"/>
              </a:rPr>
              <a:t>mauris</a:t>
            </a:r>
            <a:r>
              <a:rPr lang="en-US" dirty="0">
                <a:latin typeface="Open Sans" panose="020B0606030504020204" pitchFamily="34" charset="0"/>
              </a:rPr>
              <a:t> </a:t>
            </a:r>
            <a:r>
              <a:rPr lang="en-US" dirty="0" err="1">
                <a:latin typeface="Open Sans" panose="020B0606030504020204" pitchFamily="34" charset="0"/>
              </a:rPr>
              <a:t>quis</a:t>
            </a:r>
            <a:r>
              <a:rPr lang="en-US" dirty="0">
                <a:latin typeface="Open Sans" panose="020B0606030504020204" pitchFamily="34" charset="0"/>
              </a:rPr>
              <a:t> </a:t>
            </a:r>
            <a:r>
              <a:rPr lang="en-US" dirty="0" err="1">
                <a:latin typeface="Open Sans" panose="020B0606030504020204" pitchFamily="34" charset="0"/>
              </a:rPr>
              <a:t>metus</a:t>
            </a:r>
            <a:r>
              <a:rPr lang="en-US" dirty="0">
                <a:latin typeface="Open Sans" panose="020B0606030504020204" pitchFamily="34" charset="0"/>
              </a:rPr>
              <a:t> </a:t>
            </a:r>
            <a:r>
              <a:rPr lang="en-US" dirty="0" err="1">
                <a:latin typeface="Open Sans" panose="020B0606030504020204" pitchFamily="34" charset="0"/>
              </a:rPr>
              <a:t>malesuada</a:t>
            </a:r>
            <a:r>
              <a:rPr lang="en-US" dirty="0">
                <a:latin typeface="Open Sans" panose="020B0606030504020204" pitchFamily="34" charset="0"/>
              </a:rPr>
              <a:t>, </a:t>
            </a:r>
            <a:r>
              <a:rPr lang="en-US" dirty="0" err="1">
                <a:latin typeface="Open Sans" panose="020B0606030504020204" pitchFamily="34" charset="0"/>
              </a:rPr>
              <a:t>eget</a:t>
            </a:r>
            <a:r>
              <a:rPr lang="en-US" dirty="0">
                <a:latin typeface="Open Sans" panose="020B0606030504020204" pitchFamily="34" charset="0"/>
              </a:rPr>
              <a:t> </a:t>
            </a:r>
            <a:r>
              <a:rPr lang="en-US" dirty="0" err="1">
                <a:latin typeface="Open Sans" panose="020B0606030504020204" pitchFamily="34" charset="0"/>
              </a:rPr>
              <a:t>commodo</a:t>
            </a:r>
            <a:r>
              <a:rPr lang="en-US" dirty="0">
                <a:latin typeface="Open Sans" panose="020B0606030504020204" pitchFamily="34" charset="0"/>
              </a:rPr>
              <a:t> </a:t>
            </a:r>
            <a:r>
              <a:rPr lang="en-US" dirty="0" err="1">
                <a:latin typeface="Open Sans" panose="020B0606030504020204" pitchFamily="34" charset="0"/>
              </a:rPr>
              <a:t>arcu</a:t>
            </a:r>
            <a:r>
              <a:rPr lang="en-US" dirty="0">
                <a:latin typeface="Open Sans" panose="020B0606030504020204" pitchFamily="34" charset="0"/>
              </a:rPr>
              <a:t> </a:t>
            </a:r>
            <a:r>
              <a:rPr lang="en-US" dirty="0" err="1">
                <a:latin typeface="Open Sans" panose="020B0606030504020204" pitchFamily="34" charset="0"/>
              </a:rPr>
              <a:t>euismod</a:t>
            </a:r>
            <a:r>
              <a:rPr lang="en-US" dirty="0">
                <a:latin typeface="Open Sans" panose="020B0606030504020204" pitchFamily="34" charset="0"/>
              </a:rPr>
              <a:t>.</a:t>
            </a:r>
          </a:p>
          <a:p>
            <a:pPr algn="just">
              <a:spcAft>
                <a:spcPts val="1125"/>
              </a:spcAft>
            </a:pPr>
            <a:r>
              <a:rPr lang="en-US" dirty="0" err="1">
                <a:latin typeface="Open Sans" panose="020B0606030504020204" pitchFamily="34" charset="0"/>
              </a:rPr>
              <a:t>Curabitur</a:t>
            </a:r>
            <a:r>
              <a:rPr lang="en-US" dirty="0">
                <a:latin typeface="Open Sans" panose="020B0606030504020204" pitchFamily="34" charset="0"/>
              </a:rPr>
              <a:t> </a:t>
            </a:r>
            <a:r>
              <a:rPr lang="en-US" dirty="0" err="1">
                <a:latin typeface="Open Sans" panose="020B0606030504020204" pitchFamily="34" charset="0"/>
              </a:rPr>
              <a:t>laoreet</a:t>
            </a:r>
            <a:r>
              <a:rPr lang="en-US" dirty="0">
                <a:latin typeface="Open Sans" panose="020B0606030504020204" pitchFamily="34" charset="0"/>
              </a:rPr>
              <a:t> </a:t>
            </a:r>
            <a:r>
              <a:rPr lang="en-US" dirty="0" err="1">
                <a:latin typeface="Open Sans" panose="020B0606030504020204" pitchFamily="34" charset="0"/>
              </a:rPr>
              <a:t>leo</a:t>
            </a:r>
            <a:r>
              <a:rPr lang="en-US" dirty="0">
                <a:latin typeface="Open Sans" panose="020B0606030504020204" pitchFamily="34" charset="0"/>
              </a:rPr>
              <a:t> vitae </a:t>
            </a:r>
            <a:r>
              <a:rPr lang="en-US" dirty="0" err="1">
                <a:latin typeface="Open Sans" panose="020B0606030504020204" pitchFamily="34" charset="0"/>
              </a:rPr>
              <a:t>urna</a:t>
            </a:r>
            <a:r>
              <a:rPr lang="en-US" dirty="0">
                <a:latin typeface="Open Sans" panose="020B0606030504020204" pitchFamily="34" charset="0"/>
              </a:rPr>
              <a:t> </a:t>
            </a:r>
            <a:r>
              <a:rPr lang="en-US" dirty="0" err="1">
                <a:latin typeface="Open Sans" panose="020B0606030504020204" pitchFamily="34" charset="0"/>
              </a:rPr>
              <a:t>commodo</a:t>
            </a:r>
            <a:r>
              <a:rPr lang="en-US" dirty="0">
                <a:latin typeface="Open Sans" panose="020B0606030504020204" pitchFamily="34" charset="0"/>
              </a:rPr>
              <a:t>, ac </a:t>
            </a:r>
            <a:r>
              <a:rPr lang="en-US" dirty="0" err="1">
                <a:latin typeface="Open Sans" panose="020B0606030504020204" pitchFamily="34" charset="0"/>
              </a:rPr>
              <a:t>venenatis</a:t>
            </a:r>
            <a:r>
              <a:rPr lang="en-US" dirty="0">
                <a:latin typeface="Open Sans" panose="020B0606030504020204" pitchFamily="34" charset="0"/>
              </a:rPr>
              <a:t> ex </a:t>
            </a:r>
            <a:r>
              <a:rPr lang="en-US" dirty="0" err="1">
                <a:latin typeface="Open Sans" panose="020B0606030504020204" pitchFamily="34" charset="0"/>
              </a:rPr>
              <a:t>blandit</a:t>
            </a:r>
            <a:r>
              <a:rPr lang="en-US" dirty="0">
                <a:latin typeface="Open Sans" panose="020B0606030504020204" pitchFamily="34" charset="0"/>
              </a:rPr>
              <a:t>. </a:t>
            </a:r>
            <a:r>
              <a:rPr lang="en-US" dirty="0" err="1">
                <a:latin typeface="Open Sans" panose="020B0606030504020204" pitchFamily="34" charset="0"/>
              </a:rPr>
              <a:t>Aliquam</a:t>
            </a:r>
            <a:r>
              <a:rPr lang="en-US" dirty="0">
                <a:latin typeface="Open Sans" panose="020B0606030504020204" pitchFamily="34" charset="0"/>
              </a:rPr>
              <a:t> </a:t>
            </a:r>
            <a:r>
              <a:rPr lang="en-US" dirty="0" err="1">
                <a:latin typeface="Open Sans" panose="020B0606030504020204" pitchFamily="34" charset="0"/>
              </a:rPr>
              <a:t>accumsan</a:t>
            </a:r>
            <a:r>
              <a:rPr lang="en-US" dirty="0">
                <a:latin typeface="Open Sans" panose="020B0606030504020204" pitchFamily="34" charset="0"/>
              </a:rPr>
              <a:t> a </a:t>
            </a:r>
            <a:r>
              <a:rPr lang="en-US" dirty="0" err="1">
                <a:latin typeface="Open Sans" panose="020B0606030504020204" pitchFamily="34" charset="0"/>
              </a:rPr>
              <a:t>risus</a:t>
            </a:r>
            <a:r>
              <a:rPr lang="en-US" dirty="0">
                <a:latin typeface="Open Sans" panose="020B0606030504020204" pitchFamily="34" charset="0"/>
              </a:rPr>
              <a:t> </a:t>
            </a:r>
            <a:r>
              <a:rPr lang="en-US" dirty="0" err="1">
                <a:latin typeface="Open Sans" panose="020B0606030504020204" pitchFamily="34" charset="0"/>
              </a:rPr>
              <a:t>tristique</a:t>
            </a:r>
            <a:r>
              <a:rPr lang="en-US" dirty="0">
                <a:latin typeface="Open Sans" panose="020B0606030504020204" pitchFamily="34" charset="0"/>
              </a:rPr>
              <a:t> </a:t>
            </a:r>
            <a:r>
              <a:rPr lang="en-US" dirty="0" err="1">
                <a:latin typeface="Open Sans" panose="020B0606030504020204" pitchFamily="34" charset="0"/>
              </a:rPr>
              <a:t>eleifend</a:t>
            </a:r>
            <a:r>
              <a:rPr lang="en-US" dirty="0">
                <a:latin typeface="Open Sans" panose="020B0606030504020204" pitchFamily="34" charset="0"/>
              </a:rPr>
              <a:t>. Sed tempus </a:t>
            </a:r>
            <a:r>
              <a:rPr lang="en-US" dirty="0" err="1">
                <a:latin typeface="Open Sans" panose="020B0606030504020204" pitchFamily="34" charset="0"/>
              </a:rPr>
              <a:t>enim</a:t>
            </a:r>
            <a:r>
              <a:rPr lang="en-US" dirty="0">
                <a:latin typeface="Open Sans" panose="020B0606030504020204" pitchFamily="34" charset="0"/>
              </a:rPr>
              <a:t> ex, non </a:t>
            </a:r>
            <a:r>
              <a:rPr lang="en-US" dirty="0" err="1">
                <a:latin typeface="Open Sans" panose="020B0606030504020204" pitchFamily="34" charset="0"/>
              </a:rPr>
              <a:t>consequat</a:t>
            </a:r>
            <a:r>
              <a:rPr lang="en-US" dirty="0">
                <a:latin typeface="Open Sans" panose="020B0606030504020204" pitchFamily="34" charset="0"/>
              </a:rPr>
              <a:t> </a:t>
            </a:r>
            <a:r>
              <a:rPr lang="en-US" dirty="0" err="1">
                <a:latin typeface="Open Sans" panose="020B0606030504020204" pitchFamily="34" charset="0"/>
              </a:rPr>
              <a:t>nisl</a:t>
            </a:r>
            <a:r>
              <a:rPr lang="en-US" dirty="0">
                <a:latin typeface="Open Sans" panose="020B0606030504020204" pitchFamily="34" charset="0"/>
              </a:rPr>
              <a:t> </a:t>
            </a:r>
            <a:r>
              <a:rPr lang="en-US" dirty="0" err="1">
                <a:latin typeface="Open Sans" panose="020B0606030504020204" pitchFamily="34" charset="0"/>
              </a:rPr>
              <a:t>egestas</a:t>
            </a:r>
            <a:r>
              <a:rPr lang="en-US" dirty="0">
                <a:latin typeface="Open Sans" panose="020B0606030504020204" pitchFamily="34" charset="0"/>
              </a:rPr>
              <a:t> convallis. Donec magna </a:t>
            </a:r>
            <a:r>
              <a:rPr lang="en-US" dirty="0" err="1">
                <a:latin typeface="Open Sans" panose="020B0606030504020204" pitchFamily="34" charset="0"/>
              </a:rPr>
              <a:t>risus</a:t>
            </a:r>
            <a:r>
              <a:rPr lang="en-US" dirty="0">
                <a:latin typeface="Open Sans" panose="020B0606030504020204" pitchFamily="34" charset="0"/>
              </a:rPr>
              <a:t>, </a:t>
            </a:r>
            <a:r>
              <a:rPr lang="en-US" dirty="0" err="1">
                <a:latin typeface="Open Sans" panose="020B0606030504020204" pitchFamily="34" charset="0"/>
              </a:rPr>
              <a:t>ullamcorper</a:t>
            </a:r>
            <a:r>
              <a:rPr lang="en-US" dirty="0">
                <a:latin typeface="Open Sans" panose="020B0606030504020204" pitchFamily="34" charset="0"/>
              </a:rPr>
              <a:t> </a:t>
            </a:r>
            <a:r>
              <a:rPr lang="en-US" dirty="0" err="1">
                <a:latin typeface="Open Sans" panose="020B0606030504020204" pitchFamily="34" charset="0"/>
              </a:rPr>
              <a:t>consectetur</a:t>
            </a:r>
            <a:r>
              <a:rPr lang="en-US" dirty="0">
                <a:latin typeface="Open Sans" panose="020B0606030504020204" pitchFamily="34" charset="0"/>
              </a:rPr>
              <a:t> porta et, tempus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velit</a:t>
            </a:r>
            <a:r>
              <a:rPr lang="en-US" dirty="0">
                <a:latin typeface="Open Sans" panose="020B0606030504020204" pitchFamily="34" charset="0"/>
              </a:rPr>
              <a:t>. </a:t>
            </a:r>
            <a:r>
              <a:rPr lang="en-US" dirty="0" err="1">
                <a:latin typeface="Open Sans" panose="020B0606030504020204" pitchFamily="34" charset="0"/>
              </a:rPr>
              <a:t>Suspendisse</a:t>
            </a:r>
            <a:r>
              <a:rPr lang="en-US" dirty="0">
                <a:latin typeface="Open Sans" panose="020B0606030504020204" pitchFamily="34" charset="0"/>
              </a:rPr>
              <a:t> nec </a:t>
            </a:r>
            <a:r>
              <a:rPr lang="en-US" dirty="0" err="1">
                <a:latin typeface="Open Sans" panose="020B0606030504020204" pitchFamily="34" charset="0"/>
              </a:rPr>
              <a:t>aliquet</a:t>
            </a:r>
            <a:r>
              <a:rPr lang="en-US" dirty="0">
                <a:latin typeface="Open Sans" panose="020B0606030504020204" pitchFamily="34" charset="0"/>
              </a:rPr>
              <a:t> </a:t>
            </a:r>
            <a:r>
              <a:rPr lang="en-US" dirty="0" err="1">
                <a:latin typeface="Open Sans" panose="020B0606030504020204" pitchFamily="34" charset="0"/>
              </a:rPr>
              <a:t>nunc</a:t>
            </a:r>
            <a:r>
              <a:rPr lang="en-US" dirty="0">
                <a:latin typeface="Open Sans" panose="020B0606030504020204" pitchFamily="34" charset="0"/>
              </a:rPr>
              <a:t>. </a:t>
            </a:r>
            <a:r>
              <a:rPr lang="en-US" dirty="0" err="1">
                <a:latin typeface="Open Sans" panose="020B0606030504020204" pitchFamily="34" charset="0"/>
              </a:rPr>
              <a:t>Nullam</a:t>
            </a:r>
            <a:r>
              <a:rPr lang="en-US" dirty="0">
                <a:latin typeface="Open Sans" panose="020B0606030504020204" pitchFamily="34" charset="0"/>
              </a:rPr>
              <a:t> </a:t>
            </a:r>
            <a:r>
              <a:rPr lang="en-US" dirty="0" err="1">
                <a:latin typeface="Open Sans" panose="020B0606030504020204" pitchFamily="34" charset="0"/>
              </a:rPr>
              <a:t>quis</a:t>
            </a:r>
            <a:r>
              <a:rPr lang="en-US" dirty="0">
                <a:latin typeface="Open Sans" panose="020B0606030504020204" pitchFamily="34" charset="0"/>
              </a:rPr>
              <a:t> convallis </a:t>
            </a:r>
            <a:r>
              <a:rPr lang="en-US" dirty="0" err="1">
                <a:latin typeface="Open Sans" panose="020B0606030504020204" pitchFamily="34" charset="0"/>
              </a:rPr>
              <a:t>velit</a:t>
            </a:r>
            <a:r>
              <a:rPr lang="en-US" dirty="0">
                <a:latin typeface="Open Sans" panose="020B0606030504020204" pitchFamily="34" charset="0"/>
              </a:rPr>
              <a:t>, </a:t>
            </a:r>
            <a:r>
              <a:rPr lang="en-US" dirty="0" err="1">
                <a:latin typeface="Open Sans" panose="020B0606030504020204" pitchFamily="34" charset="0"/>
              </a:rPr>
              <a:t>posuere</a:t>
            </a:r>
            <a:r>
              <a:rPr lang="en-US" dirty="0">
                <a:latin typeface="Open Sans" panose="020B0606030504020204" pitchFamily="34" charset="0"/>
              </a:rPr>
              <a:t> </a:t>
            </a:r>
            <a:r>
              <a:rPr lang="en-US" dirty="0" err="1">
                <a:latin typeface="Open Sans" panose="020B0606030504020204" pitchFamily="34" charset="0"/>
              </a:rPr>
              <a:t>volutpat</a:t>
            </a:r>
            <a:r>
              <a:rPr lang="en-US" dirty="0">
                <a:latin typeface="Open Sans" panose="020B0606030504020204" pitchFamily="34" charset="0"/>
              </a:rPr>
              <a:t> sem. Lorem ipsum dolor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consectetur</a:t>
            </a:r>
            <a:r>
              <a:rPr lang="en-US" dirty="0">
                <a:latin typeface="Open Sans" panose="020B0606030504020204" pitchFamily="34" charset="0"/>
              </a:rPr>
              <a:t> </a:t>
            </a:r>
            <a:r>
              <a:rPr lang="en-US" dirty="0" err="1">
                <a:latin typeface="Open Sans" panose="020B0606030504020204" pitchFamily="34" charset="0"/>
              </a:rPr>
              <a:t>adipiscing</a:t>
            </a:r>
            <a:r>
              <a:rPr lang="en-US" dirty="0">
                <a:latin typeface="Open Sans" panose="020B0606030504020204" pitchFamily="34" charset="0"/>
              </a:rPr>
              <a:t> </a:t>
            </a:r>
            <a:r>
              <a:rPr lang="en-US" dirty="0" err="1">
                <a:latin typeface="Open Sans" panose="020B0606030504020204" pitchFamily="34" charset="0"/>
              </a:rPr>
              <a:t>elit</a:t>
            </a:r>
            <a:r>
              <a:rPr lang="en-US" dirty="0">
                <a:latin typeface="Open Sans" panose="020B0606030504020204" pitchFamily="34" charset="0"/>
              </a:rPr>
              <a:t>. </a:t>
            </a:r>
            <a:r>
              <a:rPr lang="en-US" dirty="0" err="1">
                <a:latin typeface="Open Sans" panose="020B0606030504020204" pitchFamily="34" charset="0"/>
              </a:rPr>
              <a:t>Nulla</a:t>
            </a:r>
            <a:r>
              <a:rPr lang="en-US" dirty="0">
                <a:latin typeface="Open Sans" panose="020B0606030504020204" pitchFamily="34" charset="0"/>
              </a:rPr>
              <a:t> semper, </a:t>
            </a:r>
            <a:r>
              <a:rPr lang="en-US" dirty="0" err="1">
                <a:latin typeface="Open Sans" panose="020B0606030504020204" pitchFamily="34" charset="0"/>
              </a:rPr>
              <a:t>sapien</a:t>
            </a:r>
            <a:r>
              <a:rPr lang="en-US" dirty="0">
                <a:latin typeface="Open Sans" panose="020B0606030504020204" pitchFamily="34" charset="0"/>
              </a:rPr>
              <a:t> sed </a:t>
            </a:r>
            <a:r>
              <a:rPr lang="en-US" dirty="0" err="1">
                <a:latin typeface="Open Sans" panose="020B0606030504020204" pitchFamily="34" charset="0"/>
              </a:rPr>
              <a:t>vulputate</a:t>
            </a:r>
            <a:r>
              <a:rPr lang="en-US" dirty="0">
                <a:latin typeface="Open Sans" panose="020B0606030504020204" pitchFamily="34" charset="0"/>
              </a:rPr>
              <a:t> pulvinar, </a:t>
            </a:r>
            <a:r>
              <a:rPr lang="en-US" dirty="0" err="1">
                <a:latin typeface="Open Sans" panose="020B0606030504020204" pitchFamily="34" charset="0"/>
              </a:rPr>
              <a:t>sapien</a:t>
            </a:r>
            <a:r>
              <a:rPr lang="en-US" dirty="0">
                <a:latin typeface="Open Sans" panose="020B0606030504020204" pitchFamily="34" charset="0"/>
              </a:rPr>
              <a:t> </a:t>
            </a:r>
            <a:r>
              <a:rPr lang="en-US" dirty="0" err="1">
                <a:latin typeface="Open Sans" panose="020B0606030504020204" pitchFamily="34" charset="0"/>
              </a:rPr>
              <a:t>turpis</a:t>
            </a:r>
            <a:r>
              <a:rPr lang="en-US" dirty="0">
                <a:latin typeface="Open Sans" panose="020B0606030504020204" pitchFamily="34" charset="0"/>
              </a:rPr>
              <a:t> </a:t>
            </a:r>
            <a:r>
              <a:rPr lang="en-US" dirty="0" err="1">
                <a:latin typeface="Open Sans" panose="020B0606030504020204" pitchFamily="34" charset="0"/>
              </a:rPr>
              <a:t>consequat</a:t>
            </a:r>
            <a:r>
              <a:rPr lang="en-US" dirty="0">
                <a:latin typeface="Open Sans" panose="020B0606030504020204" pitchFamily="34" charset="0"/>
              </a:rPr>
              <a:t> </a:t>
            </a:r>
            <a:r>
              <a:rPr lang="en-US" dirty="0" err="1">
                <a:latin typeface="Open Sans" panose="020B0606030504020204" pitchFamily="34" charset="0"/>
              </a:rPr>
              <a:t>mauris</a:t>
            </a:r>
            <a:r>
              <a:rPr lang="en-US" dirty="0">
                <a:latin typeface="Open Sans" panose="020B0606030504020204" pitchFamily="34" charset="0"/>
              </a:rPr>
              <a:t>, id </a:t>
            </a:r>
            <a:r>
              <a:rPr lang="en-US" dirty="0" err="1">
                <a:latin typeface="Open Sans" panose="020B0606030504020204" pitchFamily="34" charset="0"/>
              </a:rPr>
              <a:t>malesuada</a:t>
            </a:r>
            <a:r>
              <a:rPr lang="en-US" dirty="0">
                <a:latin typeface="Open Sans" panose="020B0606030504020204" pitchFamily="34" charset="0"/>
              </a:rPr>
              <a:t> </a:t>
            </a:r>
            <a:r>
              <a:rPr lang="en-US" dirty="0" err="1">
                <a:latin typeface="Open Sans" panose="020B0606030504020204" pitchFamily="34" charset="0"/>
              </a:rPr>
              <a:t>augue</a:t>
            </a:r>
            <a:r>
              <a:rPr lang="en-US" dirty="0">
                <a:latin typeface="Open Sans" panose="020B0606030504020204" pitchFamily="34" charset="0"/>
              </a:rPr>
              <a:t> </a:t>
            </a:r>
            <a:r>
              <a:rPr lang="en-US" dirty="0" err="1">
                <a:latin typeface="Open Sans" panose="020B0606030504020204" pitchFamily="34" charset="0"/>
              </a:rPr>
              <a:t>tortor</a:t>
            </a:r>
            <a:r>
              <a:rPr lang="en-US" dirty="0">
                <a:latin typeface="Open Sans" panose="020B0606030504020204" pitchFamily="34" charset="0"/>
              </a:rPr>
              <a:t>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leo</a:t>
            </a:r>
            <a:r>
              <a:rPr lang="en-US" dirty="0">
                <a:latin typeface="Open Sans" panose="020B0606030504020204" pitchFamily="34" charset="0"/>
              </a:rPr>
              <a:t>. </a:t>
            </a:r>
            <a:r>
              <a:rPr lang="en-US" dirty="0" err="1">
                <a:latin typeface="Open Sans" panose="020B0606030504020204" pitchFamily="34" charset="0"/>
              </a:rPr>
              <a:t>Fusce</a:t>
            </a:r>
            <a:r>
              <a:rPr lang="en-US" dirty="0">
                <a:latin typeface="Open Sans" panose="020B0606030504020204" pitchFamily="34" charset="0"/>
              </a:rPr>
              <a:t> semper lorem porta </a:t>
            </a:r>
            <a:r>
              <a:rPr lang="en-US" dirty="0" err="1">
                <a:latin typeface="Open Sans" panose="020B0606030504020204" pitchFamily="34" charset="0"/>
              </a:rPr>
              <a:t>egestas</a:t>
            </a:r>
            <a:r>
              <a:rPr lang="en-US" dirty="0">
                <a:latin typeface="Open Sans" panose="020B0606030504020204" pitchFamily="34" charset="0"/>
              </a:rPr>
              <a:t> auctor. </a:t>
            </a:r>
            <a:r>
              <a:rPr lang="en-US" dirty="0" err="1">
                <a:latin typeface="Open Sans" panose="020B0606030504020204" pitchFamily="34" charset="0"/>
              </a:rPr>
              <a:t>Quisque</a:t>
            </a:r>
            <a:r>
              <a:rPr lang="en-US" dirty="0">
                <a:latin typeface="Open Sans" panose="020B0606030504020204" pitchFamily="34" charset="0"/>
              </a:rPr>
              <a:t> vestibulum dictum ipsum, sed gravida </a:t>
            </a:r>
            <a:r>
              <a:rPr lang="en-US" dirty="0" err="1">
                <a:latin typeface="Open Sans" panose="020B0606030504020204" pitchFamily="34" charset="0"/>
              </a:rPr>
              <a:t>purus</a:t>
            </a:r>
            <a:r>
              <a:rPr lang="en-US" dirty="0">
                <a:latin typeface="Open Sans" panose="020B0606030504020204" pitchFamily="34" charset="0"/>
              </a:rPr>
              <a:t>. Ut </a:t>
            </a:r>
            <a:r>
              <a:rPr lang="en-US" dirty="0" err="1">
                <a:latin typeface="Open Sans" panose="020B0606030504020204" pitchFamily="34" charset="0"/>
              </a:rPr>
              <a:t>vehicula</a:t>
            </a:r>
            <a:r>
              <a:rPr lang="en-US" dirty="0">
                <a:latin typeface="Open Sans" panose="020B0606030504020204" pitchFamily="34" charset="0"/>
              </a:rPr>
              <a:t> </a:t>
            </a:r>
            <a:r>
              <a:rPr lang="en-US" dirty="0" err="1">
                <a:latin typeface="Open Sans" panose="020B0606030504020204" pitchFamily="34" charset="0"/>
              </a:rPr>
              <a:t>orci</a:t>
            </a:r>
            <a:r>
              <a:rPr lang="en-US" dirty="0">
                <a:latin typeface="Open Sans" panose="020B0606030504020204" pitchFamily="34" charset="0"/>
              </a:rPr>
              <a:t> ac </a:t>
            </a:r>
            <a:r>
              <a:rPr lang="en-US" dirty="0" err="1">
                <a:latin typeface="Open Sans" panose="020B0606030504020204" pitchFamily="34" charset="0"/>
              </a:rPr>
              <a:t>orci</a:t>
            </a:r>
            <a:r>
              <a:rPr lang="en-US" dirty="0">
                <a:latin typeface="Open Sans" panose="020B0606030504020204" pitchFamily="34" charset="0"/>
              </a:rPr>
              <a:t> gravida, nec </a:t>
            </a:r>
            <a:r>
              <a:rPr lang="en-US" dirty="0" err="1">
                <a:latin typeface="Open Sans" panose="020B0606030504020204" pitchFamily="34" charset="0"/>
              </a:rPr>
              <a:t>hendrerit</a:t>
            </a:r>
            <a:r>
              <a:rPr lang="en-US" dirty="0">
                <a:latin typeface="Open Sans" panose="020B0606030504020204" pitchFamily="34" charset="0"/>
              </a:rPr>
              <a:t> </a:t>
            </a:r>
            <a:r>
              <a:rPr lang="en-US" dirty="0" err="1">
                <a:latin typeface="Open Sans" panose="020B0606030504020204" pitchFamily="34" charset="0"/>
              </a:rPr>
              <a:t>erat</a:t>
            </a:r>
            <a:r>
              <a:rPr lang="en-US" dirty="0">
                <a:latin typeface="Open Sans" panose="020B0606030504020204" pitchFamily="34" charset="0"/>
              </a:rPr>
              <a:t> </a:t>
            </a:r>
            <a:r>
              <a:rPr lang="en-US" dirty="0" err="1">
                <a:latin typeface="Open Sans" panose="020B0606030504020204" pitchFamily="34" charset="0"/>
              </a:rPr>
              <a:t>efficitur</a:t>
            </a:r>
            <a:r>
              <a:rPr lang="en-US" dirty="0">
                <a:latin typeface="Open Sans" panose="020B0606030504020204" pitchFamily="34" charset="0"/>
              </a:rPr>
              <a:t>. </a:t>
            </a:r>
            <a:r>
              <a:rPr lang="en-US" dirty="0" err="1">
                <a:latin typeface="Open Sans" panose="020B0606030504020204" pitchFamily="34" charset="0"/>
              </a:rPr>
              <a:t>Suspendisse</a:t>
            </a:r>
            <a:r>
              <a:rPr lang="en-US" dirty="0">
                <a:latin typeface="Open Sans" panose="020B0606030504020204" pitchFamily="34" charset="0"/>
              </a:rPr>
              <a:t> nec </a:t>
            </a:r>
            <a:r>
              <a:rPr lang="en-US" dirty="0" err="1">
                <a:latin typeface="Open Sans" panose="020B0606030504020204" pitchFamily="34" charset="0"/>
              </a:rPr>
              <a:t>velit</a:t>
            </a:r>
            <a:r>
              <a:rPr lang="en-US" dirty="0">
                <a:latin typeface="Open Sans" panose="020B0606030504020204" pitchFamily="34" charset="0"/>
              </a:rPr>
              <a:t> </a:t>
            </a:r>
            <a:r>
              <a:rPr lang="en-US" dirty="0" err="1">
                <a:latin typeface="Open Sans" panose="020B0606030504020204" pitchFamily="34" charset="0"/>
              </a:rPr>
              <a:t>urna</a:t>
            </a:r>
            <a:r>
              <a:rPr lang="en-US" dirty="0">
                <a:latin typeface="Open Sans" panose="020B0606030504020204" pitchFamily="34" charset="0"/>
              </a:rPr>
              <a:t>. Donec </a:t>
            </a:r>
            <a:r>
              <a:rPr lang="en-US" dirty="0" err="1">
                <a:latin typeface="Open Sans" panose="020B0606030504020204" pitchFamily="34" charset="0"/>
              </a:rPr>
              <a:t>luctus</a:t>
            </a:r>
            <a:r>
              <a:rPr lang="en-US" dirty="0">
                <a:latin typeface="Open Sans" panose="020B0606030504020204" pitchFamily="34" charset="0"/>
              </a:rPr>
              <a:t> </a:t>
            </a:r>
            <a:r>
              <a:rPr lang="en-US" dirty="0" err="1">
                <a:latin typeface="Open Sans" panose="020B0606030504020204" pitchFamily="34" charset="0"/>
              </a:rPr>
              <a:t>tellus</a:t>
            </a:r>
            <a:r>
              <a:rPr lang="en-US" dirty="0">
                <a:latin typeface="Open Sans" panose="020B0606030504020204" pitchFamily="34" charset="0"/>
              </a:rPr>
              <a:t> vitae ipsum dictum </a:t>
            </a:r>
            <a:r>
              <a:rPr lang="en-US" dirty="0" err="1">
                <a:latin typeface="Open Sans" panose="020B0606030504020204" pitchFamily="34" charset="0"/>
              </a:rPr>
              <a:t>accumsan</a:t>
            </a:r>
            <a:r>
              <a:rPr lang="en-US" dirty="0">
                <a:latin typeface="Open Sans" panose="020B0606030504020204" pitchFamily="34" charset="0"/>
              </a:rPr>
              <a:t>. Integer a </a:t>
            </a:r>
            <a:r>
              <a:rPr lang="en-US" dirty="0" err="1">
                <a:latin typeface="Open Sans" panose="020B0606030504020204" pitchFamily="34" charset="0"/>
              </a:rPr>
              <a:t>vulputate</a:t>
            </a:r>
            <a:r>
              <a:rPr lang="en-US" dirty="0">
                <a:latin typeface="Open Sans" panose="020B0606030504020204" pitchFamily="34" charset="0"/>
              </a:rPr>
              <a:t> </a:t>
            </a:r>
            <a:r>
              <a:rPr lang="en-US" dirty="0" err="1">
                <a:latin typeface="Open Sans" panose="020B0606030504020204" pitchFamily="34" charset="0"/>
              </a:rPr>
              <a:t>nulla</a:t>
            </a:r>
            <a:r>
              <a:rPr lang="en-US" dirty="0">
                <a:latin typeface="Open Sans" panose="020B0606030504020204" pitchFamily="34" charset="0"/>
              </a:rPr>
              <a:t>. Vestibulum </a:t>
            </a:r>
            <a:r>
              <a:rPr lang="en-US" dirty="0" err="1">
                <a:latin typeface="Open Sans" panose="020B0606030504020204" pitchFamily="34" charset="0"/>
              </a:rPr>
              <a:t>sagittis</a:t>
            </a:r>
            <a:r>
              <a:rPr lang="en-US" dirty="0">
                <a:latin typeface="Open Sans" panose="020B0606030504020204" pitchFamily="34" charset="0"/>
              </a:rPr>
              <a:t> </a:t>
            </a:r>
            <a:r>
              <a:rPr lang="en-US" dirty="0" err="1">
                <a:latin typeface="Open Sans" panose="020B0606030504020204" pitchFamily="34" charset="0"/>
              </a:rPr>
              <a:t>eu</a:t>
            </a:r>
            <a:r>
              <a:rPr lang="en-US" dirty="0">
                <a:latin typeface="Open Sans" panose="020B0606030504020204" pitchFamily="34" charset="0"/>
              </a:rPr>
              <a:t> </a:t>
            </a:r>
            <a:r>
              <a:rPr lang="en-US" dirty="0" err="1">
                <a:latin typeface="Open Sans" panose="020B0606030504020204" pitchFamily="34" charset="0"/>
              </a:rPr>
              <a:t>arcu</a:t>
            </a:r>
            <a:r>
              <a:rPr lang="en-US" dirty="0">
                <a:latin typeface="Open Sans" panose="020B0606030504020204" pitchFamily="34" charset="0"/>
              </a:rPr>
              <a:t> </a:t>
            </a:r>
            <a:r>
              <a:rPr lang="en-US" dirty="0" err="1">
                <a:latin typeface="Open Sans" panose="020B0606030504020204" pitchFamily="34" charset="0"/>
              </a:rPr>
              <a:t>eu</a:t>
            </a:r>
            <a:r>
              <a:rPr lang="en-US" dirty="0">
                <a:latin typeface="Open Sans" panose="020B0606030504020204" pitchFamily="34" charset="0"/>
              </a:rPr>
              <a:t> </a:t>
            </a:r>
            <a:r>
              <a:rPr lang="en-US" dirty="0" err="1">
                <a:latin typeface="Open Sans" panose="020B0606030504020204" pitchFamily="34" charset="0"/>
              </a:rPr>
              <a:t>mollis</a:t>
            </a:r>
            <a:r>
              <a:rPr lang="en-US" dirty="0">
                <a:latin typeface="Open Sans" panose="020B0606030504020204" pitchFamily="34" charset="0"/>
              </a:rPr>
              <a:t>.</a:t>
            </a:r>
          </a:p>
          <a:p>
            <a:pPr algn="just">
              <a:spcAft>
                <a:spcPts val="1125"/>
              </a:spcAft>
            </a:pPr>
            <a:r>
              <a:rPr lang="en-US" dirty="0">
                <a:latin typeface="Open Sans" panose="020B0606030504020204" pitchFamily="34" charset="0"/>
              </a:rPr>
              <a:t>Sed </a:t>
            </a:r>
            <a:r>
              <a:rPr lang="en-US" dirty="0" err="1">
                <a:latin typeface="Open Sans" panose="020B0606030504020204" pitchFamily="34" charset="0"/>
              </a:rPr>
              <a:t>placerat</a:t>
            </a:r>
            <a:r>
              <a:rPr lang="en-US" dirty="0">
                <a:latin typeface="Open Sans" panose="020B0606030504020204" pitchFamily="34" charset="0"/>
              </a:rPr>
              <a:t> </a:t>
            </a:r>
            <a:r>
              <a:rPr lang="en-US" dirty="0" err="1">
                <a:latin typeface="Open Sans" panose="020B0606030504020204" pitchFamily="34" charset="0"/>
              </a:rPr>
              <a:t>justo</a:t>
            </a:r>
            <a:r>
              <a:rPr lang="en-US" dirty="0">
                <a:latin typeface="Open Sans" panose="020B0606030504020204" pitchFamily="34" charset="0"/>
              </a:rPr>
              <a:t> </a:t>
            </a:r>
            <a:r>
              <a:rPr lang="en-US" dirty="0" err="1">
                <a:latin typeface="Open Sans" panose="020B0606030504020204" pitchFamily="34" charset="0"/>
              </a:rPr>
              <a:t>quis</a:t>
            </a:r>
            <a:r>
              <a:rPr lang="en-US" dirty="0">
                <a:latin typeface="Open Sans" panose="020B0606030504020204" pitchFamily="34" charset="0"/>
              </a:rPr>
              <a:t> vestibulum </a:t>
            </a:r>
            <a:r>
              <a:rPr lang="en-US" dirty="0" err="1">
                <a:latin typeface="Open Sans" panose="020B0606030504020204" pitchFamily="34" charset="0"/>
              </a:rPr>
              <a:t>pellentesque</a:t>
            </a:r>
            <a:r>
              <a:rPr lang="en-US" dirty="0">
                <a:latin typeface="Open Sans" panose="020B0606030504020204" pitchFamily="34" charset="0"/>
              </a:rPr>
              <a:t>. Ut </a:t>
            </a:r>
            <a:r>
              <a:rPr lang="en-US" dirty="0" err="1">
                <a:latin typeface="Open Sans" panose="020B0606030504020204" pitchFamily="34" charset="0"/>
              </a:rPr>
              <a:t>sodales</a:t>
            </a:r>
            <a:r>
              <a:rPr lang="en-US" dirty="0">
                <a:latin typeface="Open Sans" panose="020B0606030504020204" pitchFamily="34" charset="0"/>
              </a:rPr>
              <a:t> </a:t>
            </a:r>
            <a:r>
              <a:rPr lang="en-US" dirty="0" err="1">
                <a:latin typeface="Open Sans" panose="020B0606030504020204" pitchFamily="34" charset="0"/>
              </a:rPr>
              <a:t>ornare</a:t>
            </a:r>
            <a:r>
              <a:rPr lang="en-US" dirty="0">
                <a:latin typeface="Open Sans" panose="020B0606030504020204" pitchFamily="34" charset="0"/>
              </a:rPr>
              <a:t> </a:t>
            </a:r>
            <a:r>
              <a:rPr lang="en-US" dirty="0" err="1">
                <a:latin typeface="Open Sans" panose="020B0606030504020204" pitchFamily="34" charset="0"/>
              </a:rPr>
              <a:t>risus</a:t>
            </a:r>
            <a:r>
              <a:rPr lang="en-US" dirty="0">
                <a:latin typeface="Open Sans" panose="020B0606030504020204" pitchFamily="34" charset="0"/>
              </a:rPr>
              <a:t>,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tincidunt</a:t>
            </a:r>
            <a:r>
              <a:rPr lang="en-US" dirty="0">
                <a:latin typeface="Open Sans" panose="020B0606030504020204" pitchFamily="34" charset="0"/>
              </a:rPr>
              <a:t> </a:t>
            </a:r>
            <a:r>
              <a:rPr lang="en-US" dirty="0" err="1">
                <a:latin typeface="Open Sans" panose="020B0606030504020204" pitchFamily="34" charset="0"/>
              </a:rPr>
              <a:t>leo</a:t>
            </a:r>
            <a:r>
              <a:rPr lang="en-US" dirty="0">
                <a:latin typeface="Open Sans" panose="020B0606030504020204" pitchFamily="34" charset="0"/>
              </a:rPr>
              <a:t> </a:t>
            </a:r>
            <a:r>
              <a:rPr lang="en-US" dirty="0" err="1">
                <a:latin typeface="Open Sans" panose="020B0606030504020204" pitchFamily="34" charset="0"/>
              </a:rPr>
              <a:t>ultrices</a:t>
            </a:r>
            <a:r>
              <a:rPr lang="en-US" dirty="0">
                <a:latin typeface="Open Sans" panose="020B0606030504020204" pitchFamily="34" charset="0"/>
              </a:rPr>
              <a:t> </a:t>
            </a:r>
            <a:r>
              <a:rPr lang="en-US" dirty="0" err="1">
                <a:latin typeface="Open Sans" panose="020B0606030504020204" pitchFamily="34" charset="0"/>
              </a:rPr>
              <a:t>iaculis</a:t>
            </a:r>
            <a:r>
              <a:rPr lang="en-US" dirty="0">
                <a:latin typeface="Open Sans" panose="020B0606030504020204" pitchFamily="34" charset="0"/>
              </a:rPr>
              <a:t>. </a:t>
            </a:r>
            <a:r>
              <a:rPr lang="en-US" dirty="0" err="1">
                <a:latin typeface="Open Sans" panose="020B0606030504020204" pitchFamily="34" charset="0"/>
              </a:rPr>
              <a:t>Fusce</a:t>
            </a:r>
            <a:r>
              <a:rPr lang="en-US" dirty="0">
                <a:latin typeface="Open Sans" panose="020B0606030504020204" pitchFamily="34" charset="0"/>
              </a:rPr>
              <a:t> eros mi, </a:t>
            </a:r>
            <a:r>
              <a:rPr lang="en-US" dirty="0" err="1">
                <a:latin typeface="Open Sans" panose="020B0606030504020204" pitchFamily="34" charset="0"/>
              </a:rPr>
              <a:t>mollis</a:t>
            </a:r>
            <a:r>
              <a:rPr lang="en-US" dirty="0">
                <a:latin typeface="Open Sans" panose="020B0606030504020204" pitchFamily="34" charset="0"/>
              </a:rPr>
              <a:t> sed magna vitae, </a:t>
            </a:r>
            <a:r>
              <a:rPr lang="en-US" dirty="0" err="1">
                <a:latin typeface="Open Sans" panose="020B0606030504020204" pitchFamily="34" charset="0"/>
              </a:rPr>
              <a:t>dignissim</a:t>
            </a:r>
            <a:r>
              <a:rPr lang="en-US" dirty="0">
                <a:latin typeface="Open Sans" panose="020B0606030504020204" pitchFamily="34" charset="0"/>
              </a:rPr>
              <a:t> </a:t>
            </a:r>
            <a:r>
              <a:rPr lang="en-US" dirty="0" err="1">
                <a:latin typeface="Open Sans" panose="020B0606030504020204" pitchFamily="34" charset="0"/>
              </a:rPr>
              <a:t>accumsan</a:t>
            </a:r>
            <a:r>
              <a:rPr lang="en-US" dirty="0">
                <a:latin typeface="Open Sans" panose="020B0606030504020204" pitchFamily="34" charset="0"/>
              </a:rPr>
              <a:t> </a:t>
            </a:r>
            <a:r>
              <a:rPr lang="en-US" dirty="0" err="1">
                <a:latin typeface="Open Sans" panose="020B0606030504020204" pitchFamily="34" charset="0"/>
              </a:rPr>
              <a:t>odio</a:t>
            </a:r>
            <a:r>
              <a:rPr lang="en-US" dirty="0">
                <a:latin typeface="Open Sans" panose="020B0606030504020204" pitchFamily="34" charset="0"/>
              </a:rPr>
              <a:t>. In </a:t>
            </a:r>
            <a:r>
              <a:rPr lang="en-US" dirty="0" err="1">
                <a:latin typeface="Open Sans" panose="020B0606030504020204" pitchFamily="34" charset="0"/>
              </a:rPr>
              <a:t>massa</a:t>
            </a:r>
            <a:r>
              <a:rPr lang="en-US" dirty="0">
                <a:latin typeface="Open Sans" panose="020B0606030504020204" pitchFamily="34" charset="0"/>
              </a:rPr>
              <a:t> </a:t>
            </a:r>
            <a:r>
              <a:rPr lang="en-US" dirty="0" err="1">
                <a:latin typeface="Open Sans" panose="020B0606030504020204" pitchFamily="34" charset="0"/>
              </a:rPr>
              <a:t>urna</a:t>
            </a:r>
            <a:r>
              <a:rPr lang="en-US" dirty="0">
                <a:latin typeface="Open Sans" panose="020B0606030504020204" pitchFamily="34" charset="0"/>
              </a:rPr>
              <a:t>, </a:t>
            </a:r>
            <a:r>
              <a:rPr lang="en-US" dirty="0" err="1">
                <a:latin typeface="Open Sans" panose="020B0606030504020204" pitchFamily="34" charset="0"/>
              </a:rPr>
              <a:t>posuere</a:t>
            </a:r>
            <a:r>
              <a:rPr lang="en-US" dirty="0">
                <a:latin typeface="Open Sans" panose="020B0606030504020204" pitchFamily="34" charset="0"/>
              </a:rPr>
              <a:t> a </a:t>
            </a:r>
            <a:r>
              <a:rPr lang="en-US" dirty="0" err="1">
                <a:latin typeface="Open Sans" panose="020B0606030504020204" pitchFamily="34" charset="0"/>
              </a:rPr>
              <a:t>nibh</a:t>
            </a:r>
            <a:r>
              <a:rPr lang="en-US" dirty="0">
                <a:latin typeface="Open Sans" panose="020B0606030504020204" pitchFamily="34" charset="0"/>
              </a:rPr>
              <a:t> </a:t>
            </a:r>
            <a:r>
              <a:rPr lang="en-US" dirty="0" err="1">
                <a:latin typeface="Open Sans" panose="020B0606030504020204" pitchFamily="34" charset="0"/>
              </a:rPr>
              <a:t>eu</a:t>
            </a:r>
            <a:r>
              <a:rPr lang="en-US" dirty="0">
                <a:latin typeface="Open Sans" panose="020B0606030504020204" pitchFamily="34" charset="0"/>
              </a:rPr>
              <a:t>, </a:t>
            </a:r>
            <a:r>
              <a:rPr lang="en-US" dirty="0" err="1">
                <a:latin typeface="Open Sans" panose="020B0606030504020204" pitchFamily="34" charset="0"/>
              </a:rPr>
              <a:t>posuere</a:t>
            </a:r>
            <a:r>
              <a:rPr lang="en-US" dirty="0">
                <a:latin typeface="Open Sans" panose="020B0606030504020204" pitchFamily="34" charset="0"/>
              </a:rPr>
              <a:t> </a:t>
            </a:r>
            <a:r>
              <a:rPr lang="en-US" dirty="0" err="1">
                <a:latin typeface="Open Sans" panose="020B0606030504020204" pitchFamily="34" charset="0"/>
              </a:rPr>
              <a:t>feugiat</a:t>
            </a:r>
            <a:r>
              <a:rPr lang="en-US" dirty="0">
                <a:latin typeface="Open Sans" panose="020B0606030504020204" pitchFamily="34" charset="0"/>
              </a:rPr>
              <a:t> </a:t>
            </a:r>
            <a:r>
              <a:rPr lang="en-US" dirty="0" err="1">
                <a:latin typeface="Open Sans" panose="020B0606030504020204" pitchFamily="34" charset="0"/>
              </a:rPr>
              <a:t>risus</a:t>
            </a:r>
            <a:r>
              <a:rPr lang="en-US" dirty="0">
                <a:latin typeface="Open Sans" panose="020B0606030504020204" pitchFamily="34" charset="0"/>
              </a:rPr>
              <a:t>. Sed cursus, eros a </a:t>
            </a:r>
            <a:r>
              <a:rPr lang="en-US" dirty="0" err="1">
                <a:latin typeface="Open Sans" panose="020B0606030504020204" pitchFamily="34" charset="0"/>
              </a:rPr>
              <a:t>scelerisque</a:t>
            </a:r>
            <a:r>
              <a:rPr lang="en-US" dirty="0">
                <a:latin typeface="Open Sans" panose="020B0606030504020204" pitchFamily="34" charset="0"/>
              </a:rPr>
              <a:t> </a:t>
            </a:r>
            <a:r>
              <a:rPr lang="en-US" dirty="0" err="1">
                <a:latin typeface="Open Sans" panose="020B0606030504020204" pitchFamily="34" charset="0"/>
              </a:rPr>
              <a:t>accumsan</a:t>
            </a:r>
            <a:r>
              <a:rPr lang="en-US" dirty="0">
                <a:latin typeface="Open Sans" panose="020B0606030504020204" pitchFamily="34" charset="0"/>
              </a:rPr>
              <a:t>, </a:t>
            </a:r>
            <a:r>
              <a:rPr lang="en-US" dirty="0" err="1">
                <a:latin typeface="Open Sans" panose="020B0606030504020204" pitchFamily="34" charset="0"/>
              </a:rPr>
              <a:t>nulla</a:t>
            </a:r>
            <a:r>
              <a:rPr lang="en-US" dirty="0">
                <a:latin typeface="Open Sans" panose="020B0606030504020204" pitchFamily="34" charset="0"/>
              </a:rPr>
              <a:t> </a:t>
            </a:r>
            <a:r>
              <a:rPr lang="en-US" dirty="0" err="1">
                <a:latin typeface="Open Sans" panose="020B0606030504020204" pitchFamily="34" charset="0"/>
              </a:rPr>
              <a:t>metus</a:t>
            </a:r>
            <a:r>
              <a:rPr lang="en-US" dirty="0">
                <a:latin typeface="Open Sans" panose="020B0606030504020204" pitchFamily="34" charset="0"/>
              </a:rPr>
              <a:t> </a:t>
            </a:r>
            <a:r>
              <a:rPr lang="en-US" dirty="0" err="1">
                <a:latin typeface="Open Sans" panose="020B0606030504020204" pitchFamily="34" charset="0"/>
              </a:rPr>
              <a:t>rutrum</a:t>
            </a:r>
            <a:r>
              <a:rPr lang="en-US" dirty="0">
                <a:latin typeface="Open Sans" panose="020B0606030504020204" pitchFamily="34" charset="0"/>
              </a:rPr>
              <a:t> </a:t>
            </a:r>
            <a:r>
              <a:rPr lang="en-US" dirty="0" err="1">
                <a:latin typeface="Open Sans" panose="020B0606030504020204" pitchFamily="34" charset="0"/>
              </a:rPr>
              <a:t>erat</a:t>
            </a:r>
            <a:r>
              <a:rPr lang="en-US" dirty="0">
                <a:latin typeface="Open Sans" panose="020B0606030504020204" pitchFamily="34" charset="0"/>
              </a:rPr>
              <a:t>, at </a:t>
            </a:r>
            <a:r>
              <a:rPr lang="en-US" dirty="0" err="1">
                <a:latin typeface="Open Sans" panose="020B0606030504020204" pitchFamily="34" charset="0"/>
              </a:rPr>
              <a:t>laoreet</a:t>
            </a:r>
            <a:r>
              <a:rPr lang="en-US" dirty="0">
                <a:latin typeface="Open Sans" panose="020B0606030504020204" pitchFamily="34" charset="0"/>
              </a:rPr>
              <a:t> </a:t>
            </a:r>
            <a:r>
              <a:rPr lang="en-US" dirty="0" err="1">
                <a:latin typeface="Open Sans" panose="020B0606030504020204" pitchFamily="34" charset="0"/>
              </a:rPr>
              <a:t>augue</a:t>
            </a:r>
            <a:r>
              <a:rPr lang="en-US" dirty="0">
                <a:latin typeface="Open Sans" panose="020B0606030504020204" pitchFamily="34" charset="0"/>
              </a:rPr>
              <a:t> </a:t>
            </a:r>
            <a:r>
              <a:rPr lang="en-US" dirty="0" err="1">
                <a:latin typeface="Open Sans" panose="020B0606030504020204" pitchFamily="34" charset="0"/>
              </a:rPr>
              <a:t>augue</a:t>
            </a:r>
            <a:r>
              <a:rPr lang="en-US" dirty="0">
                <a:latin typeface="Open Sans" panose="020B0606030504020204" pitchFamily="34" charset="0"/>
              </a:rPr>
              <a:t> a </a:t>
            </a:r>
            <a:r>
              <a:rPr lang="en-US" dirty="0" err="1">
                <a:latin typeface="Open Sans" panose="020B0606030504020204" pitchFamily="34" charset="0"/>
              </a:rPr>
              <a:t>metus</a:t>
            </a:r>
            <a:r>
              <a:rPr lang="en-US" dirty="0">
                <a:latin typeface="Open Sans" panose="020B0606030504020204" pitchFamily="34" charset="0"/>
              </a:rPr>
              <a:t>. </a:t>
            </a:r>
            <a:r>
              <a:rPr lang="en-US" dirty="0" err="1">
                <a:latin typeface="Open Sans" panose="020B0606030504020204" pitchFamily="34" charset="0"/>
              </a:rPr>
              <a:t>Quisque</a:t>
            </a:r>
            <a:r>
              <a:rPr lang="en-US" dirty="0">
                <a:latin typeface="Open Sans" panose="020B0606030504020204" pitchFamily="34" charset="0"/>
              </a:rPr>
              <a:t> </a:t>
            </a:r>
            <a:r>
              <a:rPr lang="en-US" dirty="0" err="1">
                <a:latin typeface="Open Sans" panose="020B0606030504020204" pitchFamily="34" charset="0"/>
              </a:rPr>
              <a:t>justo</a:t>
            </a:r>
            <a:r>
              <a:rPr lang="en-US" dirty="0">
                <a:latin typeface="Open Sans" panose="020B0606030504020204" pitchFamily="34" charset="0"/>
              </a:rPr>
              <a:t> libero, </a:t>
            </a:r>
            <a:r>
              <a:rPr lang="en-US" dirty="0" err="1">
                <a:latin typeface="Open Sans" panose="020B0606030504020204" pitchFamily="34" charset="0"/>
              </a:rPr>
              <a:t>interdum</a:t>
            </a:r>
            <a:r>
              <a:rPr lang="en-US" dirty="0">
                <a:latin typeface="Open Sans" panose="020B0606030504020204" pitchFamily="34" charset="0"/>
              </a:rPr>
              <a:t> sed </a:t>
            </a:r>
            <a:r>
              <a:rPr lang="en-US" dirty="0" err="1">
                <a:latin typeface="Open Sans" panose="020B0606030504020204" pitchFamily="34" charset="0"/>
              </a:rPr>
              <a:t>suscipit</a:t>
            </a:r>
            <a:r>
              <a:rPr lang="en-US" dirty="0">
                <a:latin typeface="Open Sans" panose="020B0606030504020204" pitchFamily="34" charset="0"/>
              </a:rPr>
              <a:t> et, </a:t>
            </a:r>
            <a:r>
              <a:rPr lang="en-US" dirty="0" err="1">
                <a:latin typeface="Open Sans" panose="020B0606030504020204" pitchFamily="34" charset="0"/>
              </a:rPr>
              <a:t>iaculis</a:t>
            </a:r>
            <a:r>
              <a:rPr lang="en-US" dirty="0">
                <a:latin typeface="Open Sans" panose="020B0606030504020204" pitchFamily="34" charset="0"/>
              </a:rPr>
              <a:t> in dui. </a:t>
            </a:r>
            <a:r>
              <a:rPr lang="en-US" dirty="0" err="1">
                <a:latin typeface="Open Sans" panose="020B0606030504020204" pitchFamily="34" charset="0"/>
              </a:rPr>
              <a:t>Quisque</a:t>
            </a:r>
            <a:r>
              <a:rPr lang="en-US" dirty="0">
                <a:latin typeface="Open Sans" panose="020B0606030504020204" pitchFamily="34" charset="0"/>
              </a:rPr>
              <a:t> semper porta </a:t>
            </a:r>
            <a:r>
              <a:rPr lang="en-US" dirty="0" err="1">
                <a:latin typeface="Open Sans" panose="020B0606030504020204" pitchFamily="34" charset="0"/>
              </a:rPr>
              <a:t>tincidunt</a:t>
            </a:r>
            <a:r>
              <a:rPr lang="en-US" dirty="0">
                <a:latin typeface="Open Sans" panose="020B0606030504020204" pitchFamily="34" charset="0"/>
              </a:rPr>
              <a:t>.</a:t>
            </a:r>
          </a:p>
        </p:txBody>
      </p:sp>
      <p:sp>
        <p:nvSpPr>
          <p:cNvPr id="57" name="TextBox 56">
            <a:extLst>
              <a:ext uri="{FF2B5EF4-FFF2-40B4-BE49-F238E27FC236}">
                <a16:creationId xmlns:a16="http://schemas.microsoft.com/office/drawing/2014/main" id="{5B0EC4B8-9F8E-1435-081C-4AB78AA922AC}"/>
              </a:ext>
            </a:extLst>
          </p:cNvPr>
          <p:cNvSpPr txBox="1"/>
          <p:nvPr/>
        </p:nvSpPr>
        <p:spPr>
          <a:xfrm>
            <a:off x="14253877" y="27083592"/>
            <a:ext cx="12824210" cy="2387833"/>
          </a:xfrm>
          <a:prstGeom prst="rect">
            <a:avLst/>
          </a:prstGeom>
          <a:noFill/>
        </p:spPr>
        <p:txBody>
          <a:bodyPr wrap="square">
            <a:spAutoFit/>
          </a:bodyPr>
          <a:lstStyle/>
          <a:p>
            <a:pPr algn="just">
              <a:spcAft>
                <a:spcPts val="1125"/>
              </a:spcAft>
            </a:pPr>
            <a:r>
              <a:rPr lang="en-US" dirty="0">
                <a:latin typeface="Open Sans" panose="020B0606030504020204" pitchFamily="34" charset="0"/>
              </a:rPr>
              <a:t>Lorem ipsum dolor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consectetur</a:t>
            </a:r>
            <a:r>
              <a:rPr lang="en-US" dirty="0">
                <a:latin typeface="Open Sans" panose="020B0606030504020204" pitchFamily="34" charset="0"/>
              </a:rPr>
              <a:t> </a:t>
            </a:r>
            <a:r>
              <a:rPr lang="en-US" dirty="0" err="1">
                <a:latin typeface="Open Sans" panose="020B0606030504020204" pitchFamily="34" charset="0"/>
              </a:rPr>
              <a:t>adipiscing</a:t>
            </a:r>
            <a:r>
              <a:rPr lang="en-US" dirty="0">
                <a:latin typeface="Open Sans" panose="020B0606030504020204" pitchFamily="34" charset="0"/>
              </a:rPr>
              <a:t> </a:t>
            </a:r>
            <a:r>
              <a:rPr lang="en-US" dirty="0" err="1">
                <a:latin typeface="Open Sans" panose="020B0606030504020204" pitchFamily="34" charset="0"/>
              </a:rPr>
              <a:t>elit</a:t>
            </a:r>
            <a:r>
              <a:rPr lang="en-US" dirty="0">
                <a:latin typeface="Open Sans" panose="020B0606030504020204" pitchFamily="34" charset="0"/>
              </a:rPr>
              <a:t>. </a:t>
            </a:r>
            <a:r>
              <a:rPr lang="en-US" dirty="0" err="1">
                <a:latin typeface="Open Sans" panose="020B0606030504020204" pitchFamily="34" charset="0"/>
              </a:rPr>
              <a:t>Quisque</a:t>
            </a:r>
            <a:r>
              <a:rPr lang="en-US" dirty="0">
                <a:latin typeface="Open Sans" panose="020B0606030504020204" pitchFamily="34" charset="0"/>
              </a:rPr>
              <a:t> non diam id </a:t>
            </a:r>
            <a:r>
              <a:rPr lang="en-US" dirty="0" err="1">
                <a:latin typeface="Open Sans" panose="020B0606030504020204" pitchFamily="34" charset="0"/>
              </a:rPr>
              <a:t>urna</a:t>
            </a:r>
            <a:r>
              <a:rPr lang="en-US" dirty="0">
                <a:latin typeface="Open Sans" panose="020B0606030504020204" pitchFamily="34" charset="0"/>
              </a:rPr>
              <a:t> </a:t>
            </a:r>
            <a:r>
              <a:rPr lang="en-US" dirty="0" err="1">
                <a:latin typeface="Open Sans" panose="020B0606030504020204" pitchFamily="34" charset="0"/>
              </a:rPr>
              <a:t>elementum</a:t>
            </a:r>
            <a:r>
              <a:rPr lang="en-US" dirty="0">
                <a:latin typeface="Open Sans" panose="020B0606030504020204" pitchFamily="34" charset="0"/>
              </a:rPr>
              <a:t> </a:t>
            </a:r>
            <a:r>
              <a:rPr lang="en-US" dirty="0" err="1">
                <a:latin typeface="Open Sans" panose="020B0606030504020204" pitchFamily="34" charset="0"/>
              </a:rPr>
              <a:t>dapibus</a:t>
            </a:r>
            <a:r>
              <a:rPr lang="en-US" dirty="0">
                <a:latin typeface="Open Sans" panose="020B0606030504020204" pitchFamily="34" charset="0"/>
              </a:rPr>
              <a:t>. Cras </a:t>
            </a:r>
            <a:r>
              <a:rPr lang="en-US" dirty="0" err="1">
                <a:latin typeface="Open Sans" panose="020B0606030504020204" pitchFamily="34" charset="0"/>
              </a:rPr>
              <a:t>lectus</a:t>
            </a:r>
            <a:r>
              <a:rPr lang="en-US" dirty="0">
                <a:latin typeface="Open Sans" panose="020B0606030504020204" pitchFamily="34" charset="0"/>
              </a:rPr>
              <a:t> lorem, pulvinar non </a:t>
            </a:r>
            <a:r>
              <a:rPr lang="en-US" dirty="0" err="1">
                <a:latin typeface="Open Sans" panose="020B0606030504020204" pitchFamily="34" charset="0"/>
              </a:rPr>
              <a:t>congue</a:t>
            </a:r>
            <a:r>
              <a:rPr lang="en-US" dirty="0">
                <a:latin typeface="Open Sans" panose="020B0606030504020204" pitchFamily="34" charset="0"/>
              </a:rPr>
              <a:t> in, pharetra vitae </a:t>
            </a:r>
            <a:r>
              <a:rPr lang="en-US" dirty="0" err="1">
                <a:latin typeface="Open Sans" panose="020B0606030504020204" pitchFamily="34" charset="0"/>
              </a:rPr>
              <a:t>justo</a:t>
            </a:r>
            <a:r>
              <a:rPr lang="en-US" dirty="0">
                <a:latin typeface="Open Sans" panose="020B0606030504020204" pitchFamily="34" charset="0"/>
              </a:rPr>
              <a:t>. Morbi </a:t>
            </a:r>
            <a:r>
              <a:rPr lang="en-US" dirty="0" err="1">
                <a:latin typeface="Open Sans" panose="020B0606030504020204" pitchFamily="34" charset="0"/>
              </a:rPr>
              <a:t>eget</a:t>
            </a:r>
            <a:r>
              <a:rPr lang="en-US" dirty="0">
                <a:latin typeface="Open Sans" panose="020B0606030504020204" pitchFamily="34" charset="0"/>
              </a:rPr>
              <a:t> maximus </a:t>
            </a:r>
            <a:r>
              <a:rPr lang="en-US" dirty="0" err="1">
                <a:latin typeface="Open Sans" panose="020B0606030504020204" pitchFamily="34" charset="0"/>
              </a:rPr>
              <a:t>odio</a:t>
            </a:r>
            <a:r>
              <a:rPr lang="en-US" dirty="0">
                <a:latin typeface="Open Sans" panose="020B0606030504020204" pitchFamily="34" charset="0"/>
              </a:rPr>
              <a:t>. Nunc </a:t>
            </a:r>
            <a:r>
              <a:rPr lang="en-US" dirty="0" err="1">
                <a:latin typeface="Open Sans" panose="020B0606030504020204" pitchFamily="34" charset="0"/>
              </a:rPr>
              <a:t>malesuada</a:t>
            </a:r>
            <a:r>
              <a:rPr lang="en-US" dirty="0">
                <a:latin typeface="Open Sans" panose="020B0606030504020204" pitchFamily="34" charset="0"/>
              </a:rPr>
              <a:t> </a:t>
            </a:r>
            <a:r>
              <a:rPr lang="en-US" dirty="0" err="1">
                <a:latin typeface="Open Sans" panose="020B0606030504020204" pitchFamily="34" charset="0"/>
              </a:rPr>
              <a:t>pretium</a:t>
            </a:r>
            <a:r>
              <a:rPr lang="en-US" dirty="0">
                <a:latin typeface="Open Sans" panose="020B0606030504020204" pitchFamily="34" charset="0"/>
              </a:rPr>
              <a:t> eros,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venenatis</a:t>
            </a:r>
            <a:r>
              <a:rPr lang="en-US" dirty="0">
                <a:latin typeface="Open Sans" panose="020B0606030504020204" pitchFamily="34" charset="0"/>
              </a:rPr>
              <a:t> </a:t>
            </a:r>
            <a:r>
              <a:rPr lang="en-US" dirty="0" err="1">
                <a:latin typeface="Open Sans" panose="020B0606030504020204" pitchFamily="34" charset="0"/>
              </a:rPr>
              <a:t>nulla</a:t>
            </a:r>
            <a:r>
              <a:rPr lang="en-US" dirty="0">
                <a:latin typeface="Open Sans" panose="020B0606030504020204" pitchFamily="34" charset="0"/>
              </a:rPr>
              <a:t> </a:t>
            </a:r>
            <a:r>
              <a:rPr lang="en-US" dirty="0" err="1">
                <a:latin typeface="Open Sans" panose="020B0606030504020204" pitchFamily="34" charset="0"/>
              </a:rPr>
              <a:t>feugiat</a:t>
            </a:r>
            <a:r>
              <a:rPr lang="en-US" dirty="0">
                <a:latin typeface="Open Sans" panose="020B0606030504020204" pitchFamily="34" charset="0"/>
              </a:rPr>
              <a:t> vel. </a:t>
            </a:r>
            <a:r>
              <a:rPr lang="en-US" dirty="0" err="1">
                <a:latin typeface="Open Sans" panose="020B0606030504020204" pitchFamily="34" charset="0"/>
              </a:rPr>
              <a:t>Praesent</a:t>
            </a:r>
            <a:r>
              <a:rPr lang="en-US" dirty="0">
                <a:latin typeface="Open Sans" panose="020B0606030504020204" pitchFamily="34" charset="0"/>
              </a:rPr>
              <a:t> in nisi </a:t>
            </a:r>
            <a:r>
              <a:rPr lang="en-US" dirty="0" err="1">
                <a:latin typeface="Open Sans" panose="020B0606030504020204" pitchFamily="34" charset="0"/>
              </a:rPr>
              <a:t>placerat</a:t>
            </a:r>
            <a:r>
              <a:rPr lang="en-US" dirty="0">
                <a:latin typeface="Open Sans" panose="020B0606030504020204" pitchFamily="34" charset="0"/>
              </a:rPr>
              <a:t>, </a:t>
            </a:r>
            <a:r>
              <a:rPr lang="en-US" dirty="0" err="1">
                <a:latin typeface="Open Sans" panose="020B0606030504020204" pitchFamily="34" charset="0"/>
              </a:rPr>
              <a:t>fringilla</a:t>
            </a:r>
            <a:r>
              <a:rPr lang="en-US" dirty="0">
                <a:latin typeface="Open Sans" panose="020B0606030504020204" pitchFamily="34" charset="0"/>
              </a:rPr>
              <a:t> dui nec, auctor eros. </a:t>
            </a:r>
            <a:r>
              <a:rPr lang="en-US" dirty="0" err="1">
                <a:latin typeface="Open Sans" panose="020B0606030504020204" pitchFamily="34" charset="0"/>
              </a:rPr>
              <a:t>Etiam</a:t>
            </a:r>
            <a:r>
              <a:rPr lang="en-US" dirty="0">
                <a:latin typeface="Open Sans" panose="020B0606030504020204" pitchFamily="34" charset="0"/>
              </a:rPr>
              <a:t> ligula </a:t>
            </a:r>
            <a:r>
              <a:rPr lang="en-US" dirty="0" err="1">
                <a:latin typeface="Open Sans" panose="020B0606030504020204" pitchFamily="34" charset="0"/>
              </a:rPr>
              <a:t>nisl</a:t>
            </a:r>
            <a:r>
              <a:rPr lang="en-US" dirty="0">
                <a:latin typeface="Open Sans" panose="020B0606030504020204" pitchFamily="34" charset="0"/>
              </a:rPr>
              <a:t>, cursus </a:t>
            </a:r>
            <a:r>
              <a:rPr lang="en-US" dirty="0" err="1">
                <a:latin typeface="Open Sans" panose="020B0606030504020204" pitchFamily="34" charset="0"/>
              </a:rPr>
              <a:t>eu</a:t>
            </a:r>
            <a:r>
              <a:rPr lang="en-US" dirty="0">
                <a:latin typeface="Open Sans" panose="020B0606030504020204" pitchFamily="34" charset="0"/>
              </a:rPr>
              <a:t> </a:t>
            </a:r>
            <a:r>
              <a:rPr lang="en-US" dirty="0" err="1">
                <a:latin typeface="Open Sans" panose="020B0606030504020204" pitchFamily="34" charset="0"/>
              </a:rPr>
              <a:t>sapien</a:t>
            </a:r>
            <a:r>
              <a:rPr lang="en-US" dirty="0">
                <a:latin typeface="Open Sans" panose="020B0606030504020204" pitchFamily="34" charset="0"/>
              </a:rPr>
              <a:t> et, </a:t>
            </a:r>
            <a:r>
              <a:rPr lang="en-US" dirty="0" err="1">
                <a:latin typeface="Open Sans" panose="020B0606030504020204" pitchFamily="34" charset="0"/>
              </a:rPr>
              <a:t>finibus</a:t>
            </a:r>
            <a:r>
              <a:rPr lang="en-US" dirty="0">
                <a:latin typeface="Open Sans" panose="020B0606030504020204" pitchFamily="34" charset="0"/>
              </a:rPr>
              <a:t> </a:t>
            </a:r>
            <a:r>
              <a:rPr lang="en-US" dirty="0" err="1">
                <a:latin typeface="Open Sans" panose="020B0606030504020204" pitchFamily="34" charset="0"/>
              </a:rPr>
              <a:t>commodo</a:t>
            </a:r>
            <a:r>
              <a:rPr lang="en-US" dirty="0">
                <a:latin typeface="Open Sans" panose="020B0606030504020204" pitchFamily="34" charset="0"/>
              </a:rPr>
              <a:t> ipsum. </a:t>
            </a:r>
            <a:r>
              <a:rPr lang="en-US" dirty="0" err="1">
                <a:latin typeface="Open Sans" panose="020B0606030504020204" pitchFamily="34" charset="0"/>
              </a:rPr>
              <a:t>Suspendisse</a:t>
            </a:r>
            <a:r>
              <a:rPr lang="en-US" dirty="0">
                <a:latin typeface="Open Sans" panose="020B0606030504020204" pitchFamily="34" charset="0"/>
              </a:rPr>
              <a:t> </a:t>
            </a:r>
            <a:r>
              <a:rPr lang="en-US" dirty="0" err="1">
                <a:latin typeface="Open Sans" panose="020B0606030504020204" pitchFamily="34" charset="0"/>
              </a:rPr>
              <a:t>eget</a:t>
            </a:r>
            <a:r>
              <a:rPr lang="en-US" dirty="0">
                <a:latin typeface="Open Sans" panose="020B0606030504020204" pitchFamily="34" charset="0"/>
              </a:rPr>
              <a:t> </a:t>
            </a:r>
            <a:r>
              <a:rPr lang="en-US" dirty="0" err="1">
                <a:latin typeface="Open Sans" panose="020B0606030504020204" pitchFamily="34" charset="0"/>
              </a:rPr>
              <a:t>sollicitudin</a:t>
            </a:r>
            <a:r>
              <a:rPr lang="en-US" dirty="0">
                <a:latin typeface="Open Sans" panose="020B0606030504020204" pitchFamily="34" charset="0"/>
              </a:rPr>
              <a:t> </a:t>
            </a:r>
            <a:r>
              <a:rPr lang="en-US" dirty="0" err="1">
                <a:latin typeface="Open Sans" panose="020B0606030504020204" pitchFamily="34" charset="0"/>
              </a:rPr>
              <a:t>lacus</a:t>
            </a:r>
            <a:r>
              <a:rPr lang="en-US" dirty="0">
                <a:latin typeface="Open Sans" panose="020B0606030504020204" pitchFamily="34" charset="0"/>
              </a:rPr>
              <a:t>. </a:t>
            </a:r>
            <a:r>
              <a:rPr lang="en-US" dirty="0" err="1">
                <a:latin typeface="Open Sans" panose="020B0606030504020204" pitchFamily="34" charset="0"/>
              </a:rPr>
              <a:t>Interdum</a:t>
            </a:r>
            <a:r>
              <a:rPr lang="en-US" dirty="0">
                <a:latin typeface="Open Sans" panose="020B0606030504020204" pitchFamily="34" charset="0"/>
              </a:rPr>
              <a:t> et </a:t>
            </a:r>
            <a:r>
              <a:rPr lang="en-US" dirty="0" err="1">
                <a:latin typeface="Open Sans" panose="020B0606030504020204" pitchFamily="34" charset="0"/>
              </a:rPr>
              <a:t>malesuada</a:t>
            </a:r>
            <a:r>
              <a:rPr lang="en-US" dirty="0">
                <a:latin typeface="Open Sans" panose="020B0606030504020204" pitchFamily="34" charset="0"/>
              </a:rPr>
              <a:t> fames ac ante ipsum </a:t>
            </a:r>
            <a:r>
              <a:rPr lang="en-US" dirty="0" err="1">
                <a:latin typeface="Open Sans" panose="020B0606030504020204" pitchFamily="34" charset="0"/>
              </a:rPr>
              <a:t>primis</a:t>
            </a:r>
            <a:r>
              <a:rPr lang="en-US" dirty="0">
                <a:latin typeface="Open Sans" panose="020B0606030504020204" pitchFamily="34" charset="0"/>
              </a:rPr>
              <a:t> in </a:t>
            </a:r>
            <a:r>
              <a:rPr lang="en-US" dirty="0" err="1">
                <a:latin typeface="Open Sans" panose="020B0606030504020204" pitchFamily="34" charset="0"/>
              </a:rPr>
              <a:t>faucibus</a:t>
            </a:r>
            <a:r>
              <a:rPr lang="en-US" dirty="0">
                <a:latin typeface="Open Sans" panose="020B0606030504020204" pitchFamily="34" charset="0"/>
              </a:rPr>
              <a:t>. Nunc </a:t>
            </a:r>
            <a:r>
              <a:rPr lang="en-US" dirty="0" err="1">
                <a:latin typeface="Open Sans" panose="020B0606030504020204" pitchFamily="34" charset="0"/>
              </a:rPr>
              <a:t>elementum</a:t>
            </a:r>
            <a:r>
              <a:rPr lang="en-US" dirty="0">
                <a:latin typeface="Open Sans" panose="020B0606030504020204" pitchFamily="34" charset="0"/>
              </a:rPr>
              <a:t> </a:t>
            </a:r>
            <a:r>
              <a:rPr lang="en-US" dirty="0" err="1">
                <a:latin typeface="Open Sans" panose="020B0606030504020204" pitchFamily="34" charset="0"/>
              </a:rPr>
              <a:t>congue</a:t>
            </a:r>
            <a:r>
              <a:rPr lang="en-US" dirty="0">
                <a:latin typeface="Open Sans" panose="020B0606030504020204" pitchFamily="34" charset="0"/>
              </a:rPr>
              <a:t> </a:t>
            </a:r>
            <a:r>
              <a:rPr lang="en-US" dirty="0" err="1">
                <a:latin typeface="Open Sans" panose="020B0606030504020204" pitchFamily="34" charset="0"/>
              </a:rPr>
              <a:t>purus</a:t>
            </a:r>
            <a:r>
              <a:rPr lang="en-US" dirty="0">
                <a:latin typeface="Open Sans" panose="020B0606030504020204" pitchFamily="34" charset="0"/>
              </a:rPr>
              <a:t> </a:t>
            </a:r>
            <a:r>
              <a:rPr lang="en-US" dirty="0" err="1">
                <a:latin typeface="Open Sans" panose="020B0606030504020204" pitchFamily="34" charset="0"/>
              </a:rPr>
              <a:t>eu</a:t>
            </a:r>
            <a:r>
              <a:rPr lang="en-US" dirty="0">
                <a:latin typeface="Open Sans" panose="020B0606030504020204" pitchFamily="34" charset="0"/>
              </a:rPr>
              <a:t> auctor. Integer dolor </a:t>
            </a:r>
            <a:r>
              <a:rPr lang="en-US" dirty="0" err="1">
                <a:latin typeface="Open Sans" panose="020B0606030504020204" pitchFamily="34" charset="0"/>
              </a:rPr>
              <a:t>lectus</a:t>
            </a:r>
            <a:r>
              <a:rPr lang="en-US" dirty="0">
                <a:latin typeface="Open Sans" panose="020B0606030504020204" pitchFamily="34" charset="0"/>
              </a:rPr>
              <a:t>, </a:t>
            </a:r>
            <a:r>
              <a:rPr lang="en-US" dirty="0" err="1">
                <a:latin typeface="Open Sans" panose="020B0606030504020204" pitchFamily="34" charset="0"/>
              </a:rPr>
              <a:t>mollis</a:t>
            </a:r>
            <a:r>
              <a:rPr lang="en-US" dirty="0">
                <a:latin typeface="Open Sans" panose="020B0606030504020204" pitchFamily="34" charset="0"/>
              </a:rPr>
              <a:t> sed </a:t>
            </a:r>
            <a:r>
              <a:rPr lang="en-US" dirty="0" err="1">
                <a:latin typeface="Open Sans" panose="020B0606030504020204" pitchFamily="34" charset="0"/>
              </a:rPr>
              <a:t>odio</a:t>
            </a:r>
            <a:r>
              <a:rPr lang="en-US" dirty="0">
                <a:latin typeface="Open Sans" panose="020B0606030504020204" pitchFamily="34" charset="0"/>
              </a:rPr>
              <a:t> </a:t>
            </a:r>
            <a:r>
              <a:rPr lang="en-US" dirty="0" err="1">
                <a:latin typeface="Open Sans" panose="020B0606030504020204" pitchFamily="34" charset="0"/>
              </a:rPr>
              <a:t>eget</a:t>
            </a:r>
            <a:r>
              <a:rPr lang="en-US" dirty="0">
                <a:latin typeface="Open Sans" panose="020B0606030504020204" pitchFamily="34" charset="0"/>
              </a:rPr>
              <a:t>, </a:t>
            </a:r>
            <a:r>
              <a:rPr lang="en-US" dirty="0" err="1">
                <a:latin typeface="Open Sans" panose="020B0606030504020204" pitchFamily="34" charset="0"/>
              </a:rPr>
              <a:t>placerat</a:t>
            </a:r>
            <a:r>
              <a:rPr lang="en-US" dirty="0">
                <a:latin typeface="Open Sans" panose="020B0606030504020204" pitchFamily="34" charset="0"/>
              </a:rPr>
              <a:t> </a:t>
            </a:r>
            <a:r>
              <a:rPr lang="en-US" dirty="0" err="1">
                <a:latin typeface="Open Sans" panose="020B0606030504020204" pitchFamily="34" charset="0"/>
              </a:rPr>
              <a:t>pretium</a:t>
            </a:r>
            <a:r>
              <a:rPr lang="en-US" dirty="0">
                <a:latin typeface="Open Sans" panose="020B0606030504020204" pitchFamily="34" charset="0"/>
              </a:rPr>
              <a:t> </a:t>
            </a:r>
            <a:r>
              <a:rPr lang="en-US" dirty="0" err="1">
                <a:latin typeface="Open Sans" panose="020B0606030504020204" pitchFamily="34" charset="0"/>
              </a:rPr>
              <a:t>purus</a:t>
            </a:r>
            <a:r>
              <a:rPr lang="en-US" dirty="0">
                <a:latin typeface="Open Sans" panose="020B0606030504020204" pitchFamily="34" charset="0"/>
              </a:rPr>
              <a:t>. Maecenas </a:t>
            </a:r>
            <a:r>
              <a:rPr lang="en-US" dirty="0" err="1">
                <a:latin typeface="Open Sans" panose="020B0606030504020204" pitchFamily="34" charset="0"/>
              </a:rPr>
              <a:t>consequat</a:t>
            </a:r>
            <a:r>
              <a:rPr lang="en-US" dirty="0">
                <a:latin typeface="Open Sans" panose="020B0606030504020204" pitchFamily="34" charset="0"/>
              </a:rPr>
              <a:t> </a:t>
            </a:r>
            <a:r>
              <a:rPr lang="en-US" dirty="0" err="1">
                <a:latin typeface="Open Sans" panose="020B0606030504020204" pitchFamily="34" charset="0"/>
              </a:rPr>
              <a:t>tincidunt</a:t>
            </a:r>
            <a:r>
              <a:rPr lang="en-US" dirty="0">
                <a:latin typeface="Open Sans" panose="020B0606030504020204" pitchFamily="34" charset="0"/>
              </a:rPr>
              <a:t> </a:t>
            </a:r>
            <a:r>
              <a:rPr lang="en-US" dirty="0" err="1">
                <a:latin typeface="Open Sans" panose="020B0606030504020204" pitchFamily="34" charset="0"/>
              </a:rPr>
              <a:t>neque</a:t>
            </a:r>
            <a:r>
              <a:rPr lang="en-US" dirty="0">
                <a:latin typeface="Open Sans" panose="020B0606030504020204" pitchFamily="34" charset="0"/>
              </a:rPr>
              <a:t> </a:t>
            </a:r>
            <a:r>
              <a:rPr lang="en-US" dirty="0" err="1">
                <a:latin typeface="Open Sans" panose="020B0606030504020204" pitchFamily="34" charset="0"/>
              </a:rPr>
              <a:t>eleifend</a:t>
            </a:r>
            <a:r>
              <a:rPr lang="en-US" dirty="0">
                <a:latin typeface="Open Sans" panose="020B0606030504020204" pitchFamily="34" charset="0"/>
              </a:rPr>
              <a:t> tempus. Nunc </a:t>
            </a:r>
            <a:r>
              <a:rPr lang="en-US" dirty="0" err="1">
                <a:latin typeface="Open Sans" panose="020B0606030504020204" pitchFamily="34" charset="0"/>
              </a:rPr>
              <a:t>iaculis</a:t>
            </a:r>
            <a:r>
              <a:rPr lang="en-US" dirty="0">
                <a:latin typeface="Open Sans" panose="020B0606030504020204" pitchFamily="34" charset="0"/>
              </a:rPr>
              <a:t> </a:t>
            </a:r>
            <a:r>
              <a:rPr lang="en-US" dirty="0" err="1">
                <a:latin typeface="Open Sans" panose="020B0606030504020204" pitchFamily="34" charset="0"/>
              </a:rPr>
              <a:t>est</a:t>
            </a:r>
            <a:r>
              <a:rPr lang="en-US" dirty="0">
                <a:latin typeface="Open Sans" panose="020B0606030504020204" pitchFamily="34" charset="0"/>
              </a:rPr>
              <a:t> at </a:t>
            </a:r>
            <a:r>
              <a:rPr lang="en-US" dirty="0" err="1">
                <a:latin typeface="Open Sans" panose="020B0606030504020204" pitchFamily="34" charset="0"/>
              </a:rPr>
              <a:t>urna</a:t>
            </a:r>
            <a:r>
              <a:rPr lang="en-US" dirty="0">
                <a:latin typeface="Open Sans" panose="020B0606030504020204" pitchFamily="34" charset="0"/>
              </a:rPr>
              <a:t> lacinia,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lobortis</a:t>
            </a:r>
            <a:r>
              <a:rPr lang="en-US" dirty="0">
                <a:latin typeface="Open Sans" panose="020B0606030504020204" pitchFamily="34" charset="0"/>
              </a:rPr>
              <a:t> </a:t>
            </a:r>
            <a:r>
              <a:rPr lang="en-US" dirty="0" err="1">
                <a:latin typeface="Open Sans" panose="020B0606030504020204" pitchFamily="34" charset="0"/>
              </a:rPr>
              <a:t>lacus</a:t>
            </a:r>
            <a:r>
              <a:rPr lang="en-US" dirty="0">
                <a:latin typeface="Open Sans" panose="020B0606030504020204" pitchFamily="34" charset="0"/>
              </a:rPr>
              <a:t> </a:t>
            </a:r>
            <a:r>
              <a:rPr lang="en-US" dirty="0" err="1">
                <a:latin typeface="Open Sans" panose="020B0606030504020204" pitchFamily="34" charset="0"/>
              </a:rPr>
              <a:t>condimentum</a:t>
            </a:r>
            <a:r>
              <a:rPr lang="en-US" dirty="0">
                <a:latin typeface="Open Sans" panose="020B0606030504020204" pitchFamily="34" charset="0"/>
              </a:rPr>
              <a:t>. Sed diam </a:t>
            </a:r>
            <a:r>
              <a:rPr lang="en-US" dirty="0" err="1">
                <a:latin typeface="Open Sans" panose="020B0606030504020204" pitchFamily="34" charset="0"/>
              </a:rPr>
              <a:t>tortor</a:t>
            </a:r>
            <a:r>
              <a:rPr lang="en-US" dirty="0">
                <a:latin typeface="Open Sans" panose="020B0606030504020204" pitchFamily="34" charset="0"/>
              </a:rPr>
              <a:t>, </a:t>
            </a:r>
            <a:r>
              <a:rPr lang="en-US" dirty="0" err="1">
                <a:latin typeface="Open Sans" panose="020B0606030504020204" pitchFamily="34" charset="0"/>
              </a:rPr>
              <a:t>feugiat</a:t>
            </a:r>
            <a:r>
              <a:rPr lang="en-US" dirty="0">
                <a:latin typeface="Open Sans" panose="020B0606030504020204" pitchFamily="34" charset="0"/>
              </a:rPr>
              <a:t> </a:t>
            </a:r>
            <a:r>
              <a:rPr lang="en-US" dirty="0" err="1">
                <a:latin typeface="Open Sans" panose="020B0606030504020204" pitchFamily="34" charset="0"/>
              </a:rPr>
              <a:t>quis</a:t>
            </a:r>
            <a:r>
              <a:rPr lang="en-US" dirty="0">
                <a:latin typeface="Open Sans" panose="020B0606030504020204" pitchFamily="34" charset="0"/>
              </a:rPr>
              <a:t> </a:t>
            </a:r>
            <a:r>
              <a:rPr lang="en-US" dirty="0" err="1">
                <a:latin typeface="Open Sans" panose="020B0606030504020204" pitchFamily="34" charset="0"/>
              </a:rPr>
              <a:t>blandit</a:t>
            </a:r>
            <a:r>
              <a:rPr lang="en-US" dirty="0">
                <a:latin typeface="Open Sans" panose="020B0606030504020204" pitchFamily="34" charset="0"/>
              </a:rPr>
              <a:t>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tempor</a:t>
            </a:r>
            <a:r>
              <a:rPr lang="en-US" dirty="0">
                <a:latin typeface="Open Sans" panose="020B0606030504020204" pitchFamily="34" charset="0"/>
              </a:rPr>
              <a:t> at </a:t>
            </a:r>
            <a:r>
              <a:rPr lang="en-US" dirty="0" err="1">
                <a:latin typeface="Open Sans" panose="020B0606030504020204" pitchFamily="34" charset="0"/>
              </a:rPr>
              <a:t>orci</a:t>
            </a:r>
            <a:r>
              <a:rPr lang="en-US" dirty="0">
                <a:latin typeface="Open Sans" panose="020B0606030504020204" pitchFamily="34" charset="0"/>
              </a:rPr>
              <a:t>.</a:t>
            </a:r>
          </a:p>
          <a:p>
            <a:pPr algn="just">
              <a:spcAft>
                <a:spcPts val="1125"/>
              </a:spcAft>
            </a:pPr>
            <a:r>
              <a:rPr lang="en-US" dirty="0">
                <a:latin typeface="Open Sans" panose="020B0606030504020204" pitchFamily="34" charset="0"/>
              </a:rPr>
              <a:t>Class </a:t>
            </a:r>
            <a:r>
              <a:rPr lang="en-US" dirty="0" err="1">
                <a:latin typeface="Open Sans" panose="020B0606030504020204" pitchFamily="34" charset="0"/>
              </a:rPr>
              <a:t>aptent</a:t>
            </a:r>
            <a:r>
              <a:rPr lang="en-US" dirty="0">
                <a:latin typeface="Open Sans" panose="020B0606030504020204" pitchFamily="34" charset="0"/>
              </a:rPr>
              <a:t> </a:t>
            </a:r>
            <a:r>
              <a:rPr lang="en-US" dirty="0" err="1">
                <a:latin typeface="Open Sans" panose="020B0606030504020204" pitchFamily="34" charset="0"/>
              </a:rPr>
              <a:t>taciti</a:t>
            </a:r>
            <a:r>
              <a:rPr lang="en-US" dirty="0">
                <a:latin typeface="Open Sans" panose="020B0606030504020204" pitchFamily="34" charset="0"/>
              </a:rPr>
              <a:t> </a:t>
            </a:r>
            <a:r>
              <a:rPr lang="en-US" dirty="0" err="1">
                <a:latin typeface="Open Sans" panose="020B0606030504020204" pitchFamily="34" charset="0"/>
              </a:rPr>
              <a:t>sociosqu</a:t>
            </a:r>
            <a:r>
              <a:rPr lang="en-US" dirty="0">
                <a:latin typeface="Open Sans" panose="020B0606030504020204" pitchFamily="34" charset="0"/>
              </a:rPr>
              <a:t> ad </a:t>
            </a:r>
            <a:r>
              <a:rPr lang="en-US" dirty="0" err="1">
                <a:latin typeface="Open Sans" panose="020B0606030504020204" pitchFamily="34" charset="0"/>
              </a:rPr>
              <a:t>litora</a:t>
            </a:r>
            <a:r>
              <a:rPr lang="en-US" dirty="0">
                <a:latin typeface="Open Sans" panose="020B0606030504020204" pitchFamily="34" charset="0"/>
              </a:rPr>
              <a:t> </a:t>
            </a:r>
            <a:r>
              <a:rPr lang="en-US" dirty="0" err="1">
                <a:latin typeface="Open Sans" panose="020B0606030504020204" pitchFamily="34" charset="0"/>
              </a:rPr>
              <a:t>torquent</a:t>
            </a:r>
            <a:r>
              <a:rPr lang="en-US" dirty="0">
                <a:latin typeface="Open Sans" panose="020B0606030504020204" pitchFamily="34" charset="0"/>
              </a:rPr>
              <a:t> per </a:t>
            </a:r>
            <a:r>
              <a:rPr lang="en-US" dirty="0" err="1">
                <a:latin typeface="Open Sans" panose="020B0606030504020204" pitchFamily="34" charset="0"/>
              </a:rPr>
              <a:t>conubia</a:t>
            </a:r>
            <a:r>
              <a:rPr lang="en-US" dirty="0">
                <a:latin typeface="Open Sans" panose="020B0606030504020204" pitchFamily="34" charset="0"/>
              </a:rPr>
              <a:t> nostra, per </a:t>
            </a:r>
            <a:r>
              <a:rPr lang="en-US" dirty="0" err="1">
                <a:latin typeface="Open Sans" panose="020B0606030504020204" pitchFamily="34" charset="0"/>
              </a:rPr>
              <a:t>inceptos</a:t>
            </a:r>
            <a:r>
              <a:rPr lang="en-US" dirty="0">
                <a:latin typeface="Open Sans" panose="020B0606030504020204" pitchFamily="34" charset="0"/>
              </a:rPr>
              <a:t> </a:t>
            </a:r>
            <a:r>
              <a:rPr lang="en-US" dirty="0" err="1">
                <a:latin typeface="Open Sans" panose="020B0606030504020204" pitchFamily="34" charset="0"/>
              </a:rPr>
              <a:t>himenaeos</a:t>
            </a:r>
            <a:r>
              <a:rPr lang="en-US" dirty="0">
                <a:latin typeface="Open Sans" panose="020B0606030504020204" pitchFamily="34" charset="0"/>
              </a:rPr>
              <a:t>. Integer </a:t>
            </a:r>
            <a:r>
              <a:rPr lang="en-US" dirty="0" err="1">
                <a:latin typeface="Open Sans" panose="020B0606030504020204" pitchFamily="34" charset="0"/>
              </a:rPr>
              <a:t>pellentesque</a:t>
            </a:r>
            <a:r>
              <a:rPr lang="en-US" dirty="0">
                <a:latin typeface="Open Sans" panose="020B0606030504020204" pitchFamily="34" charset="0"/>
              </a:rPr>
              <a:t> </a:t>
            </a:r>
            <a:r>
              <a:rPr lang="en-US" dirty="0" err="1">
                <a:latin typeface="Open Sans" panose="020B0606030504020204" pitchFamily="34" charset="0"/>
              </a:rPr>
              <a:t>felis</a:t>
            </a:r>
            <a:r>
              <a:rPr lang="en-US" dirty="0">
                <a:latin typeface="Open Sans" panose="020B0606030504020204" pitchFamily="34" charset="0"/>
              </a:rPr>
              <a:t> </a:t>
            </a:r>
            <a:r>
              <a:rPr lang="en-US" dirty="0" err="1">
                <a:latin typeface="Open Sans" panose="020B0606030504020204" pitchFamily="34" charset="0"/>
              </a:rPr>
              <a:t>metus</a:t>
            </a:r>
            <a:r>
              <a:rPr lang="en-US" dirty="0">
                <a:latin typeface="Open Sans" panose="020B0606030504020204" pitchFamily="34" charset="0"/>
              </a:rPr>
              <a:t>, </a:t>
            </a:r>
            <a:r>
              <a:rPr lang="en-US" dirty="0" err="1">
                <a:latin typeface="Open Sans" panose="020B0606030504020204" pitchFamily="34" charset="0"/>
              </a:rPr>
              <a:t>eget</a:t>
            </a:r>
            <a:r>
              <a:rPr lang="en-US" dirty="0">
                <a:latin typeface="Open Sans" panose="020B0606030504020204" pitchFamily="34" charset="0"/>
              </a:rPr>
              <a:t> </a:t>
            </a:r>
            <a:r>
              <a:rPr lang="en-US" dirty="0" err="1">
                <a:latin typeface="Open Sans" panose="020B0606030504020204" pitchFamily="34" charset="0"/>
              </a:rPr>
              <a:t>finibus</a:t>
            </a:r>
            <a:r>
              <a:rPr lang="en-US" dirty="0">
                <a:latin typeface="Open Sans" panose="020B0606030504020204" pitchFamily="34" charset="0"/>
              </a:rPr>
              <a:t> </a:t>
            </a:r>
            <a:r>
              <a:rPr lang="en-US" dirty="0" err="1">
                <a:latin typeface="Open Sans" panose="020B0606030504020204" pitchFamily="34" charset="0"/>
              </a:rPr>
              <a:t>mauris</a:t>
            </a:r>
            <a:r>
              <a:rPr lang="en-US" dirty="0">
                <a:latin typeface="Open Sans" panose="020B0606030504020204" pitchFamily="34" charset="0"/>
              </a:rPr>
              <a:t> </a:t>
            </a:r>
            <a:r>
              <a:rPr lang="en-US" dirty="0" err="1">
                <a:latin typeface="Open Sans" panose="020B0606030504020204" pitchFamily="34" charset="0"/>
              </a:rPr>
              <a:t>sodales</a:t>
            </a:r>
            <a:r>
              <a:rPr lang="en-US" dirty="0">
                <a:latin typeface="Open Sans" panose="020B0606030504020204" pitchFamily="34" charset="0"/>
              </a:rPr>
              <a:t> </a:t>
            </a:r>
            <a:r>
              <a:rPr lang="en-US" dirty="0" err="1">
                <a:latin typeface="Open Sans" panose="020B0606030504020204" pitchFamily="34" charset="0"/>
              </a:rPr>
              <a:t>quis</a:t>
            </a:r>
            <a:r>
              <a:rPr lang="en-US" dirty="0">
                <a:latin typeface="Open Sans" panose="020B0606030504020204" pitchFamily="34" charset="0"/>
              </a:rPr>
              <a:t>. Mauris semper </a:t>
            </a:r>
            <a:r>
              <a:rPr lang="en-US" dirty="0" err="1">
                <a:latin typeface="Open Sans" panose="020B0606030504020204" pitchFamily="34" charset="0"/>
              </a:rPr>
              <a:t>arcu</a:t>
            </a:r>
            <a:r>
              <a:rPr lang="en-US" dirty="0">
                <a:latin typeface="Open Sans" panose="020B0606030504020204" pitchFamily="34" charset="0"/>
              </a:rPr>
              <a:t> a </a:t>
            </a:r>
            <a:r>
              <a:rPr lang="en-US" dirty="0" err="1">
                <a:latin typeface="Open Sans" panose="020B0606030504020204" pitchFamily="34" charset="0"/>
              </a:rPr>
              <a:t>justo</a:t>
            </a:r>
            <a:r>
              <a:rPr lang="en-US" dirty="0">
                <a:latin typeface="Open Sans" panose="020B0606030504020204" pitchFamily="34" charset="0"/>
              </a:rPr>
              <a:t> </a:t>
            </a:r>
            <a:r>
              <a:rPr lang="en-US" dirty="0" err="1">
                <a:latin typeface="Open Sans" panose="020B0606030504020204" pitchFamily="34" charset="0"/>
              </a:rPr>
              <a:t>tempor</a:t>
            </a:r>
            <a:r>
              <a:rPr lang="en-US" dirty="0">
                <a:latin typeface="Open Sans" panose="020B0606030504020204" pitchFamily="34" charset="0"/>
              </a:rPr>
              <a:t> </a:t>
            </a:r>
            <a:r>
              <a:rPr lang="en-US" dirty="0" err="1">
                <a:latin typeface="Open Sans" panose="020B0606030504020204" pitchFamily="34" charset="0"/>
              </a:rPr>
              <a:t>aliquam</a:t>
            </a:r>
            <a:r>
              <a:rPr lang="en-US" dirty="0">
                <a:latin typeface="Open Sans" panose="020B0606030504020204" pitchFamily="34" charset="0"/>
              </a:rPr>
              <a:t>. </a:t>
            </a:r>
            <a:r>
              <a:rPr lang="en-US" dirty="0" err="1">
                <a:latin typeface="Open Sans" panose="020B0606030504020204" pitchFamily="34" charset="0"/>
              </a:rPr>
              <a:t>Pellentesque</a:t>
            </a:r>
            <a:r>
              <a:rPr lang="en-US" dirty="0">
                <a:latin typeface="Open Sans" panose="020B0606030504020204" pitchFamily="34" charset="0"/>
              </a:rPr>
              <a:t> semper </a:t>
            </a:r>
            <a:r>
              <a:rPr lang="en-US" dirty="0" err="1">
                <a:latin typeface="Open Sans" panose="020B0606030504020204" pitchFamily="34" charset="0"/>
              </a:rPr>
              <a:t>ultrices</a:t>
            </a:r>
            <a:r>
              <a:rPr lang="en-US" dirty="0">
                <a:latin typeface="Open Sans" panose="020B0606030504020204" pitchFamily="34" charset="0"/>
              </a:rPr>
              <a:t> mi nec </a:t>
            </a:r>
            <a:r>
              <a:rPr lang="en-US" dirty="0" err="1">
                <a:latin typeface="Open Sans" panose="020B0606030504020204" pitchFamily="34" charset="0"/>
              </a:rPr>
              <a:t>venenatis</a:t>
            </a:r>
            <a:r>
              <a:rPr lang="en-US" dirty="0">
                <a:latin typeface="Open Sans" panose="020B0606030504020204" pitchFamily="34" charset="0"/>
              </a:rPr>
              <a:t>. Donec dictum </a:t>
            </a:r>
            <a:r>
              <a:rPr lang="en-US" dirty="0" err="1">
                <a:latin typeface="Open Sans" panose="020B0606030504020204" pitchFamily="34" charset="0"/>
              </a:rPr>
              <a:t>aliquam</a:t>
            </a:r>
            <a:r>
              <a:rPr lang="en-US" dirty="0">
                <a:latin typeface="Open Sans" panose="020B0606030504020204" pitchFamily="34" charset="0"/>
              </a:rPr>
              <a:t> </a:t>
            </a:r>
            <a:r>
              <a:rPr lang="en-US" dirty="0" err="1">
                <a:latin typeface="Open Sans" panose="020B0606030504020204" pitchFamily="34" charset="0"/>
              </a:rPr>
              <a:t>justo</a:t>
            </a:r>
            <a:r>
              <a:rPr lang="en-US" dirty="0">
                <a:latin typeface="Open Sans" panose="020B0606030504020204" pitchFamily="34" charset="0"/>
              </a:rPr>
              <a:t>, </a:t>
            </a:r>
            <a:r>
              <a:rPr lang="en-US" dirty="0" err="1">
                <a:latin typeface="Open Sans" panose="020B0606030504020204" pitchFamily="34" charset="0"/>
              </a:rPr>
              <a:t>eu</a:t>
            </a:r>
            <a:r>
              <a:rPr lang="en-US" dirty="0">
                <a:latin typeface="Open Sans" panose="020B0606030504020204" pitchFamily="34" charset="0"/>
              </a:rPr>
              <a:t> </a:t>
            </a:r>
            <a:r>
              <a:rPr lang="en-US" dirty="0" err="1">
                <a:latin typeface="Open Sans" panose="020B0606030504020204" pitchFamily="34" charset="0"/>
              </a:rPr>
              <a:t>aliquam</a:t>
            </a:r>
            <a:r>
              <a:rPr lang="en-US" dirty="0">
                <a:latin typeface="Open Sans" panose="020B0606030504020204" pitchFamily="34" charset="0"/>
              </a:rPr>
              <a:t> libero </a:t>
            </a:r>
            <a:r>
              <a:rPr lang="en-US" dirty="0" err="1">
                <a:latin typeface="Open Sans" panose="020B0606030504020204" pitchFamily="34" charset="0"/>
              </a:rPr>
              <a:t>ornare</a:t>
            </a:r>
            <a:r>
              <a:rPr lang="en-US" dirty="0">
                <a:latin typeface="Open Sans" panose="020B0606030504020204" pitchFamily="34" charset="0"/>
              </a:rPr>
              <a:t> vel. Nunc </a:t>
            </a:r>
            <a:r>
              <a:rPr lang="en-US" dirty="0" err="1">
                <a:latin typeface="Open Sans" panose="020B0606030504020204" pitchFamily="34" charset="0"/>
              </a:rPr>
              <a:t>quis</a:t>
            </a:r>
            <a:r>
              <a:rPr lang="en-US" dirty="0">
                <a:latin typeface="Open Sans" panose="020B0606030504020204" pitchFamily="34" charset="0"/>
              </a:rPr>
              <a:t> </a:t>
            </a:r>
            <a:r>
              <a:rPr lang="en-US" dirty="0" err="1">
                <a:latin typeface="Open Sans" panose="020B0606030504020204" pitchFamily="34" charset="0"/>
              </a:rPr>
              <a:t>eleifend</a:t>
            </a:r>
            <a:r>
              <a:rPr lang="en-US" dirty="0">
                <a:latin typeface="Open Sans" panose="020B0606030504020204" pitchFamily="34" charset="0"/>
              </a:rPr>
              <a:t> nisi. Maecenas </a:t>
            </a:r>
            <a:r>
              <a:rPr lang="en-US" dirty="0" err="1">
                <a:latin typeface="Open Sans" panose="020B0606030504020204" pitchFamily="34" charset="0"/>
              </a:rPr>
              <a:t>arcu</a:t>
            </a:r>
            <a:r>
              <a:rPr lang="en-US" dirty="0">
                <a:latin typeface="Open Sans" panose="020B0606030504020204" pitchFamily="34" charset="0"/>
              </a:rPr>
              <a:t> libero, </a:t>
            </a:r>
            <a:r>
              <a:rPr lang="en-US" dirty="0" err="1">
                <a:latin typeface="Open Sans" panose="020B0606030504020204" pitchFamily="34" charset="0"/>
              </a:rPr>
              <a:t>sollicitudin</a:t>
            </a:r>
            <a:r>
              <a:rPr lang="en-US" dirty="0">
                <a:latin typeface="Open Sans" panose="020B0606030504020204" pitchFamily="34" charset="0"/>
              </a:rPr>
              <a:t> id </a:t>
            </a:r>
            <a:r>
              <a:rPr lang="en-US" dirty="0" err="1">
                <a:latin typeface="Open Sans" panose="020B0606030504020204" pitchFamily="34" charset="0"/>
              </a:rPr>
              <a:t>tempor</a:t>
            </a:r>
            <a:r>
              <a:rPr lang="en-US" dirty="0">
                <a:latin typeface="Open Sans" panose="020B0606030504020204" pitchFamily="34" charset="0"/>
              </a:rPr>
              <a:t> ac, </a:t>
            </a:r>
            <a:r>
              <a:rPr lang="en-US" dirty="0" err="1">
                <a:latin typeface="Open Sans" panose="020B0606030504020204" pitchFamily="34" charset="0"/>
              </a:rPr>
              <a:t>euismod</a:t>
            </a:r>
            <a:r>
              <a:rPr lang="en-US" dirty="0">
                <a:latin typeface="Open Sans" panose="020B0606030504020204" pitchFamily="34" charset="0"/>
              </a:rPr>
              <a:t> at sem. Maecenas cursus vitae </a:t>
            </a:r>
            <a:r>
              <a:rPr lang="en-US" dirty="0" err="1">
                <a:latin typeface="Open Sans" panose="020B0606030504020204" pitchFamily="34" charset="0"/>
              </a:rPr>
              <a:t>odio</a:t>
            </a:r>
            <a:r>
              <a:rPr lang="en-US" dirty="0">
                <a:latin typeface="Open Sans" panose="020B0606030504020204" pitchFamily="34" charset="0"/>
              </a:rPr>
              <a:t> in </a:t>
            </a:r>
            <a:r>
              <a:rPr lang="en-US" dirty="0" err="1">
                <a:latin typeface="Open Sans" panose="020B0606030504020204" pitchFamily="34" charset="0"/>
              </a:rPr>
              <a:t>sodales</a:t>
            </a:r>
            <a:r>
              <a:rPr lang="en-US" dirty="0">
                <a:latin typeface="Open Sans" panose="020B0606030504020204" pitchFamily="34" charset="0"/>
              </a:rPr>
              <a:t>. Proin vitae lacinia ex, sed </a:t>
            </a:r>
            <a:r>
              <a:rPr lang="en-US" dirty="0" err="1">
                <a:latin typeface="Open Sans" panose="020B0606030504020204" pitchFamily="34" charset="0"/>
              </a:rPr>
              <a:t>luctus</a:t>
            </a:r>
            <a:r>
              <a:rPr lang="en-US" dirty="0">
                <a:latin typeface="Open Sans" panose="020B0606030504020204" pitchFamily="34" charset="0"/>
              </a:rPr>
              <a:t> </a:t>
            </a:r>
            <a:r>
              <a:rPr lang="en-US" dirty="0" err="1">
                <a:latin typeface="Open Sans" panose="020B0606030504020204" pitchFamily="34" charset="0"/>
              </a:rPr>
              <a:t>enim</a:t>
            </a:r>
            <a:r>
              <a:rPr lang="en-US" dirty="0">
                <a:latin typeface="Open Sans" panose="020B0606030504020204" pitchFamily="34" charset="0"/>
              </a:rPr>
              <a:t>.</a:t>
            </a:r>
          </a:p>
        </p:txBody>
      </p:sp>
      <p:sp>
        <p:nvSpPr>
          <p:cNvPr id="59" name="TextBox 58">
            <a:extLst>
              <a:ext uri="{FF2B5EF4-FFF2-40B4-BE49-F238E27FC236}">
                <a16:creationId xmlns:a16="http://schemas.microsoft.com/office/drawing/2014/main" id="{669DBD55-F782-20EB-0192-976EC2B5D9FF}"/>
              </a:ext>
            </a:extLst>
          </p:cNvPr>
          <p:cNvSpPr txBox="1"/>
          <p:nvPr/>
        </p:nvSpPr>
        <p:spPr>
          <a:xfrm>
            <a:off x="14220974" y="15047547"/>
            <a:ext cx="12857115" cy="1741502"/>
          </a:xfrm>
          <a:prstGeom prst="rect">
            <a:avLst/>
          </a:prstGeom>
          <a:noFill/>
        </p:spPr>
        <p:txBody>
          <a:bodyPr wrap="square">
            <a:spAutoFit/>
          </a:bodyPr>
          <a:lstStyle/>
          <a:p>
            <a:pPr marL="285750" indent="-285750" algn="just">
              <a:spcAft>
                <a:spcPts val="1125"/>
              </a:spcAft>
              <a:buFont typeface="Arial" panose="020B0604020202020204" pitchFamily="34" charset="0"/>
              <a:buChar char="•"/>
            </a:pPr>
            <a:r>
              <a:rPr lang="en-US" dirty="0" err="1">
                <a:latin typeface="Open Sans" panose="020B0606030504020204" pitchFamily="34" charset="0"/>
              </a:rPr>
              <a:t>JetStream</a:t>
            </a:r>
            <a:endParaRPr lang="en-US" dirty="0">
              <a:latin typeface="Open Sans" panose="020B0606030504020204" pitchFamily="34" charset="0"/>
            </a:endParaRPr>
          </a:p>
          <a:p>
            <a:pPr marL="285750" indent="-285750" algn="just">
              <a:spcAft>
                <a:spcPts val="1125"/>
              </a:spcAft>
              <a:buFont typeface="Arial" panose="020B0604020202020204" pitchFamily="34" charset="0"/>
              <a:buChar char="•"/>
            </a:pPr>
            <a:r>
              <a:rPr lang="en-US" dirty="0">
                <a:latin typeface="Open Sans" panose="020B0606030504020204" pitchFamily="34" charset="0"/>
              </a:rPr>
              <a:t> Lorem ipsum dolor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consectetur</a:t>
            </a:r>
            <a:r>
              <a:rPr lang="en-US" dirty="0">
                <a:latin typeface="Open Sans" panose="020B0606030504020204" pitchFamily="34" charset="0"/>
              </a:rPr>
              <a:t> </a:t>
            </a:r>
            <a:r>
              <a:rPr lang="en-US" dirty="0" err="1">
                <a:latin typeface="Open Sans" panose="020B0606030504020204" pitchFamily="34" charset="0"/>
              </a:rPr>
              <a:t>adipiscing</a:t>
            </a:r>
            <a:r>
              <a:rPr lang="en-US" dirty="0">
                <a:latin typeface="Open Sans" panose="020B0606030504020204" pitchFamily="34" charset="0"/>
              </a:rPr>
              <a:t> </a:t>
            </a:r>
            <a:r>
              <a:rPr lang="en-US" dirty="0" err="1">
                <a:latin typeface="Open Sans" panose="020B0606030504020204" pitchFamily="34" charset="0"/>
              </a:rPr>
              <a:t>elit</a:t>
            </a:r>
            <a:r>
              <a:rPr lang="en-US" dirty="0">
                <a:latin typeface="Open Sans" panose="020B0606030504020204" pitchFamily="34" charset="0"/>
              </a:rPr>
              <a:t>. </a:t>
            </a:r>
            <a:r>
              <a:rPr lang="en-US" dirty="0" err="1">
                <a:latin typeface="Open Sans" panose="020B0606030504020204" pitchFamily="34" charset="0"/>
              </a:rPr>
              <a:t>Quisque</a:t>
            </a:r>
            <a:r>
              <a:rPr lang="en-US" dirty="0">
                <a:latin typeface="Open Sans" panose="020B0606030504020204" pitchFamily="34" charset="0"/>
              </a:rPr>
              <a:t> non diam id </a:t>
            </a:r>
            <a:r>
              <a:rPr lang="en-US" dirty="0" err="1">
                <a:latin typeface="Open Sans" panose="020B0606030504020204" pitchFamily="34" charset="0"/>
              </a:rPr>
              <a:t>urna</a:t>
            </a:r>
            <a:r>
              <a:rPr lang="en-US" dirty="0">
                <a:latin typeface="Open Sans" panose="020B0606030504020204" pitchFamily="34" charset="0"/>
              </a:rPr>
              <a:t> </a:t>
            </a:r>
            <a:r>
              <a:rPr lang="en-US" dirty="0" err="1">
                <a:latin typeface="Open Sans" panose="020B0606030504020204" pitchFamily="34" charset="0"/>
              </a:rPr>
              <a:t>elementum</a:t>
            </a:r>
            <a:r>
              <a:rPr lang="en-US" dirty="0">
                <a:latin typeface="Open Sans" panose="020B0606030504020204" pitchFamily="34" charset="0"/>
              </a:rPr>
              <a:t> </a:t>
            </a:r>
            <a:r>
              <a:rPr lang="en-US" dirty="0" err="1">
                <a:latin typeface="Open Sans" panose="020B0606030504020204" pitchFamily="34" charset="0"/>
              </a:rPr>
              <a:t>dapibus</a:t>
            </a:r>
            <a:r>
              <a:rPr lang="en-US" dirty="0">
                <a:latin typeface="Open Sans" panose="020B0606030504020204" pitchFamily="34" charset="0"/>
              </a:rPr>
              <a:t>. Cras </a:t>
            </a:r>
            <a:r>
              <a:rPr lang="en-US" dirty="0" err="1">
                <a:latin typeface="Open Sans" panose="020B0606030504020204" pitchFamily="34" charset="0"/>
              </a:rPr>
              <a:t>lectus</a:t>
            </a:r>
            <a:r>
              <a:rPr lang="en-US" dirty="0">
                <a:latin typeface="Open Sans" panose="020B0606030504020204" pitchFamily="34" charset="0"/>
              </a:rPr>
              <a:t> lorem, pulvinar non </a:t>
            </a:r>
            <a:r>
              <a:rPr lang="en-US" dirty="0" err="1">
                <a:latin typeface="Open Sans" panose="020B0606030504020204" pitchFamily="34" charset="0"/>
              </a:rPr>
              <a:t>congue</a:t>
            </a:r>
            <a:r>
              <a:rPr lang="en-US" dirty="0">
                <a:latin typeface="Open Sans" panose="020B0606030504020204" pitchFamily="34" charset="0"/>
              </a:rPr>
              <a:t> in, pharetra vitae </a:t>
            </a:r>
            <a:r>
              <a:rPr lang="en-US" dirty="0" err="1">
                <a:latin typeface="Open Sans" panose="020B0606030504020204" pitchFamily="34" charset="0"/>
              </a:rPr>
              <a:t>justo</a:t>
            </a:r>
            <a:r>
              <a:rPr lang="en-US" dirty="0">
                <a:latin typeface="Open Sans" panose="020B0606030504020204" pitchFamily="34" charset="0"/>
              </a:rPr>
              <a:t>. Morbi </a:t>
            </a:r>
            <a:r>
              <a:rPr lang="en-US" dirty="0" err="1">
                <a:latin typeface="Open Sans" panose="020B0606030504020204" pitchFamily="34" charset="0"/>
              </a:rPr>
              <a:t>eget</a:t>
            </a:r>
            <a:r>
              <a:rPr lang="en-US" dirty="0">
                <a:latin typeface="Open Sans" panose="020B0606030504020204" pitchFamily="34" charset="0"/>
              </a:rPr>
              <a:t> maximus </a:t>
            </a:r>
            <a:r>
              <a:rPr lang="en-US" dirty="0" err="1">
                <a:latin typeface="Open Sans" panose="020B0606030504020204" pitchFamily="34" charset="0"/>
              </a:rPr>
              <a:t>odio</a:t>
            </a:r>
            <a:r>
              <a:rPr lang="en-US" dirty="0">
                <a:latin typeface="Open Sans" panose="020B0606030504020204" pitchFamily="34" charset="0"/>
              </a:rPr>
              <a:t>. Nunc </a:t>
            </a:r>
            <a:r>
              <a:rPr lang="en-US" dirty="0" err="1">
                <a:latin typeface="Open Sans" panose="020B0606030504020204" pitchFamily="34" charset="0"/>
              </a:rPr>
              <a:t>malesuada</a:t>
            </a:r>
            <a:r>
              <a:rPr lang="en-US" dirty="0">
                <a:latin typeface="Open Sans" panose="020B0606030504020204" pitchFamily="34" charset="0"/>
              </a:rPr>
              <a:t> </a:t>
            </a:r>
            <a:r>
              <a:rPr lang="en-US" dirty="0" err="1">
                <a:latin typeface="Open Sans" panose="020B0606030504020204" pitchFamily="34" charset="0"/>
              </a:rPr>
              <a:t>pretium</a:t>
            </a:r>
            <a:r>
              <a:rPr lang="en-US" dirty="0">
                <a:latin typeface="Open Sans" panose="020B0606030504020204" pitchFamily="34" charset="0"/>
              </a:rPr>
              <a:t> eros,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venenatis</a:t>
            </a:r>
            <a:r>
              <a:rPr lang="en-US" dirty="0">
                <a:latin typeface="Open Sans" panose="020B0606030504020204" pitchFamily="34" charset="0"/>
              </a:rPr>
              <a:t> </a:t>
            </a:r>
            <a:r>
              <a:rPr lang="en-US" dirty="0" err="1">
                <a:latin typeface="Open Sans" panose="020B0606030504020204" pitchFamily="34" charset="0"/>
              </a:rPr>
              <a:t>nulla</a:t>
            </a:r>
            <a:r>
              <a:rPr lang="en-US" dirty="0">
                <a:latin typeface="Open Sans" panose="020B0606030504020204" pitchFamily="34" charset="0"/>
              </a:rPr>
              <a:t> </a:t>
            </a:r>
            <a:r>
              <a:rPr lang="en-US" dirty="0" err="1">
                <a:latin typeface="Open Sans" panose="020B0606030504020204" pitchFamily="34" charset="0"/>
              </a:rPr>
              <a:t>feugiat</a:t>
            </a:r>
            <a:r>
              <a:rPr lang="en-US" dirty="0">
                <a:latin typeface="Open Sans" panose="020B0606030504020204" pitchFamily="34" charset="0"/>
              </a:rPr>
              <a:t> vel. </a:t>
            </a:r>
            <a:r>
              <a:rPr lang="en-US" dirty="0" err="1">
                <a:latin typeface="Open Sans" panose="020B0606030504020204" pitchFamily="34" charset="0"/>
              </a:rPr>
              <a:t>Praesent</a:t>
            </a:r>
            <a:r>
              <a:rPr lang="en-US" dirty="0">
                <a:latin typeface="Open Sans" panose="020B0606030504020204" pitchFamily="34" charset="0"/>
              </a:rPr>
              <a:t> in nisi </a:t>
            </a:r>
            <a:r>
              <a:rPr lang="en-US" dirty="0" err="1">
                <a:latin typeface="Open Sans" panose="020B0606030504020204" pitchFamily="34" charset="0"/>
              </a:rPr>
              <a:t>placerat</a:t>
            </a:r>
            <a:r>
              <a:rPr lang="en-US" dirty="0">
                <a:latin typeface="Open Sans" panose="020B0606030504020204" pitchFamily="34" charset="0"/>
              </a:rPr>
              <a:t>, </a:t>
            </a:r>
            <a:r>
              <a:rPr lang="en-US" dirty="0" err="1">
                <a:latin typeface="Open Sans" panose="020B0606030504020204" pitchFamily="34" charset="0"/>
              </a:rPr>
              <a:t>fringilla</a:t>
            </a:r>
            <a:r>
              <a:rPr lang="en-US" dirty="0">
                <a:latin typeface="Open Sans" panose="020B0606030504020204" pitchFamily="34" charset="0"/>
              </a:rPr>
              <a:t> dui nec, auctor eros. </a:t>
            </a:r>
            <a:r>
              <a:rPr lang="en-US" dirty="0" err="1">
                <a:latin typeface="Open Sans" panose="020B0606030504020204" pitchFamily="34" charset="0"/>
              </a:rPr>
              <a:t>Etiam</a:t>
            </a:r>
            <a:r>
              <a:rPr lang="en-US" dirty="0">
                <a:latin typeface="Open Sans" panose="020B0606030504020204" pitchFamily="34" charset="0"/>
              </a:rPr>
              <a:t> ligula </a:t>
            </a:r>
            <a:r>
              <a:rPr lang="en-US" dirty="0" err="1">
                <a:latin typeface="Open Sans" panose="020B0606030504020204" pitchFamily="34" charset="0"/>
              </a:rPr>
              <a:t>nisl</a:t>
            </a:r>
            <a:r>
              <a:rPr lang="en-US" dirty="0">
                <a:latin typeface="Open Sans" panose="020B0606030504020204" pitchFamily="34" charset="0"/>
              </a:rPr>
              <a:t>, cursus </a:t>
            </a:r>
            <a:r>
              <a:rPr lang="en-US" dirty="0" err="1">
                <a:latin typeface="Open Sans" panose="020B0606030504020204" pitchFamily="34" charset="0"/>
              </a:rPr>
              <a:t>eu</a:t>
            </a:r>
            <a:r>
              <a:rPr lang="en-US" dirty="0">
                <a:latin typeface="Open Sans" panose="020B0606030504020204" pitchFamily="34" charset="0"/>
              </a:rPr>
              <a:t> </a:t>
            </a:r>
            <a:r>
              <a:rPr lang="en-US" dirty="0" err="1">
                <a:latin typeface="Open Sans" panose="020B0606030504020204" pitchFamily="34" charset="0"/>
              </a:rPr>
              <a:t>sapien</a:t>
            </a:r>
            <a:r>
              <a:rPr lang="en-US" dirty="0">
                <a:latin typeface="Open Sans" panose="020B0606030504020204" pitchFamily="34" charset="0"/>
              </a:rPr>
              <a:t> et, </a:t>
            </a:r>
            <a:r>
              <a:rPr lang="en-US" dirty="0" err="1">
                <a:latin typeface="Open Sans" panose="020B0606030504020204" pitchFamily="34" charset="0"/>
              </a:rPr>
              <a:t>finibus</a:t>
            </a:r>
            <a:r>
              <a:rPr lang="en-US" dirty="0">
                <a:latin typeface="Open Sans" panose="020B0606030504020204" pitchFamily="34" charset="0"/>
              </a:rPr>
              <a:t> </a:t>
            </a:r>
            <a:r>
              <a:rPr lang="en-US" dirty="0" err="1">
                <a:latin typeface="Open Sans" panose="020B0606030504020204" pitchFamily="34" charset="0"/>
              </a:rPr>
              <a:t>commodo</a:t>
            </a:r>
            <a:r>
              <a:rPr lang="en-US" dirty="0">
                <a:latin typeface="Open Sans" panose="020B0606030504020204" pitchFamily="34" charset="0"/>
              </a:rPr>
              <a:t> ipsum. </a:t>
            </a:r>
            <a:r>
              <a:rPr lang="en-US" dirty="0" err="1">
                <a:latin typeface="Open Sans" panose="020B0606030504020204" pitchFamily="34" charset="0"/>
              </a:rPr>
              <a:t>Suspendisse</a:t>
            </a:r>
            <a:r>
              <a:rPr lang="en-US" dirty="0">
                <a:latin typeface="Open Sans" panose="020B0606030504020204" pitchFamily="34" charset="0"/>
              </a:rPr>
              <a:t> </a:t>
            </a:r>
            <a:r>
              <a:rPr lang="en-US" dirty="0" err="1">
                <a:latin typeface="Open Sans" panose="020B0606030504020204" pitchFamily="34" charset="0"/>
              </a:rPr>
              <a:t>eget</a:t>
            </a:r>
            <a:r>
              <a:rPr lang="en-US" dirty="0">
                <a:latin typeface="Open Sans" panose="020B0606030504020204" pitchFamily="34" charset="0"/>
              </a:rPr>
              <a:t> </a:t>
            </a:r>
            <a:r>
              <a:rPr lang="en-US" dirty="0" err="1">
                <a:latin typeface="Open Sans" panose="020B0606030504020204" pitchFamily="34" charset="0"/>
              </a:rPr>
              <a:t>sollicitudin</a:t>
            </a:r>
            <a:r>
              <a:rPr lang="en-US" dirty="0">
                <a:latin typeface="Open Sans" panose="020B0606030504020204" pitchFamily="34" charset="0"/>
              </a:rPr>
              <a:t> </a:t>
            </a:r>
            <a:r>
              <a:rPr lang="en-US" dirty="0" err="1">
                <a:latin typeface="Open Sans" panose="020B0606030504020204" pitchFamily="34" charset="0"/>
              </a:rPr>
              <a:t>lacus</a:t>
            </a:r>
            <a:r>
              <a:rPr lang="en-US" dirty="0">
                <a:latin typeface="Open Sans" panose="020B0606030504020204" pitchFamily="34" charset="0"/>
              </a:rPr>
              <a:t>. </a:t>
            </a:r>
            <a:r>
              <a:rPr lang="en-US" dirty="0" err="1">
                <a:latin typeface="Open Sans" panose="020B0606030504020204" pitchFamily="34" charset="0"/>
              </a:rPr>
              <a:t>Interdum</a:t>
            </a:r>
            <a:r>
              <a:rPr lang="en-US" dirty="0">
                <a:latin typeface="Open Sans" panose="020B0606030504020204" pitchFamily="34" charset="0"/>
              </a:rPr>
              <a:t> et </a:t>
            </a:r>
            <a:r>
              <a:rPr lang="en-US" dirty="0" err="1">
                <a:latin typeface="Open Sans" panose="020B0606030504020204" pitchFamily="34" charset="0"/>
              </a:rPr>
              <a:t>malesuada</a:t>
            </a:r>
            <a:r>
              <a:rPr lang="en-US" dirty="0">
                <a:latin typeface="Open Sans" panose="020B0606030504020204" pitchFamily="34" charset="0"/>
              </a:rPr>
              <a:t> fames ac ante ipsum </a:t>
            </a:r>
            <a:r>
              <a:rPr lang="en-US" dirty="0" err="1">
                <a:latin typeface="Open Sans" panose="020B0606030504020204" pitchFamily="34" charset="0"/>
              </a:rPr>
              <a:t>primis</a:t>
            </a:r>
            <a:r>
              <a:rPr lang="en-US" dirty="0">
                <a:latin typeface="Open Sans" panose="020B0606030504020204" pitchFamily="34" charset="0"/>
              </a:rPr>
              <a:t> in </a:t>
            </a:r>
            <a:r>
              <a:rPr lang="en-US" dirty="0" err="1">
                <a:latin typeface="Open Sans" panose="020B0606030504020204" pitchFamily="34" charset="0"/>
              </a:rPr>
              <a:t>faucibus</a:t>
            </a:r>
            <a:r>
              <a:rPr lang="en-US" dirty="0">
                <a:latin typeface="Open Sans" panose="020B0606030504020204" pitchFamily="34" charset="0"/>
              </a:rPr>
              <a:t>. Nunc </a:t>
            </a:r>
            <a:r>
              <a:rPr lang="en-US" dirty="0" err="1">
                <a:latin typeface="Open Sans" panose="020B0606030504020204" pitchFamily="34" charset="0"/>
              </a:rPr>
              <a:t>elementum</a:t>
            </a:r>
            <a:r>
              <a:rPr lang="en-US" dirty="0">
                <a:latin typeface="Open Sans" panose="020B0606030504020204" pitchFamily="34" charset="0"/>
              </a:rPr>
              <a:t> </a:t>
            </a:r>
            <a:r>
              <a:rPr lang="en-US" dirty="0" err="1">
                <a:latin typeface="Open Sans" panose="020B0606030504020204" pitchFamily="34" charset="0"/>
              </a:rPr>
              <a:t>congue</a:t>
            </a:r>
            <a:r>
              <a:rPr lang="en-US" dirty="0">
                <a:latin typeface="Open Sans" panose="020B0606030504020204" pitchFamily="34" charset="0"/>
              </a:rPr>
              <a:t> </a:t>
            </a:r>
            <a:r>
              <a:rPr lang="en-US" dirty="0" err="1">
                <a:latin typeface="Open Sans" panose="020B0606030504020204" pitchFamily="34" charset="0"/>
              </a:rPr>
              <a:t>purus</a:t>
            </a:r>
            <a:r>
              <a:rPr lang="en-US" dirty="0">
                <a:latin typeface="Open Sans" panose="020B0606030504020204" pitchFamily="34" charset="0"/>
              </a:rPr>
              <a:t> </a:t>
            </a:r>
            <a:r>
              <a:rPr lang="en-US" dirty="0" err="1">
                <a:latin typeface="Open Sans" panose="020B0606030504020204" pitchFamily="34" charset="0"/>
              </a:rPr>
              <a:t>eu</a:t>
            </a:r>
            <a:r>
              <a:rPr lang="en-US" dirty="0">
                <a:latin typeface="Open Sans" panose="020B0606030504020204" pitchFamily="34" charset="0"/>
              </a:rPr>
              <a:t> auctor. Integer dolor </a:t>
            </a:r>
            <a:r>
              <a:rPr lang="en-US" dirty="0" err="1">
                <a:latin typeface="Open Sans" panose="020B0606030504020204" pitchFamily="34" charset="0"/>
              </a:rPr>
              <a:t>lectus</a:t>
            </a:r>
            <a:r>
              <a:rPr lang="en-US" dirty="0">
                <a:latin typeface="Open Sans" panose="020B0606030504020204" pitchFamily="34" charset="0"/>
              </a:rPr>
              <a:t>, </a:t>
            </a:r>
            <a:r>
              <a:rPr lang="en-US" dirty="0" err="1">
                <a:latin typeface="Open Sans" panose="020B0606030504020204" pitchFamily="34" charset="0"/>
              </a:rPr>
              <a:t>mollis</a:t>
            </a:r>
            <a:r>
              <a:rPr lang="en-US" dirty="0">
                <a:latin typeface="Open Sans" panose="020B0606030504020204" pitchFamily="34" charset="0"/>
              </a:rPr>
              <a:t> sed </a:t>
            </a:r>
            <a:r>
              <a:rPr lang="en-US" dirty="0" err="1">
                <a:latin typeface="Open Sans" panose="020B0606030504020204" pitchFamily="34" charset="0"/>
              </a:rPr>
              <a:t>odio</a:t>
            </a:r>
            <a:r>
              <a:rPr lang="en-US" dirty="0">
                <a:latin typeface="Open Sans" panose="020B0606030504020204" pitchFamily="34" charset="0"/>
              </a:rPr>
              <a:t> </a:t>
            </a:r>
            <a:r>
              <a:rPr lang="en-US" dirty="0" err="1">
                <a:latin typeface="Open Sans" panose="020B0606030504020204" pitchFamily="34" charset="0"/>
              </a:rPr>
              <a:t>eget</a:t>
            </a:r>
            <a:r>
              <a:rPr lang="en-US" dirty="0">
                <a:latin typeface="Open Sans" panose="020B0606030504020204" pitchFamily="34" charset="0"/>
              </a:rPr>
              <a:t>, </a:t>
            </a:r>
            <a:r>
              <a:rPr lang="en-US" dirty="0" err="1">
                <a:latin typeface="Open Sans" panose="020B0606030504020204" pitchFamily="34" charset="0"/>
              </a:rPr>
              <a:t>placerat</a:t>
            </a:r>
            <a:r>
              <a:rPr lang="en-US" dirty="0">
                <a:latin typeface="Open Sans" panose="020B0606030504020204" pitchFamily="34" charset="0"/>
              </a:rPr>
              <a:t> </a:t>
            </a:r>
            <a:r>
              <a:rPr lang="en-US" dirty="0" err="1">
                <a:latin typeface="Open Sans" panose="020B0606030504020204" pitchFamily="34" charset="0"/>
              </a:rPr>
              <a:t>pretium</a:t>
            </a:r>
            <a:r>
              <a:rPr lang="en-US" dirty="0">
                <a:latin typeface="Open Sans" panose="020B0606030504020204" pitchFamily="34" charset="0"/>
              </a:rPr>
              <a:t> </a:t>
            </a:r>
            <a:r>
              <a:rPr lang="en-US" dirty="0" err="1">
                <a:latin typeface="Open Sans" panose="020B0606030504020204" pitchFamily="34" charset="0"/>
              </a:rPr>
              <a:t>purus</a:t>
            </a:r>
            <a:r>
              <a:rPr lang="en-US" dirty="0">
                <a:latin typeface="Open Sans" panose="020B0606030504020204" pitchFamily="34" charset="0"/>
              </a:rPr>
              <a:t>. Maecenas </a:t>
            </a:r>
            <a:r>
              <a:rPr lang="en-US" dirty="0" err="1">
                <a:latin typeface="Open Sans" panose="020B0606030504020204" pitchFamily="34" charset="0"/>
              </a:rPr>
              <a:t>consequat</a:t>
            </a:r>
            <a:r>
              <a:rPr lang="en-US" dirty="0">
                <a:latin typeface="Open Sans" panose="020B0606030504020204" pitchFamily="34" charset="0"/>
              </a:rPr>
              <a:t> </a:t>
            </a:r>
            <a:r>
              <a:rPr lang="en-US" dirty="0" err="1">
                <a:latin typeface="Open Sans" panose="020B0606030504020204" pitchFamily="34" charset="0"/>
              </a:rPr>
              <a:t>tincidunt</a:t>
            </a:r>
            <a:r>
              <a:rPr lang="en-US" dirty="0">
                <a:latin typeface="Open Sans" panose="020B0606030504020204" pitchFamily="34" charset="0"/>
              </a:rPr>
              <a:t> </a:t>
            </a:r>
            <a:r>
              <a:rPr lang="en-US" dirty="0" err="1">
                <a:latin typeface="Open Sans" panose="020B0606030504020204" pitchFamily="34" charset="0"/>
              </a:rPr>
              <a:t>neque</a:t>
            </a:r>
            <a:r>
              <a:rPr lang="en-US" dirty="0">
                <a:latin typeface="Open Sans" panose="020B0606030504020204" pitchFamily="34" charset="0"/>
              </a:rPr>
              <a:t> </a:t>
            </a:r>
            <a:r>
              <a:rPr lang="en-US" dirty="0" err="1">
                <a:latin typeface="Open Sans" panose="020B0606030504020204" pitchFamily="34" charset="0"/>
              </a:rPr>
              <a:t>eleifend</a:t>
            </a:r>
            <a:r>
              <a:rPr lang="en-US" dirty="0">
                <a:latin typeface="Open Sans" panose="020B0606030504020204" pitchFamily="34" charset="0"/>
              </a:rPr>
              <a:t> tempus. Nunc </a:t>
            </a:r>
            <a:r>
              <a:rPr lang="en-US" dirty="0" err="1">
                <a:latin typeface="Open Sans" panose="020B0606030504020204" pitchFamily="34" charset="0"/>
              </a:rPr>
              <a:t>iaculis</a:t>
            </a:r>
            <a:r>
              <a:rPr lang="en-US" dirty="0">
                <a:latin typeface="Open Sans" panose="020B0606030504020204" pitchFamily="34" charset="0"/>
              </a:rPr>
              <a:t> </a:t>
            </a:r>
            <a:r>
              <a:rPr lang="en-US" dirty="0" err="1">
                <a:latin typeface="Open Sans" panose="020B0606030504020204" pitchFamily="34" charset="0"/>
              </a:rPr>
              <a:t>est</a:t>
            </a:r>
            <a:r>
              <a:rPr lang="en-US" dirty="0">
                <a:latin typeface="Open Sans" panose="020B0606030504020204" pitchFamily="34" charset="0"/>
              </a:rPr>
              <a:t> at </a:t>
            </a:r>
            <a:r>
              <a:rPr lang="en-US" dirty="0" err="1">
                <a:latin typeface="Open Sans" panose="020B0606030504020204" pitchFamily="34" charset="0"/>
              </a:rPr>
              <a:t>urna</a:t>
            </a:r>
            <a:r>
              <a:rPr lang="en-US" dirty="0">
                <a:latin typeface="Open Sans" panose="020B0606030504020204" pitchFamily="34" charset="0"/>
              </a:rPr>
              <a:t> lacinia,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lobortis</a:t>
            </a:r>
            <a:r>
              <a:rPr lang="en-US" dirty="0">
                <a:latin typeface="Open Sans" panose="020B0606030504020204" pitchFamily="34" charset="0"/>
              </a:rPr>
              <a:t> </a:t>
            </a:r>
            <a:r>
              <a:rPr lang="en-US" dirty="0" err="1">
                <a:latin typeface="Open Sans" panose="020B0606030504020204" pitchFamily="34" charset="0"/>
              </a:rPr>
              <a:t>lacus</a:t>
            </a:r>
            <a:r>
              <a:rPr lang="en-US" dirty="0">
                <a:latin typeface="Open Sans" panose="020B0606030504020204" pitchFamily="34" charset="0"/>
              </a:rPr>
              <a:t> </a:t>
            </a:r>
            <a:r>
              <a:rPr lang="en-US" dirty="0" err="1">
                <a:latin typeface="Open Sans" panose="020B0606030504020204" pitchFamily="34" charset="0"/>
              </a:rPr>
              <a:t>condimentum</a:t>
            </a:r>
            <a:r>
              <a:rPr lang="en-US" dirty="0">
                <a:latin typeface="Open Sans" panose="020B0606030504020204" pitchFamily="34" charset="0"/>
              </a:rPr>
              <a:t>. Sed diam </a:t>
            </a:r>
            <a:r>
              <a:rPr lang="en-US" dirty="0" err="1">
                <a:latin typeface="Open Sans" panose="020B0606030504020204" pitchFamily="34" charset="0"/>
              </a:rPr>
              <a:t>tortor</a:t>
            </a:r>
            <a:r>
              <a:rPr lang="en-US" dirty="0">
                <a:latin typeface="Open Sans" panose="020B0606030504020204" pitchFamily="34" charset="0"/>
              </a:rPr>
              <a:t>, </a:t>
            </a:r>
            <a:r>
              <a:rPr lang="en-US" dirty="0" err="1">
                <a:latin typeface="Open Sans" panose="020B0606030504020204" pitchFamily="34" charset="0"/>
              </a:rPr>
              <a:t>feugiat</a:t>
            </a:r>
            <a:r>
              <a:rPr lang="en-US" dirty="0">
                <a:latin typeface="Open Sans" panose="020B0606030504020204" pitchFamily="34" charset="0"/>
              </a:rPr>
              <a:t> </a:t>
            </a:r>
            <a:r>
              <a:rPr lang="en-US" dirty="0" err="1">
                <a:latin typeface="Open Sans" panose="020B0606030504020204" pitchFamily="34" charset="0"/>
              </a:rPr>
              <a:t>quis</a:t>
            </a:r>
            <a:r>
              <a:rPr lang="en-US" dirty="0">
                <a:latin typeface="Open Sans" panose="020B0606030504020204" pitchFamily="34" charset="0"/>
              </a:rPr>
              <a:t> </a:t>
            </a:r>
            <a:r>
              <a:rPr lang="en-US" dirty="0" err="1">
                <a:latin typeface="Open Sans" panose="020B0606030504020204" pitchFamily="34" charset="0"/>
              </a:rPr>
              <a:t>blandit</a:t>
            </a:r>
            <a:r>
              <a:rPr lang="en-US" dirty="0">
                <a:latin typeface="Open Sans" panose="020B0606030504020204" pitchFamily="34" charset="0"/>
              </a:rPr>
              <a:t>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tempor</a:t>
            </a:r>
            <a:r>
              <a:rPr lang="en-US" dirty="0">
                <a:latin typeface="Open Sans" panose="020B0606030504020204" pitchFamily="34" charset="0"/>
              </a:rPr>
              <a:t> at </a:t>
            </a:r>
            <a:r>
              <a:rPr lang="en-US" dirty="0" err="1">
                <a:latin typeface="Open Sans" panose="020B0606030504020204" pitchFamily="34" charset="0"/>
              </a:rPr>
              <a:t>orci</a:t>
            </a:r>
            <a:r>
              <a:rPr lang="en-US" dirty="0">
                <a:latin typeface="Open Sans" panose="020B0606030504020204" pitchFamily="34" charset="0"/>
              </a:rPr>
              <a:t>.</a:t>
            </a:r>
          </a:p>
        </p:txBody>
      </p:sp>
      <p:sp>
        <p:nvSpPr>
          <p:cNvPr id="61" name="TextBox 60">
            <a:extLst>
              <a:ext uri="{FF2B5EF4-FFF2-40B4-BE49-F238E27FC236}">
                <a16:creationId xmlns:a16="http://schemas.microsoft.com/office/drawing/2014/main" id="{8B5206BB-0D24-569E-DFE3-6E377AA3D457}"/>
              </a:ext>
            </a:extLst>
          </p:cNvPr>
          <p:cNvSpPr txBox="1"/>
          <p:nvPr/>
        </p:nvSpPr>
        <p:spPr>
          <a:xfrm>
            <a:off x="14253877" y="10811460"/>
            <a:ext cx="4948523" cy="1020792"/>
          </a:xfrm>
          <a:prstGeom prst="rect">
            <a:avLst/>
          </a:prstGeom>
          <a:noFill/>
        </p:spPr>
        <p:txBody>
          <a:bodyPr wrap="square">
            <a:spAutoFit/>
          </a:bodyPr>
          <a:lstStyle/>
          <a:p>
            <a:pPr marL="285750" indent="-285750" algn="just">
              <a:spcAft>
                <a:spcPts val="1125"/>
              </a:spcAft>
              <a:buFont typeface="Arial" panose="020B0604020202020204" pitchFamily="34" charset="0"/>
              <a:buChar char="•"/>
            </a:pPr>
            <a:r>
              <a:rPr lang="en-US" b="1" dirty="0">
                <a:latin typeface="Open Sans" panose="020B0606030504020204" pitchFamily="34" charset="0"/>
              </a:rPr>
              <a:t>Incorporate Generative AI to build literacy</a:t>
            </a:r>
          </a:p>
          <a:p>
            <a:pPr marL="285750" indent="-285750" algn="just">
              <a:spcAft>
                <a:spcPts val="1125"/>
              </a:spcAft>
              <a:buFont typeface="Arial" panose="020B0604020202020204" pitchFamily="34" charset="0"/>
              <a:buChar char="•"/>
            </a:pPr>
            <a:r>
              <a:rPr lang="en-US" dirty="0">
                <a:latin typeface="Open Sans" panose="020B0606030504020204" pitchFamily="34" charset="0"/>
              </a:rPr>
              <a:t>Include more</a:t>
            </a:r>
          </a:p>
          <a:p>
            <a:pPr marL="285750" indent="-285750" algn="just">
              <a:spcAft>
                <a:spcPts val="1125"/>
              </a:spcAft>
              <a:buFont typeface="Arial" panose="020B0604020202020204" pitchFamily="34" charset="0"/>
              <a:buChar char="•"/>
            </a:pPr>
            <a:r>
              <a:rPr lang="en-US" dirty="0">
                <a:latin typeface="Open Sans" panose="020B0606030504020204" pitchFamily="34" charset="0"/>
              </a:rPr>
              <a:t>Include more</a:t>
            </a:r>
          </a:p>
        </p:txBody>
      </p:sp>
      <p:graphicFrame>
        <p:nvGraphicFramePr>
          <p:cNvPr id="63" name="Table 62">
            <a:extLst>
              <a:ext uri="{FF2B5EF4-FFF2-40B4-BE49-F238E27FC236}">
                <a16:creationId xmlns:a16="http://schemas.microsoft.com/office/drawing/2014/main" id="{29D1CFE2-D743-671C-4AF3-A058E46F527F}"/>
              </a:ext>
            </a:extLst>
          </p:cNvPr>
          <p:cNvGraphicFramePr>
            <a:graphicFrameLocks noGrp="1"/>
          </p:cNvGraphicFramePr>
          <p:nvPr>
            <p:extLst>
              <p:ext uri="{D42A27DB-BD31-4B8C-83A1-F6EECF244321}">
                <p14:modId xmlns:p14="http://schemas.microsoft.com/office/powerpoint/2010/main" val="3499545696"/>
              </p:ext>
            </p:extLst>
          </p:nvPr>
        </p:nvGraphicFramePr>
        <p:xfrm>
          <a:off x="1353365" y="5531202"/>
          <a:ext cx="11824750" cy="5229904"/>
        </p:xfrm>
        <a:graphic>
          <a:graphicData uri="http://schemas.openxmlformats.org/drawingml/2006/table">
            <a:tbl>
              <a:tblPr firstRow="1" bandRow="1">
                <a:tableStyleId>{46F890A9-2807-4EBB-B81D-B2AA78EC7F39}</a:tableStyleId>
              </a:tblPr>
              <a:tblGrid>
                <a:gridCol w="2899658">
                  <a:extLst>
                    <a:ext uri="{9D8B030D-6E8A-4147-A177-3AD203B41FA5}">
                      <a16:colId xmlns:a16="http://schemas.microsoft.com/office/drawing/2014/main" val="676671448"/>
                    </a:ext>
                  </a:extLst>
                </a:gridCol>
                <a:gridCol w="8925092">
                  <a:extLst>
                    <a:ext uri="{9D8B030D-6E8A-4147-A177-3AD203B41FA5}">
                      <a16:colId xmlns:a16="http://schemas.microsoft.com/office/drawing/2014/main" val="1267472654"/>
                    </a:ext>
                  </a:extLst>
                </a:gridCol>
              </a:tblGrid>
              <a:tr h="653738">
                <a:tc>
                  <a:txBody>
                    <a:bodyPr/>
                    <a:lstStyle/>
                    <a:p>
                      <a:pPr algn="r"/>
                      <a:r>
                        <a:rPr lang="en-US" sz="1800" b="1" dirty="0">
                          <a:solidFill>
                            <a:schemeClr val="tx1"/>
                          </a:solidFill>
                        </a:rPr>
                        <a:t>Course Name:</a:t>
                      </a:r>
                    </a:p>
                  </a:txBody>
                  <a:tcPr anchor="ctr">
                    <a:lnL w="28575" cap="flat" cmpd="sng" algn="ctr">
                      <a:solidFill>
                        <a:srgbClr val="005698"/>
                      </a:solidFill>
                      <a:prstDash val="solid"/>
                      <a:round/>
                      <a:headEnd type="none" w="med" len="med"/>
                      <a:tailEnd type="none" w="med" len="med"/>
                    </a:lnL>
                    <a:lnT w="28575" cap="flat" cmpd="sng" algn="ctr">
                      <a:solidFill>
                        <a:srgbClr val="005698"/>
                      </a:solidFill>
                      <a:prstDash val="solid"/>
                      <a:round/>
                      <a:headEnd type="none" w="med" len="med"/>
                      <a:tailEnd type="none" w="med" len="med"/>
                    </a:lnT>
                    <a:solidFill>
                      <a:srgbClr val="EBEFF7"/>
                    </a:solidFill>
                  </a:tcPr>
                </a:tc>
                <a:tc>
                  <a:txBody>
                    <a:bodyPr/>
                    <a:lstStyle/>
                    <a:p>
                      <a:r>
                        <a:rPr lang="en-US" sz="1800" b="1" dirty="0">
                          <a:solidFill>
                            <a:schemeClr val="tx1"/>
                          </a:solidFill>
                        </a:rPr>
                        <a:t>Introduction to Programming I</a:t>
                      </a:r>
                    </a:p>
                  </a:txBody>
                  <a:tcPr anchor="ctr">
                    <a:lnR w="28575" cap="flat" cmpd="sng" algn="ctr">
                      <a:solidFill>
                        <a:srgbClr val="005698"/>
                      </a:solidFill>
                      <a:prstDash val="solid"/>
                      <a:round/>
                      <a:headEnd type="none" w="med" len="med"/>
                      <a:tailEnd type="none" w="med" len="med"/>
                    </a:lnR>
                    <a:lnT w="28575" cap="flat" cmpd="sng" algn="ctr">
                      <a:solidFill>
                        <a:srgbClr val="005698"/>
                      </a:solidFill>
                      <a:prstDash val="solid"/>
                      <a:round/>
                      <a:headEnd type="none" w="med" len="med"/>
                      <a:tailEnd type="none" w="med" len="med"/>
                    </a:lnT>
                    <a:solidFill>
                      <a:srgbClr val="EBEFF7"/>
                    </a:solidFill>
                  </a:tcPr>
                </a:tc>
                <a:extLst>
                  <a:ext uri="{0D108BD9-81ED-4DB2-BD59-A6C34878D82A}">
                    <a16:rowId xmlns:a16="http://schemas.microsoft.com/office/drawing/2014/main" val="3147513868"/>
                  </a:ext>
                </a:extLst>
              </a:tr>
              <a:tr h="653738">
                <a:tc>
                  <a:txBody>
                    <a:bodyPr/>
                    <a:lstStyle/>
                    <a:p>
                      <a:pPr algn="r"/>
                      <a:r>
                        <a:rPr lang="en-US" sz="1800" b="1" dirty="0">
                          <a:solidFill>
                            <a:schemeClr val="tx1"/>
                          </a:solidFill>
                        </a:rPr>
                        <a:t>Course Number:</a:t>
                      </a:r>
                    </a:p>
                  </a:txBody>
                  <a:tcPr anchor="ctr">
                    <a:lnL w="28575" cap="flat" cmpd="sng" algn="ctr">
                      <a:solidFill>
                        <a:srgbClr val="005698"/>
                      </a:solidFill>
                      <a:prstDash val="solid"/>
                      <a:round/>
                      <a:headEnd type="none" w="med" len="med"/>
                      <a:tailEnd type="none" w="med" len="med"/>
                    </a:lnL>
                  </a:tcPr>
                </a:tc>
                <a:tc>
                  <a:txBody>
                    <a:bodyPr/>
                    <a:lstStyle/>
                    <a:p>
                      <a:r>
                        <a:rPr lang="en-US" sz="1800" b="1" dirty="0">
                          <a:solidFill>
                            <a:schemeClr val="tx1"/>
                          </a:solidFill>
                        </a:rPr>
                        <a:t>CSCI1010/CSCI1011</a:t>
                      </a:r>
                    </a:p>
                  </a:txBody>
                  <a:tcPr anchor="ctr">
                    <a:lnR w="28575" cap="flat" cmpd="sng" algn="ctr">
                      <a:solidFill>
                        <a:srgbClr val="005698"/>
                      </a:solidFill>
                      <a:prstDash val="solid"/>
                      <a:round/>
                      <a:headEnd type="none" w="med" len="med"/>
                      <a:tailEnd type="none" w="med" len="med"/>
                    </a:lnR>
                  </a:tcPr>
                </a:tc>
                <a:extLst>
                  <a:ext uri="{0D108BD9-81ED-4DB2-BD59-A6C34878D82A}">
                    <a16:rowId xmlns:a16="http://schemas.microsoft.com/office/drawing/2014/main" val="197264617"/>
                  </a:ext>
                </a:extLst>
              </a:tr>
              <a:tr h="653738">
                <a:tc>
                  <a:txBody>
                    <a:bodyPr/>
                    <a:lstStyle/>
                    <a:p>
                      <a:pPr algn="r"/>
                      <a:r>
                        <a:rPr lang="en-US" sz="1800" b="1" dirty="0">
                          <a:solidFill>
                            <a:schemeClr val="tx1"/>
                          </a:solidFill>
                        </a:rPr>
                        <a:t>Department:</a:t>
                      </a:r>
                    </a:p>
                  </a:txBody>
                  <a:tcPr anchor="ctr">
                    <a:lnL w="28575" cap="flat" cmpd="sng" algn="ctr">
                      <a:solidFill>
                        <a:srgbClr val="005698"/>
                      </a:solidFill>
                      <a:prstDash val="solid"/>
                      <a:round/>
                      <a:headEnd type="none" w="med" len="med"/>
                      <a:tailEnd type="none" w="med" len="med"/>
                    </a:lnL>
                  </a:tcPr>
                </a:tc>
                <a:tc>
                  <a:txBody>
                    <a:bodyPr/>
                    <a:lstStyle/>
                    <a:p>
                      <a:r>
                        <a:rPr lang="en-US" sz="1800" b="1" dirty="0">
                          <a:solidFill>
                            <a:schemeClr val="tx1"/>
                          </a:solidFill>
                        </a:rPr>
                        <a:t>Computer Science and Information Technology</a:t>
                      </a:r>
                    </a:p>
                  </a:txBody>
                  <a:tcPr anchor="ctr">
                    <a:lnR w="28575" cap="flat" cmpd="sng" algn="ctr">
                      <a:solidFill>
                        <a:srgbClr val="005698"/>
                      </a:solidFill>
                      <a:prstDash val="solid"/>
                      <a:round/>
                      <a:headEnd type="none" w="med" len="med"/>
                      <a:tailEnd type="none" w="med" len="med"/>
                    </a:lnR>
                    <a:solidFill>
                      <a:srgbClr val="EBEFF7"/>
                    </a:solidFill>
                  </a:tcPr>
                </a:tc>
                <a:extLst>
                  <a:ext uri="{0D108BD9-81ED-4DB2-BD59-A6C34878D82A}">
                    <a16:rowId xmlns:a16="http://schemas.microsoft.com/office/drawing/2014/main" val="1438324315"/>
                  </a:ext>
                </a:extLst>
              </a:tr>
              <a:tr h="653738">
                <a:tc>
                  <a:txBody>
                    <a:bodyPr/>
                    <a:lstStyle/>
                    <a:p>
                      <a:pPr algn="r"/>
                      <a:r>
                        <a:rPr lang="en-US" sz="1800" b="1" dirty="0">
                          <a:solidFill>
                            <a:schemeClr val="tx1"/>
                          </a:solidFill>
                        </a:rPr>
                        <a:t>Anticipated Enrollment:</a:t>
                      </a:r>
                    </a:p>
                  </a:txBody>
                  <a:tcPr anchor="ctr">
                    <a:lnL w="28575" cap="flat" cmpd="sng" algn="ctr">
                      <a:solidFill>
                        <a:srgbClr val="005698"/>
                      </a:solidFill>
                      <a:prstDash val="solid"/>
                      <a:round/>
                      <a:headEnd type="none" w="med" len="med"/>
                      <a:tailEnd type="none" w="med" len="med"/>
                    </a:lnL>
                  </a:tcPr>
                </a:tc>
                <a:tc>
                  <a:txBody>
                    <a:bodyPr/>
                    <a:lstStyle/>
                    <a:p>
                      <a:r>
                        <a:rPr lang="en-US" sz="1800" b="1" dirty="0">
                          <a:solidFill>
                            <a:schemeClr val="tx1"/>
                          </a:solidFill>
                        </a:rPr>
                        <a:t>35-40 freshman</a:t>
                      </a:r>
                    </a:p>
                  </a:txBody>
                  <a:tcPr anchor="ctr">
                    <a:lnR w="28575" cap="flat" cmpd="sng" algn="ctr">
                      <a:solidFill>
                        <a:srgbClr val="005698"/>
                      </a:solidFill>
                      <a:prstDash val="solid"/>
                      <a:round/>
                      <a:headEnd type="none" w="med" len="med"/>
                      <a:tailEnd type="none" w="med" len="med"/>
                    </a:lnR>
                  </a:tcPr>
                </a:tc>
                <a:extLst>
                  <a:ext uri="{0D108BD9-81ED-4DB2-BD59-A6C34878D82A}">
                    <a16:rowId xmlns:a16="http://schemas.microsoft.com/office/drawing/2014/main" val="13301363"/>
                  </a:ext>
                </a:extLst>
              </a:tr>
              <a:tr h="653738">
                <a:tc>
                  <a:txBody>
                    <a:bodyPr/>
                    <a:lstStyle/>
                    <a:p>
                      <a:pPr algn="r"/>
                      <a:r>
                        <a:rPr lang="en-US" sz="1800" b="1" dirty="0">
                          <a:solidFill>
                            <a:schemeClr val="tx1"/>
                          </a:solidFill>
                        </a:rPr>
                        <a:t>Prerequisites:</a:t>
                      </a:r>
                    </a:p>
                  </a:txBody>
                  <a:tcPr anchor="ctr">
                    <a:lnL w="28575" cap="flat" cmpd="sng" algn="ctr">
                      <a:solidFill>
                        <a:srgbClr val="005698"/>
                      </a:solidFill>
                      <a:prstDash val="solid"/>
                      <a:round/>
                      <a:headEnd type="none" w="med" len="med"/>
                      <a:tailEnd type="none" w="med" len="med"/>
                    </a:lnL>
                  </a:tcPr>
                </a:tc>
                <a:tc>
                  <a:txBody>
                    <a:bodyPr/>
                    <a:lstStyle/>
                    <a:p>
                      <a:r>
                        <a:rPr lang="en-US" sz="1800" b="1" dirty="0">
                          <a:solidFill>
                            <a:schemeClr val="tx1"/>
                          </a:solidFill>
                        </a:rPr>
                        <a:t>None (Lab co-requisite)</a:t>
                      </a:r>
                    </a:p>
                  </a:txBody>
                  <a:tcPr anchor="ctr">
                    <a:lnR w="28575" cap="flat" cmpd="sng" algn="ctr">
                      <a:solidFill>
                        <a:srgbClr val="005698"/>
                      </a:solidFill>
                      <a:prstDash val="solid"/>
                      <a:round/>
                      <a:headEnd type="none" w="med" len="med"/>
                      <a:tailEnd type="none" w="med" len="med"/>
                    </a:lnR>
                  </a:tcPr>
                </a:tc>
                <a:extLst>
                  <a:ext uri="{0D108BD9-81ED-4DB2-BD59-A6C34878D82A}">
                    <a16:rowId xmlns:a16="http://schemas.microsoft.com/office/drawing/2014/main" val="3153091182"/>
                  </a:ext>
                </a:extLst>
              </a:tr>
              <a:tr h="653738">
                <a:tc>
                  <a:txBody>
                    <a:bodyPr/>
                    <a:lstStyle/>
                    <a:p>
                      <a:pPr algn="r"/>
                      <a:r>
                        <a:rPr lang="en-US" sz="1800" b="1" dirty="0">
                          <a:solidFill>
                            <a:schemeClr val="tx1"/>
                          </a:solidFill>
                        </a:rPr>
                        <a:t>Key Content:</a:t>
                      </a:r>
                    </a:p>
                  </a:txBody>
                  <a:tcPr anchor="ctr">
                    <a:lnL w="28575" cap="flat" cmpd="sng" algn="ctr">
                      <a:solidFill>
                        <a:srgbClr val="005698"/>
                      </a:solidFill>
                      <a:prstDash val="solid"/>
                      <a:round/>
                      <a:headEnd type="none" w="med" len="med"/>
                      <a:tailEnd type="none" w="med" len="med"/>
                    </a:lnL>
                  </a:tcPr>
                </a:tc>
                <a:tc>
                  <a:txBody>
                    <a:bodyPr/>
                    <a:lstStyle/>
                    <a:p>
                      <a:r>
                        <a:rPr lang="en-US" sz="1800" b="1" dirty="0">
                          <a:solidFill>
                            <a:schemeClr val="tx1"/>
                          </a:solidFill>
                        </a:rPr>
                        <a:t>Java programming fundamentals, loops, conditionals, arrays, methods, objects, debugging</a:t>
                      </a:r>
                    </a:p>
                  </a:txBody>
                  <a:tcPr anchor="ctr">
                    <a:lnR w="28575" cap="flat" cmpd="sng" algn="ctr">
                      <a:solidFill>
                        <a:srgbClr val="005698"/>
                      </a:solidFill>
                      <a:prstDash val="solid"/>
                      <a:round/>
                      <a:headEnd type="none" w="med" len="med"/>
                      <a:tailEnd type="none" w="med" len="med"/>
                    </a:lnR>
                  </a:tcPr>
                </a:tc>
                <a:extLst>
                  <a:ext uri="{0D108BD9-81ED-4DB2-BD59-A6C34878D82A}">
                    <a16:rowId xmlns:a16="http://schemas.microsoft.com/office/drawing/2014/main" val="2720263563"/>
                  </a:ext>
                </a:extLst>
              </a:tr>
              <a:tr h="653738">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Description:</a:t>
                      </a:r>
                    </a:p>
                  </a:txBody>
                  <a:tcPr anchor="ctr">
                    <a:lnL w="28575" cap="flat" cmpd="sng" algn="ctr">
                      <a:solidFill>
                        <a:srgbClr val="005698"/>
                      </a:solidFill>
                      <a:prstDash val="solid"/>
                      <a:round/>
                      <a:headEnd type="none" w="med" len="med"/>
                      <a:tailEnd type="none" w="med" len="med"/>
                    </a:lnL>
                  </a:tcPr>
                </a:tc>
                <a:tc>
                  <a:txBody>
                    <a:bodyPr/>
                    <a:lstStyle/>
                    <a:p>
                      <a:r>
                        <a:rPr lang="en-US" sz="1800" b="1" dirty="0">
                          <a:solidFill>
                            <a:schemeClr val="tx1"/>
                          </a:solidFill>
                        </a:rPr>
                        <a:t>A first course in computer programming, improved with activities introducing scalability, HPC, and AI literacy.</a:t>
                      </a:r>
                    </a:p>
                  </a:txBody>
                  <a:tcPr anchor="ctr">
                    <a:lnR w="28575" cap="flat" cmpd="sng" algn="ctr">
                      <a:solidFill>
                        <a:srgbClr val="005698"/>
                      </a:solidFill>
                      <a:prstDash val="solid"/>
                      <a:round/>
                      <a:headEnd type="none" w="med" len="med"/>
                      <a:tailEnd type="none" w="med" len="med"/>
                    </a:lnR>
                  </a:tcPr>
                </a:tc>
                <a:extLst>
                  <a:ext uri="{0D108BD9-81ED-4DB2-BD59-A6C34878D82A}">
                    <a16:rowId xmlns:a16="http://schemas.microsoft.com/office/drawing/2014/main" val="1561602999"/>
                  </a:ext>
                </a:extLst>
              </a:tr>
              <a:tr h="653738">
                <a:tc>
                  <a:txBody>
                    <a:bodyPr/>
                    <a:lstStyle/>
                    <a:p>
                      <a:pPr algn="r"/>
                      <a:r>
                        <a:rPr lang="en-US" sz="1800" b="1" dirty="0">
                          <a:solidFill>
                            <a:schemeClr val="tx1"/>
                          </a:solidFill>
                        </a:rPr>
                        <a:t>Project Repo:</a:t>
                      </a:r>
                    </a:p>
                  </a:txBody>
                  <a:tcPr anchor="ctr">
                    <a:lnL w="28575" cap="flat" cmpd="sng" algn="ctr">
                      <a:solidFill>
                        <a:srgbClr val="005698"/>
                      </a:solidFill>
                      <a:prstDash val="solid"/>
                      <a:round/>
                      <a:headEnd type="none" w="med" len="med"/>
                      <a:tailEnd type="none" w="med" len="med"/>
                    </a:lnL>
                    <a:lnB w="28575" cap="flat" cmpd="sng" algn="ctr">
                      <a:solidFill>
                        <a:srgbClr val="005698"/>
                      </a:solidFill>
                      <a:prstDash val="solid"/>
                      <a:round/>
                      <a:headEnd type="none" w="med" len="med"/>
                      <a:tailEnd type="none" w="med" len="med"/>
                    </a:lnB>
                  </a:tcPr>
                </a:tc>
                <a:tc>
                  <a:txBody>
                    <a:bodyPr/>
                    <a:lstStyle/>
                    <a:p>
                      <a:r>
                        <a:rPr lang="en-US" sz="1800" b="1" dirty="0">
                          <a:solidFill>
                            <a:schemeClr val="tx1"/>
                          </a:solidFill>
                        </a:rPr>
                        <a:t>[Insert GitHub repo here]</a:t>
                      </a:r>
                    </a:p>
                  </a:txBody>
                  <a:tcPr anchor="ctr">
                    <a:lnR w="28575" cap="flat" cmpd="sng" algn="ctr">
                      <a:solidFill>
                        <a:srgbClr val="005698"/>
                      </a:solidFill>
                      <a:prstDash val="solid"/>
                      <a:round/>
                      <a:headEnd type="none" w="med" len="med"/>
                      <a:tailEnd type="none" w="med" len="med"/>
                    </a:lnR>
                    <a:lnB w="28575" cap="flat" cmpd="sng" algn="ctr">
                      <a:solidFill>
                        <a:srgbClr val="005698"/>
                      </a:solidFill>
                      <a:prstDash val="solid"/>
                      <a:round/>
                      <a:headEnd type="none" w="med" len="med"/>
                      <a:tailEnd type="none" w="med" len="med"/>
                    </a:lnB>
                  </a:tcPr>
                </a:tc>
                <a:extLst>
                  <a:ext uri="{0D108BD9-81ED-4DB2-BD59-A6C34878D82A}">
                    <a16:rowId xmlns:a16="http://schemas.microsoft.com/office/drawing/2014/main" val="2615131255"/>
                  </a:ext>
                </a:extLst>
              </a:tr>
            </a:tbl>
          </a:graphicData>
        </a:graphic>
      </p:graphicFrame>
      <p:sp>
        <p:nvSpPr>
          <p:cNvPr id="10" name="TextBox 9">
            <a:extLst>
              <a:ext uri="{FF2B5EF4-FFF2-40B4-BE49-F238E27FC236}">
                <a16:creationId xmlns:a16="http://schemas.microsoft.com/office/drawing/2014/main" id="{84E32A6D-9A11-53A9-283B-702D3B51FDD0}"/>
              </a:ext>
            </a:extLst>
          </p:cNvPr>
          <p:cNvSpPr txBox="1"/>
          <p:nvPr/>
        </p:nvSpPr>
        <p:spPr>
          <a:xfrm>
            <a:off x="353906" y="24297712"/>
            <a:ext cx="12824208" cy="2624575"/>
          </a:xfrm>
          <a:prstGeom prst="rect">
            <a:avLst/>
          </a:prstGeom>
          <a:solidFill>
            <a:schemeClr val="bg1"/>
          </a:solidFill>
        </p:spPr>
        <p:txBody>
          <a:bodyPr wrap="square" rtlCol="0">
            <a:spAutoFit/>
          </a:bodyPr>
          <a:lstStyle/>
          <a:p>
            <a:endParaRPr lang="en-US" dirty="0"/>
          </a:p>
        </p:txBody>
      </p:sp>
      <p:sp>
        <p:nvSpPr>
          <p:cNvPr id="55" name="TextBox 54">
            <a:extLst>
              <a:ext uri="{FF2B5EF4-FFF2-40B4-BE49-F238E27FC236}">
                <a16:creationId xmlns:a16="http://schemas.microsoft.com/office/drawing/2014/main" id="{2F955DE6-67A3-57E9-6229-D248D7ED4104}"/>
              </a:ext>
            </a:extLst>
          </p:cNvPr>
          <p:cNvSpPr txBox="1"/>
          <p:nvPr/>
        </p:nvSpPr>
        <p:spPr>
          <a:xfrm>
            <a:off x="450401" y="30640968"/>
            <a:ext cx="10972800" cy="3606115"/>
          </a:xfrm>
          <a:prstGeom prst="rect">
            <a:avLst/>
          </a:prstGeom>
          <a:noFill/>
        </p:spPr>
        <p:txBody>
          <a:bodyPr wrap="square">
            <a:spAutoFit/>
          </a:bodyPr>
          <a:lstStyle/>
          <a:p>
            <a:pPr algn="just">
              <a:spcAft>
                <a:spcPts val="1125"/>
              </a:spcAft>
            </a:pPr>
            <a:r>
              <a:rPr lang="en-US" dirty="0">
                <a:latin typeface="Open Sans" panose="020B0606030504020204" pitchFamily="34" charset="0"/>
              </a:rPr>
              <a:t>Lorem ipsum dolor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consectetur</a:t>
            </a:r>
            <a:r>
              <a:rPr lang="en-US" dirty="0">
                <a:latin typeface="Open Sans" panose="020B0606030504020204" pitchFamily="34" charset="0"/>
              </a:rPr>
              <a:t> </a:t>
            </a:r>
            <a:r>
              <a:rPr lang="en-US" dirty="0" err="1">
                <a:latin typeface="Open Sans" panose="020B0606030504020204" pitchFamily="34" charset="0"/>
              </a:rPr>
              <a:t>adipiscing</a:t>
            </a:r>
            <a:r>
              <a:rPr lang="en-US" dirty="0">
                <a:latin typeface="Open Sans" panose="020B0606030504020204" pitchFamily="34" charset="0"/>
              </a:rPr>
              <a:t> </a:t>
            </a:r>
            <a:r>
              <a:rPr lang="en-US" dirty="0" err="1">
                <a:latin typeface="Open Sans" panose="020B0606030504020204" pitchFamily="34" charset="0"/>
              </a:rPr>
              <a:t>elit</a:t>
            </a:r>
            <a:r>
              <a:rPr lang="en-US" dirty="0">
                <a:latin typeface="Open Sans" panose="020B0606030504020204" pitchFamily="34" charset="0"/>
              </a:rPr>
              <a:t>. </a:t>
            </a:r>
            <a:r>
              <a:rPr lang="en-US" dirty="0" err="1">
                <a:latin typeface="Open Sans" panose="020B0606030504020204" pitchFamily="34" charset="0"/>
              </a:rPr>
              <a:t>Quisque</a:t>
            </a:r>
            <a:r>
              <a:rPr lang="en-US" dirty="0">
                <a:latin typeface="Open Sans" panose="020B0606030504020204" pitchFamily="34" charset="0"/>
              </a:rPr>
              <a:t> non diam id </a:t>
            </a:r>
            <a:r>
              <a:rPr lang="en-US" dirty="0" err="1">
                <a:latin typeface="Open Sans" panose="020B0606030504020204" pitchFamily="34" charset="0"/>
              </a:rPr>
              <a:t>urna</a:t>
            </a:r>
            <a:r>
              <a:rPr lang="en-US" dirty="0">
                <a:latin typeface="Open Sans" panose="020B0606030504020204" pitchFamily="34" charset="0"/>
              </a:rPr>
              <a:t> </a:t>
            </a:r>
            <a:r>
              <a:rPr lang="en-US" dirty="0" err="1">
                <a:latin typeface="Open Sans" panose="020B0606030504020204" pitchFamily="34" charset="0"/>
              </a:rPr>
              <a:t>elementum</a:t>
            </a:r>
            <a:r>
              <a:rPr lang="en-US" dirty="0">
                <a:latin typeface="Open Sans" panose="020B0606030504020204" pitchFamily="34" charset="0"/>
              </a:rPr>
              <a:t> </a:t>
            </a:r>
            <a:r>
              <a:rPr lang="en-US" dirty="0" err="1">
                <a:latin typeface="Open Sans" panose="020B0606030504020204" pitchFamily="34" charset="0"/>
              </a:rPr>
              <a:t>dapibus</a:t>
            </a:r>
            <a:r>
              <a:rPr lang="en-US" dirty="0">
                <a:latin typeface="Open Sans" panose="020B0606030504020204" pitchFamily="34" charset="0"/>
              </a:rPr>
              <a:t>. Cras </a:t>
            </a:r>
            <a:r>
              <a:rPr lang="en-US" dirty="0" err="1">
                <a:latin typeface="Open Sans" panose="020B0606030504020204" pitchFamily="34" charset="0"/>
              </a:rPr>
              <a:t>lectus</a:t>
            </a:r>
            <a:r>
              <a:rPr lang="en-US" dirty="0">
                <a:latin typeface="Open Sans" panose="020B0606030504020204" pitchFamily="34" charset="0"/>
              </a:rPr>
              <a:t> lorem, pulvinar non </a:t>
            </a:r>
            <a:r>
              <a:rPr lang="en-US" dirty="0" err="1">
                <a:latin typeface="Open Sans" panose="020B0606030504020204" pitchFamily="34" charset="0"/>
              </a:rPr>
              <a:t>congue</a:t>
            </a:r>
            <a:r>
              <a:rPr lang="en-US" dirty="0">
                <a:latin typeface="Open Sans" panose="020B0606030504020204" pitchFamily="34" charset="0"/>
              </a:rPr>
              <a:t> in, pharetra vitae </a:t>
            </a:r>
            <a:r>
              <a:rPr lang="en-US" dirty="0" err="1">
                <a:latin typeface="Open Sans" panose="020B0606030504020204" pitchFamily="34" charset="0"/>
              </a:rPr>
              <a:t>justo</a:t>
            </a:r>
            <a:r>
              <a:rPr lang="en-US" dirty="0">
                <a:latin typeface="Open Sans" panose="020B0606030504020204" pitchFamily="34" charset="0"/>
              </a:rPr>
              <a:t>. Morbi </a:t>
            </a:r>
            <a:r>
              <a:rPr lang="en-US" dirty="0" err="1">
                <a:latin typeface="Open Sans" panose="020B0606030504020204" pitchFamily="34" charset="0"/>
              </a:rPr>
              <a:t>eget</a:t>
            </a:r>
            <a:r>
              <a:rPr lang="en-US" dirty="0">
                <a:latin typeface="Open Sans" panose="020B0606030504020204" pitchFamily="34" charset="0"/>
              </a:rPr>
              <a:t> maximus </a:t>
            </a:r>
            <a:r>
              <a:rPr lang="en-US" dirty="0" err="1">
                <a:latin typeface="Open Sans" panose="020B0606030504020204" pitchFamily="34" charset="0"/>
              </a:rPr>
              <a:t>odio</a:t>
            </a:r>
            <a:r>
              <a:rPr lang="en-US" dirty="0">
                <a:latin typeface="Open Sans" panose="020B0606030504020204" pitchFamily="34" charset="0"/>
              </a:rPr>
              <a:t>. Nunc </a:t>
            </a:r>
            <a:r>
              <a:rPr lang="en-US" dirty="0" err="1">
                <a:latin typeface="Open Sans" panose="020B0606030504020204" pitchFamily="34" charset="0"/>
              </a:rPr>
              <a:t>malesuada</a:t>
            </a:r>
            <a:r>
              <a:rPr lang="en-US" dirty="0">
                <a:latin typeface="Open Sans" panose="020B0606030504020204" pitchFamily="34" charset="0"/>
              </a:rPr>
              <a:t> </a:t>
            </a:r>
            <a:r>
              <a:rPr lang="en-US" dirty="0" err="1">
                <a:latin typeface="Open Sans" panose="020B0606030504020204" pitchFamily="34" charset="0"/>
              </a:rPr>
              <a:t>pretium</a:t>
            </a:r>
            <a:r>
              <a:rPr lang="en-US" dirty="0">
                <a:latin typeface="Open Sans" panose="020B0606030504020204" pitchFamily="34" charset="0"/>
              </a:rPr>
              <a:t> eros,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venenatis</a:t>
            </a:r>
            <a:r>
              <a:rPr lang="en-US" dirty="0">
                <a:latin typeface="Open Sans" panose="020B0606030504020204" pitchFamily="34" charset="0"/>
              </a:rPr>
              <a:t> </a:t>
            </a:r>
            <a:r>
              <a:rPr lang="en-US" dirty="0" err="1">
                <a:latin typeface="Open Sans" panose="020B0606030504020204" pitchFamily="34" charset="0"/>
              </a:rPr>
              <a:t>nulla</a:t>
            </a:r>
            <a:r>
              <a:rPr lang="en-US" dirty="0">
                <a:latin typeface="Open Sans" panose="020B0606030504020204" pitchFamily="34" charset="0"/>
              </a:rPr>
              <a:t> </a:t>
            </a:r>
            <a:r>
              <a:rPr lang="en-US" dirty="0" err="1">
                <a:latin typeface="Open Sans" panose="020B0606030504020204" pitchFamily="34" charset="0"/>
              </a:rPr>
              <a:t>feugiat</a:t>
            </a:r>
            <a:r>
              <a:rPr lang="en-US" dirty="0">
                <a:latin typeface="Open Sans" panose="020B0606030504020204" pitchFamily="34" charset="0"/>
              </a:rPr>
              <a:t> vel. </a:t>
            </a:r>
            <a:r>
              <a:rPr lang="en-US" dirty="0" err="1">
                <a:latin typeface="Open Sans" panose="020B0606030504020204" pitchFamily="34" charset="0"/>
              </a:rPr>
              <a:t>Praesent</a:t>
            </a:r>
            <a:r>
              <a:rPr lang="en-US" dirty="0">
                <a:latin typeface="Open Sans" panose="020B0606030504020204" pitchFamily="34" charset="0"/>
              </a:rPr>
              <a:t> in nisi </a:t>
            </a:r>
            <a:r>
              <a:rPr lang="en-US" dirty="0" err="1">
                <a:latin typeface="Open Sans" panose="020B0606030504020204" pitchFamily="34" charset="0"/>
              </a:rPr>
              <a:t>placerat</a:t>
            </a:r>
            <a:r>
              <a:rPr lang="en-US" dirty="0">
                <a:latin typeface="Open Sans" panose="020B0606030504020204" pitchFamily="34" charset="0"/>
              </a:rPr>
              <a:t>, </a:t>
            </a:r>
            <a:r>
              <a:rPr lang="en-US" dirty="0" err="1">
                <a:latin typeface="Open Sans" panose="020B0606030504020204" pitchFamily="34" charset="0"/>
              </a:rPr>
              <a:t>fringilla</a:t>
            </a:r>
            <a:r>
              <a:rPr lang="en-US" dirty="0">
                <a:latin typeface="Open Sans" panose="020B0606030504020204" pitchFamily="34" charset="0"/>
              </a:rPr>
              <a:t> dui nec, auctor eros. </a:t>
            </a:r>
            <a:r>
              <a:rPr lang="en-US" dirty="0" err="1">
                <a:latin typeface="Open Sans" panose="020B0606030504020204" pitchFamily="34" charset="0"/>
              </a:rPr>
              <a:t>Etiam</a:t>
            </a:r>
            <a:r>
              <a:rPr lang="en-US" dirty="0">
                <a:latin typeface="Open Sans" panose="020B0606030504020204" pitchFamily="34" charset="0"/>
              </a:rPr>
              <a:t> ligula </a:t>
            </a:r>
            <a:r>
              <a:rPr lang="en-US" dirty="0" err="1">
                <a:latin typeface="Open Sans" panose="020B0606030504020204" pitchFamily="34" charset="0"/>
              </a:rPr>
              <a:t>nisl</a:t>
            </a:r>
            <a:r>
              <a:rPr lang="en-US" dirty="0">
                <a:latin typeface="Open Sans" panose="020B0606030504020204" pitchFamily="34" charset="0"/>
              </a:rPr>
              <a:t>, cursus </a:t>
            </a:r>
            <a:r>
              <a:rPr lang="en-US" dirty="0" err="1">
                <a:latin typeface="Open Sans" panose="020B0606030504020204" pitchFamily="34" charset="0"/>
              </a:rPr>
              <a:t>eu</a:t>
            </a:r>
            <a:r>
              <a:rPr lang="en-US" dirty="0">
                <a:latin typeface="Open Sans" panose="020B0606030504020204" pitchFamily="34" charset="0"/>
              </a:rPr>
              <a:t> </a:t>
            </a:r>
            <a:r>
              <a:rPr lang="en-US" dirty="0" err="1">
                <a:latin typeface="Open Sans" panose="020B0606030504020204" pitchFamily="34" charset="0"/>
              </a:rPr>
              <a:t>sapien</a:t>
            </a:r>
            <a:r>
              <a:rPr lang="en-US" dirty="0">
                <a:latin typeface="Open Sans" panose="020B0606030504020204" pitchFamily="34" charset="0"/>
              </a:rPr>
              <a:t> et, </a:t>
            </a:r>
            <a:r>
              <a:rPr lang="en-US" dirty="0" err="1">
                <a:latin typeface="Open Sans" panose="020B0606030504020204" pitchFamily="34" charset="0"/>
              </a:rPr>
              <a:t>finibus</a:t>
            </a:r>
            <a:r>
              <a:rPr lang="en-US" dirty="0">
                <a:latin typeface="Open Sans" panose="020B0606030504020204" pitchFamily="34" charset="0"/>
              </a:rPr>
              <a:t> </a:t>
            </a:r>
            <a:r>
              <a:rPr lang="en-US" dirty="0" err="1">
                <a:latin typeface="Open Sans" panose="020B0606030504020204" pitchFamily="34" charset="0"/>
              </a:rPr>
              <a:t>commodo</a:t>
            </a:r>
            <a:r>
              <a:rPr lang="en-US" dirty="0">
                <a:latin typeface="Open Sans" panose="020B0606030504020204" pitchFamily="34" charset="0"/>
              </a:rPr>
              <a:t> ipsum. </a:t>
            </a:r>
            <a:r>
              <a:rPr lang="en-US" dirty="0" err="1">
                <a:latin typeface="Open Sans" panose="020B0606030504020204" pitchFamily="34" charset="0"/>
              </a:rPr>
              <a:t>Suspendisse</a:t>
            </a:r>
            <a:r>
              <a:rPr lang="en-US" dirty="0">
                <a:latin typeface="Open Sans" panose="020B0606030504020204" pitchFamily="34" charset="0"/>
              </a:rPr>
              <a:t> </a:t>
            </a:r>
            <a:r>
              <a:rPr lang="en-US" dirty="0" err="1">
                <a:latin typeface="Open Sans" panose="020B0606030504020204" pitchFamily="34" charset="0"/>
              </a:rPr>
              <a:t>eget</a:t>
            </a:r>
            <a:r>
              <a:rPr lang="en-US" dirty="0">
                <a:latin typeface="Open Sans" panose="020B0606030504020204" pitchFamily="34" charset="0"/>
              </a:rPr>
              <a:t> </a:t>
            </a:r>
            <a:r>
              <a:rPr lang="en-US" dirty="0" err="1">
                <a:latin typeface="Open Sans" panose="020B0606030504020204" pitchFamily="34" charset="0"/>
              </a:rPr>
              <a:t>sollicitudin</a:t>
            </a:r>
            <a:r>
              <a:rPr lang="en-US" dirty="0">
                <a:latin typeface="Open Sans" panose="020B0606030504020204" pitchFamily="34" charset="0"/>
              </a:rPr>
              <a:t> </a:t>
            </a:r>
            <a:r>
              <a:rPr lang="en-US" dirty="0" err="1">
                <a:latin typeface="Open Sans" panose="020B0606030504020204" pitchFamily="34" charset="0"/>
              </a:rPr>
              <a:t>lacus</a:t>
            </a:r>
            <a:r>
              <a:rPr lang="en-US" dirty="0">
                <a:latin typeface="Open Sans" panose="020B0606030504020204" pitchFamily="34" charset="0"/>
              </a:rPr>
              <a:t>. </a:t>
            </a:r>
            <a:r>
              <a:rPr lang="en-US" dirty="0" err="1">
                <a:latin typeface="Open Sans" panose="020B0606030504020204" pitchFamily="34" charset="0"/>
              </a:rPr>
              <a:t>Interdum</a:t>
            </a:r>
            <a:r>
              <a:rPr lang="en-US" dirty="0">
                <a:latin typeface="Open Sans" panose="020B0606030504020204" pitchFamily="34" charset="0"/>
              </a:rPr>
              <a:t> et </a:t>
            </a:r>
            <a:r>
              <a:rPr lang="en-US" dirty="0" err="1">
                <a:latin typeface="Open Sans" panose="020B0606030504020204" pitchFamily="34" charset="0"/>
              </a:rPr>
              <a:t>malesuada</a:t>
            </a:r>
            <a:r>
              <a:rPr lang="en-US" dirty="0">
                <a:latin typeface="Open Sans" panose="020B0606030504020204" pitchFamily="34" charset="0"/>
              </a:rPr>
              <a:t> fames ac ante ipsum </a:t>
            </a:r>
            <a:r>
              <a:rPr lang="en-US" dirty="0" err="1">
                <a:latin typeface="Open Sans" panose="020B0606030504020204" pitchFamily="34" charset="0"/>
              </a:rPr>
              <a:t>primis</a:t>
            </a:r>
            <a:r>
              <a:rPr lang="en-US" dirty="0">
                <a:latin typeface="Open Sans" panose="020B0606030504020204" pitchFamily="34" charset="0"/>
              </a:rPr>
              <a:t> in </a:t>
            </a:r>
            <a:r>
              <a:rPr lang="en-US" dirty="0" err="1">
                <a:latin typeface="Open Sans" panose="020B0606030504020204" pitchFamily="34" charset="0"/>
              </a:rPr>
              <a:t>faucibus</a:t>
            </a:r>
            <a:r>
              <a:rPr lang="en-US" dirty="0">
                <a:latin typeface="Open Sans" panose="020B0606030504020204" pitchFamily="34" charset="0"/>
              </a:rPr>
              <a:t>. Nunc </a:t>
            </a:r>
            <a:r>
              <a:rPr lang="en-US" dirty="0" err="1">
                <a:latin typeface="Open Sans" panose="020B0606030504020204" pitchFamily="34" charset="0"/>
              </a:rPr>
              <a:t>elementum</a:t>
            </a:r>
            <a:r>
              <a:rPr lang="en-US" dirty="0">
                <a:latin typeface="Open Sans" panose="020B0606030504020204" pitchFamily="34" charset="0"/>
              </a:rPr>
              <a:t> </a:t>
            </a:r>
            <a:r>
              <a:rPr lang="en-US" dirty="0" err="1">
                <a:latin typeface="Open Sans" panose="020B0606030504020204" pitchFamily="34" charset="0"/>
              </a:rPr>
              <a:t>congue</a:t>
            </a:r>
            <a:r>
              <a:rPr lang="en-US" dirty="0">
                <a:latin typeface="Open Sans" panose="020B0606030504020204" pitchFamily="34" charset="0"/>
              </a:rPr>
              <a:t> </a:t>
            </a:r>
            <a:r>
              <a:rPr lang="en-US" dirty="0" err="1">
                <a:latin typeface="Open Sans" panose="020B0606030504020204" pitchFamily="34" charset="0"/>
              </a:rPr>
              <a:t>purus</a:t>
            </a:r>
            <a:r>
              <a:rPr lang="en-US" dirty="0">
                <a:latin typeface="Open Sans" panose="020B0606030504020204" pitchFamily="34" charset="0"/>
              </a:rPr>
              <a:t> </a:t>
            </a:r>
            <a:r>
              <a:rPr lang="en-US" dirty="0" err="1">
                <a:latin typeface="Open Sans" panose="020B0606030504020204" pitchFamily="34" charset="0"/>
              </a:rPr>
              <a:t>eu</a:t>
            </a:r>
            <a:r>
              <a:rPr lang="en-US" dirty="0">
                <a:latin typeface="Open Sans" panose="020B0606030504020204" pitchFamily="34" charset="0"/>
              </a:rPr>
              <a:t> auctor. Integer dolor </a:t>
            </a:r>
            <a:r>
              <a:rPr lang="en-US" dirty="0" err="1">
                <a:latin typeface="Open Sans" panose="020B0606030504020204" pitchFamily="34" charset="0"/>
              </a:rPr>
              <a:t>lectus</a:t>
            </a:r>
            <a:r>
              <a:rPr lang="en-US" dirty="0">
                <a:latin typeface="Open Sans" panose="020B0606030504020204" pitchFamily="34" charset="0"/>
              </a:rPr>
              <a:t>, </a:t>
            </a:r>
            <a:r>
              <a:rPr lang="en-US" dirty="0" err="1">
                <a:latin typeface="Open Sans" panose="020B0606030504020204" pitchFamily="34" charset="0"/>
              </a:rPr>
              <a:t>mollis</a:t>
            </a:r>
            <a:r>
              <a:rPr lang="en-US" dirty="0">
                <a:latin typeface="Open Sans" panose="020B0606030504020204" pitchFamily="34" charset="0"/>
              </a:rPr>
              <a:t> sed </a:t>
            </a:r>
            <a:r>
              <a:rPr lang="en-US" dirty="0" err="1">
                <a:latin typeface="Open Sans" panose="020B0606030504020204" pitchFamily="34" charset="0"/>
              </a:rPr>
              <a:t>odio</a:t>
            </a:r>
            <a:r>
              <a:rPr lang="en-US" dirty="0">
                <a:latin typeface="Open Sans" panose="020B0606030504020204" pitchFamily="34" charset="0"/>
              </a:rPr>
              <a:t> </a:t>
            </a:r>
            <a:r>
              <a:rPr lang="en-US" dirty="0" err="1">
                <a:latin typeface="Open Sans" panose="020B0606030504020204" pitchFamily="34" charset="0"/>
              </a:rPr>
              <a:t>eget</a:t>
            </a:r>
            <a:r>
              <a:rPr lang="en-US" dirty="0">
                <a:latin typeface="Open Sans" panose="020B0606030504020204" pitchFamily="34" charset="0"/>
              </a:rPr>
              <a:t>, </a:t>
            </a:r>
            <a:r>
              <a:rPr lang="en-US" dirty="0" err="1">
                <a:latin typeface="Open Sans" panose="020B0606030504020204" pitchFamily="34" charset="0"/>
              </a:rPr>
              <a:t>placerat</a:t>
            </a:r>
            <a:r>
              <a:rPr lang="en-US" dirty="0">
                <a:latin typeface="Open Sans" panose="020B0606030504020204" pitchFamily="34" charset="0"/>
              </a:rPr>
              <a:t> </a:t>
            </a:r>
            <a:r>
              <a:rPr lang="en-US" dirty="0" err="1">
                <a:latin typeface="Open Sans" panose="020B0606030504020204" pitchFamily="34" charset="0"/>
              </a:rPr>
              <a:t>pretium</a:t>
            </a:r>
            <a:r>
              <a:rPr lang="en-US" dirty="0">
                <a:latin typeface="Open Sans" panose="020B0606030504020204" pitchFamily="34" charset="0"/>
              </a:rPr>
              <a:t> </a:t>
            </a:r>
            <a:r>
              <a:rPr lang="en-US" dirty="0" err="1">
                <a:latin typeface="Open Sans" panose="020B0606030504020204" pitchFamily="34" charset="0"/>
              </a:rPr>
              <a:t>purus</a:t>
            </a:r>
            <a:r>
              <a:rPr lang="en-US" dirty="0">
                <a:latin typeface="Open Sans" panose="020B0606030504020204" pitchFamily="34" charset="0"/>
              </a:rPr>
              <a:t>. Maecenas </a:t>
            </a:r>
            <a:r>
              <a:rPr lang="en-US" dirty="0" err="1">
                <a:latin typeface="Open Sans" panose="020B0606030504020204" pitchFamily="34" charset="0"/>
              </a:rPr>
              <a:t>consequat</a:t>
            </a:r>
            <a:r>
              <a:rPr lang="en-US" dirty="0">
                <a:latin typeface="Open Sans" panose="020B0606030504020204" pitchFamily="34" charset="0"/>
              </a:rPr>
              <a:t> </a:t>
            </a:r>
            <a:r>
              <a:rPr lang="en-US" dirty="0" err="1">
                <a:latin typeface="Open Sans" panose="020B0606030504020204" pitchFamily="34" charset="0"/>
              </a:rPr>
              <a:t>tincidunt</a:t>
            </a:r>
            <a:r>
              <a:rPr lang="en-US" dirty="0">
                <a:latin typeface="Open Sans" panose="020B0606030504020204" pitchFamily="34" charset="0"/>
              </a:rPr>
              <a:t> </a:t>
            </a:r>
            <a:r>
              <a:rPr lang="en-US" dirty="0" err="1">
                <a:latin typeface="Open Sans" panose="020B0606030504020204" pitchFamily="34" charset="0"/>
              </a:rPr>
              <a:t>neque</a:t>
            </a:r>
            <a:r>
              <a:rPr lang="en-US" dirty="0">
                <a:latin typeface="Open Sans" panose="020B0606030504020204" pitchFamily="34" charset="0"/>
              </a:rPr>
              <a:t> </a:t>
            </a:r>
            <a:r>
              <a:rPr lang="en-US" dirty="0" err="1">
                <a:latin typeface="Open Sans" panose="020B0606030504020204" pitchFamily="34" charset="0"/>
              </a:rPr>
              <a:t>eleifend</a:t>
            </a:r>
            <a:r>
              <a:rPr lang="en-US" dirty="0">
                <a:latin typeface="Open Sans" panose="020B0606030504020204" pitchFamily="34" charset="0"/>
              </a:rPr>
              <a:t> tempus. Nunc </a:t>
            </a:r>
            <a:r>
              <a:rPr lang="en-US" dirty="0" err="1">
                <a:latin typeface="Open Sans" panose="020B0606030504020204" pitchFamily="34" charset="0"/>
              </a:rPr>
              <a:t>iaculis</a:t>
            </a:r>
            <a:r>
              <a:rPr lang="en-US" dirty="0">
                <a:latin typeface="Open Sans" panose="020B0606030504020204" pitchFamily="34" charset="0"/>
              </a:rPr>
              <a:t> </a:t>
            </a:r>
            <a:r>
              <a:rPr lang="en-US" dirty="0" err="1">
                <a:latin typeface="Open Sans" panose="020B0606030504020204" pitchFamily="34" charset="0"/>
              </a:rPr>
              <a:t>est</a:t>
            </a:r>
            <a:r>
              <a:rPr lang="en-US" dirty="0">
                <a:latin typeface="Open Sans" panose="020B0606030504020204" pitchFamily="34" charset="0"/>
              </a:rPr>
              <a:t> at </a:t>
            </a:r>
            <a:r>
              <a:rPr lang="en-US" dirty="0" err="1">
                <a:latin typeface="Open Sans" panose="020B0606030504020204" pitchFamily="34" charset="0"/>
              </a:rPr>
              <a:t>urna</a:t>
            </a:r>
            <a:r>
              <a:rPr lang="en-US" dirty="0">
                <a:latin typeface="Open Sans" panose="020B0606030504020204" pitchFamily="34" charset="0"/>
              </a:rPr>
              <a:t> lacinia,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lobortis</a:t>
            </a:r>
            <a:r>
              <a:rPr lang="en-US" dirty="0">
                <a:latin typeface="Open Sans" panose="020B0606030504020204" pitchFamily="34" charset="0"/>
              </a:rPr>
              <a:t> </a:t>
            </a:r>
            <a:r>
              <a:rPr lang="en-US" dirty="0" err="1">
                <a:latin typeface="Open Sans" panose="020B0606030504020204" pitchFamily="34" charset="0"/>
              </a:rPr>
              <a:t>lacus</a:t>
            </a:r>
            <a:r>
              <a:rPr lang="en-US" dirty="0">
                <a:latin typeface="Open Sans" panose="020B0606030504020204" pitchFamily="34" charset="0"/>
              </a:rPr>
              <a:t> </a:t>
            </a:r>
            <a:r>
              <a:rPr lang="en-US" dirty="0" err="1">
                <a:latin typeface="Open Sans" panose="020B0606030504020204" pitchFamily="34" charset="0"/>
              </a:rPr>
              <a:t>condimentum</a:t>
            </a:r>
            <a:r>
              <a:rPr lang="en-US" dirty="0">
                <a:latin typeface="Open Sans" panose="020B0606030504020204" pitchFamily="34" charset="0"/>
              </a:rPr>
              <a:t>. Sed diam </a:t>
            </a:r>
            <a:r>
              <a:rPr lang="en-US" dirty="0" err="1">
                <a:latin typeface="Open Sans" panose="020B0606030504020204" pitchFamily="34" charset="0"/>
              </a:rPr>
              <a:t>tortor</a:t>
            </a:r>
            <a:r>
              <a:rPr lang="en-US" dirty="0">
                <a:latin typeface="Open Sans" panose="020B0606030504020204" pitchFamily="34" charset="0"/>
              </a:rPr>
              <a:t>, </a:t>
            </a:r>
            <a:r>
              <a:rPr lang="en-US" dirty="0" err="1">
                <a:latin typeface="Open Sans" panose="020B0606030504020204" pitchFamily="34" charset="0"/>
              </a:rPr>
              <a:t>feugiat</a:t>
            </a:r>
            <a:r>
              <a:rPr lang="en-US" dirty="0">
                <a:latin typeface="Open Sans" panose="020B0606030504020204" pitchFamily="34" charset="0"/>
              </a:rPr>
              <a:t> </a:t>
            </a:r>
            <a:r>
              <a:rPr lang="en-US" dirty="0" err="1">
                <a:latin typeface="Open Sans" panose="020B0606030504020204" pitchFamily="34" charset="0"/>
              </a:rPr>
              <a:t>quis</a:t>
            </a:r>
            <a:r>
              <a:rPr lang="en-US" dirty="0">
                <a:latin typeface="Open Sans" panose="020B0606030504020204" pitchFamily="34" charset="0"/>
              </a:rPr>
              <a:t> </a:t>
            </a:r>
            <a:r>
              <a:rPr lang="en-US" dirty="0" err="1">
                <a:latin typeface="Open Sans" panose="020B0606030504020204" pitchFamily="34" charset="0"/>
              </a:rPr>
              <a:t>blandit</a:t>
            </a:r>
            <a:r>
              <a:rPr lang="en-US" dirty="0">
                <a:latin typeface="Open Sans" panose="020B0606030504020204" pitchFamily="34" charset="0"/>
              </a:rPr>
              <a:t> sit </a:t>
            </a:r>
            <a:r>
              <a:rPr lang="en-US" dirty="0" err="1">
                <a:latin typeface="Open Sans" panose="020B0606030504020204" pitchFamily="34" charset="0"/>
              </a:rPr>
              <a:t>amet</a:t>
            </a:r>
            <a:r>
              <a:rPr lang="en-US" dirty="0">
                <a:latin typeface="Open Sans" panose="020B0606030504020204" pitchFamily="34" charset="0"/>
              </a:rPr>
              <a:t>, </a:t>
            </a:r>
            <a:r>
              <a:rPr lang="en-US" dirty="0" err="1">
                <a:latin typeface="Open Sans" panose="020B0606030504020204" pitchFamily="34" charset="0"/>
              </a:rPr>
              <a:t>tempor</a:t>
            </a:r>
            <a:r>
              <a:rPr lang="en-US" dirty="0">
                <a:latin typeface="Open Sans" panose="020B0606030504020204" pitchFamily="34" charset="0"/>
              </a:rPr>
              <a:t> at </a:t>
            </a:r>
            <a:r>
              <a:rPr lang="en-US" dirty="0" err="1">
                <a:latin typeface="Open Sans" panose="020B0606030504020204" pitchFamily="34" charset="0"/>
              </a:rPr>
              <a:t>orci</a:t>
            </a:r>
            <a:r>
              <a:rPr lang="en-US" dirty="0">
                <a:latin typeface="Open Sans" panose="020B0606030504020204" pitchFamily="34" charset="0"/>
              </a:rPr>
              <a:t>.</a:t>
            </a:r>
          </a:p>
          <a:p>
            <a:pPr algn="just">
              <a:spcAft>
                <a:spcPts val="1125"/>
              </a:spcAft>
            </a:pPr>
            <a:r>
              <a:rPr lang="en-US" dirty="0">
                <a:latin typeface="Open Sans" panose="020B0606030504020204" pitchFamily="34" charset="0"/>
              </a:rPr>
              <a:t>Class </a:t>
            </a:r>
            <a:r>
              <a:rPr lang="en-US" dirty="0" err="1">
                <a:latin typeface="Open Sans" panose="020B0606030504020204" pitchFamily="34" charset="0"/>
              </a:rPr>
              <a:t>aptent</a:t>
            </a:r>
            <a:r>
              <a:rPr lang="en-US" dirty="0">
                <a:latin typeface="Open Sans" panose="020B0606030504020204" pitchFamily="34" charset="0"/>
              </a:rPr>
              <a:t> </a:t>
            </a:r>
            <a:r>
              <a:rPr lang="en-US" dirty="0" err="1">
                <a:latin typeface="Open Sans" panose="020B0606030504020204" pitchFamily="34" charset="0"/>
              </a:rPr>
              <a:t>taciti</a:t>
            </a:r>
            <a:r>
              <a:rPr lang="en-US" dirty="0">
                <a:latin typeface="Open Sans" panose="020B0606030504020204" pitchFamily="34" charset="0"/>
              </a:rPr>
              <a:t> </a:t>
            </a:r>
            <a:r>
              <a:rPr lang="en-US" dirty="0" err="1">
                <a:latin typeface="Open Sans" panose="020B0606030504020204" pitchFamily="34" charset="0"/>
              </a:rPr>
              <a:t>sociosqu</a:t>
            </a:r>
            <a:r>
              <a:rPr lang="en-US" dirty="0">
                <a:latin typeface="Open Sans" panose="020B0606030504020204" pitchFamily="34" charset="0"/>
              </a:rPr>
              <a:t> ad </a:t>
            </a:r>
            <a:r>
              <a:rPr lang="en-US" dirty="0" err="1">
                <a:latin typeface="Open Sans" panose="020B0606030504020204" pitchFamily="34" charset="0"/>
              </a:rPr>
              <a:t>litora</a:t>
            </a:r>
            <a:r>
              <a:rPr lang="en-US" dirty="0">
                <a:latin typeface="Open Sans" panose="020B0606030504020204" pitchFamily="34" charset="0"/>
              </a:rPr>
              <a:t> </a:t>
            </a:r>
            <a:r>
              <a:rPr lang="en-US" dirty="0" err="1">
                <a:latin typeface="Open Sans" panose="020B0606030504020204" pitchFamily="34" charset="0"/>
              </a:rPr>
              <a:t>torquent</a:t>
            </a:r>
            <a:r>
              <a:rPr lang="en-US" dirty="0">
                <a:latin typeface="Open Sans" panose="020B0606030504020204" pitchFamily="34" charset="0"/>
              </a:rPr>
              <a:t> per </a:t>
            </a:r>
            <a:r>
              <a:rPr lang="en-US" dirty="0" err="1">
                <a:latin typeface="Open Sans" panose="020B0606030504020204" pitchFamily="34" charset="0"/>
              </a:rPr>
              <a:t>conubia</a:t>
            </a:r>
            <a:r>
              <a:rPr lang="en-US" dirty="0">
                <a:latin typeface="Open Sans" panose="020B0606030504020204" pitchFamily="34" charset="0"/>
              </a:rPr>
              <a:t> nostra, per </a:t>
            </a:r>
            <a:r>
              <a:rPr lang="en-US" dirty="0" err="1">
                <a:latin typeface="Open Sans" panose="020B0606030504020204" pitchFamily="34" charset="0"/>
              </a:rPr>
              <a:t>inceptos</a:t>
            </a:r>
            <a:r>
              <a:rPr lang="en-US" dirty="0">
                <a:latin typeface="Open Sans" panose="020B0606030504020204" pitchFamily="34" charset="0"/>
              </a:rPr>
              <a:t> </a:t>
            </a:r>
            <a:r>
              <a:rPr lang="en-US" dirty="0" err="1">
                <a:latin typeface="Open Sans" panose="020B0606030504020204" pitchFamily="34" charset="0"/>
              </a:rPr>
              <a:t>himenaeos</a:t>
            </a:r>
            <a:r>
              <a:rPr lang="en-US" dirty="0">
                <a:latin typeface="Open Sans" panose="020B0606030504020204" pitchFamily="34" charset="0"/>
              </a:rPr>
              <a:t>. Integer </a:t>
            </a:r>
            <a:r>
              <a:rPr lang="en-US" dirty="0" err="1">
                <a:latin typeface="Open Sans" panose="020B0606030504020204" pitchFamily="34" charset="0"/>
              </a:rPr>
              <a:t>pellentesque</a:t>
            </a:r>
            <a:r>
              <a:rPr lang="en-US" dirty="0">
                <a:latin typeface="Open Sans" panose="020B0606030504020204" pitchFamily="34" charset="0"/>
              </a:rPr>
              <a:t> </a:t>
            </a:r>
            <a:r>
              <a:rPr lang="en-US" dirty="0" err="1">
                <a:latin typeface="Open Sans" panose="020B0606030504020204" pitchFamily="34" charset="0"/>
              </a:rPr>
              <a:t>felis</a:t>
            </a:r>
            <a:r>
              <a:rPr lang="en-US" dirty="0">
                <a:latin typeface="Open Sans" panose="020B0606030504020204" pitchFamily="34" charset="0"/>
              </a:rPr>
              <a:t> </a:t>
            </a:r>
            <a:r>
              <a:rPr lang="en-US" dirty="0" err="1">
                <a:latin typeface="Open Sans" panose="020B0606030504020204" pitchFamily="34" charset="0"/>
              </a:rPr>
              <a:t>metus</a:t>
            </a:r>
            <a:r>
              <a:rPr lang="en-US" dirty="0">
                <a:latin typeface="Open Sans" panose="020B0606030504020204" pitchFamily="34" charset="0"/>
              </a:rPr>
              <a:t>, </a:t>
            </a:r>
            <a:r>
              <a:rPr lang="en-US" dirty="0" err="1">
                <a:latin typeface="Open Sans" panose="020B0606030504020204" pitchFamily="34" charset="0"/>
              </a:rPr>
              <a:t>eget</a:t>
            </a:r>
            <a:r>
              <a:rPr lang="en-US" dirty="0">
                <a:latin typeface="Open Sans" panose="020B0606030504020204" pitchFamily="34" charset="0"/>
              </a:rPr>
              <a:t> </a:t>
            </a:r>
            <a:r>
              <a:rPr lang="en-US" dirty="0" err="1">
                <a:latin typeface="Open Sans" panose="020B0606030504020204" pitchFamily="34" charset="0"/>
              </a:rPr>
              <a:t>finibus</a:t>
            </a:r>
            <a:r>
              <a:rPr lang="en-US" dirty="0">
                <a:latin typeface="Open Sans" panose="020B0606030504020204" pitchFamily="34" charset="0"/>
              </a:rPr>
              <a:t> </a:t>
            </a:r>
            <a:r>
              <a:rPr lang="en-US" dirty="0" err="1">
                <a:latin typeface="Open Sans" panose="020B0606030504020204" pitchFamily="34" charset="0"/>
              </a:rPr>
              <a:t>mauris</a:t>
            </a:r>
            <a:r>
              <a:rPr lang="en-US" dirty="0">
                <a:latin typeface="Open Sans" panose="020B0606030504020204" pitchFamily="34" charset="0"/>
              </a:rPr>
              <a:t> </a:t>
            </a:r>
            <a:r>
              <a:rPr lang="en-US" dirty="0" err="1">
                <a:latin typeface="Open Sans" panose="020B0606030504020204" pitchFamily="34" charset="0"/>
              </a:rPr>
              <a:t>sodales</a:t>
            </a:r>
            <a:r>
              <a:rPr lang="en-US" dirty="0">
                <a:latin typeface="Open Sans" panose="020B0606030504020204" pitchFamily="34" charset="0"/>
              </a:rPr>
              <a:t> </a:t>
            </a:r>
            <a:r>
              <a:rPr lang="en-US" dirty="0" err="1">
                <a:latin typeface="Open Sans" panose="020B0606030504020204" pitchFamily="34" charset="0"/>
              </a:rPr>
              <a:t>quis</a:t>
            </a:r>
            <a:r>
              <a:rPr lang="en-US" dirty="0">
                <a:latin typeface="Open Sans" panose="020B0606030504020204" pitchFamily="34" charset="0"/>
              </a:rPr>
              <a:t>. Mauris semper </a:t>
            </a:r>
            <a:r>
              <a:rPr lang="en-US" dirty="0" err="1">
                <a:latin typeface="Open Sans" panose="020B0606030504020204" pitchFamily="34" charset="0"/>
              </a:rPr>
              <a:t>arcu</a:t>
            </a:r>
            <a:r>
              <a:rPr lang="en-US" dirty="0">
                <a:latin typeface="Open Sans" panose="020B0606030504020204" pitchFamily="34" charset="0"/>
              </a:rPr>
              <a:t> a </a:t>
            </a:r>
            <a:r>
              <a:rPr lang="en-US" dirty="0" err="1">
                <a:latin typeface="Open Sans" panose="020B0606030504020204" pitchFamily="34" charset="0"/>
              </a:rPr>
              <a:t>justo</a:t>
            </a:r>
            <a:r>
              <a:rPr lang="en-US" dirty="0">
                <a:latin typeface="Open Sans" panose="020B0606030504020204" pitchFamily="34" charset="0"/>
              </a:rPr>
              <a:t> </a:t>
            </a:r>
            <a:r>
              <a:rPr lang="en-US" dirty="0" err="1">
                <a:latin typeface="Open Sans" panose="020B0606030504020204" pitchFamily="34" charset="0"/>
              </a:rPr>
              <a:t>tempor</a:t>
            </a:r>
            <a:r>
              <a:rPr lang="en-US" dirty="0">
                <a:latin typeface="Open Sans" panose="020B0606030504020204" pitchFamily="34" charset="0"/>
              </a:rPr>
              <a:t> </a:t>
            </a:r>
            <a:r>
              <a:rPr lang="en-US" dirty="0" err="1">
                <a:latin typeface="Open Sans" panose="020B0606030504020204" pitchFamily="34" charset="0"/>
              </a:rPr>
              <a:t>aliquam</a:t>
            </a:r>
            <a:r>
              <a:rPr lang="en-US" dirty="0">
                <a:latin typeface="Open Sans" panose="020B0606030504020204" pitchFamily="34" charset="0"/>
              </a:rPr>
              <a:t>. </a:t>
            </a:r>
            <a:r>
              <a:rPr lang="en-US" dirty="0" err="1">
                <a:latin typeface="Open Sans" panose="020B0606030504020204" pitchFamily="34" charset="0"/>
              </a:rPr>
              <a:t>Pellentesque</a:t>
            </a:r>
            <a:r>
              <a:rPr lang="en-US" dirty="0">
                <a:latin typeface="Open Sans" panose="020B0606030504020204" pitchFamily="34" charset="0"/>
              </a:rPr>
              <a:t> semper </a:t>
            </a:r>
            <a:r>
              <a:rPr lang="en-US" dirty="0" err="1">
                <a:latin typeface="Open Sans" panose="020B0606030504020204" pitchFamily="34" charset="0"/>
              </a:rPr>
              <a:t>ultrices</a:t>
            </a:r>
            <a:r>
              <a:rPr lang="en-US" dirty="0">
                <a:latin typeface="Open Sans" panose="020B0606030504020204" pitchFamily="34" charset="0"/>
              </a:rPr>
              <a:t> mi nec </a:t>
            </a:r>
            <a:r>
              <a:rPr lang="en-US" dirty="0" err="1">
                <a:latin typeface="Open Sans" panose="020B0606030504020204" pitchFamily="34" charset="0"/>
              </a:rPr>
              <a:t>venenatis</a:t>
            </a:r>
            <a:r>
              <a:rPr lang="en-US" dirty="0">
                <a:latin typeface="Open Sans" panose="020B0606030504020204" pitchFamily="34" charset="0"/>
              </a:rPr>
              <a:t>. Donec dictum </a:t>
            </a:r>
            <a:r>
              <a:rPr lang="en-US" dirty="0" err="1">
                <a:latin typeface="Open Sans" panose="020B0606030504020204" pitchFamily="34" charset="0"/>
              </a:rPr>
              <a:t>aliquam</a:t>
            </a:r>
            <a:r>
              <a:rPr lang="en-US" dirty="0">
                <a:latin typeface="Open Sans" panose="020B0606030504020204" pitchFamily="34" charset="0"/>
              </a:rPr>
              <a:t> </a:t>
            </a:r>
            <a:r>
              <a:rPr lang="en-US" dirty="0" err="1">
                <a:latin typeface="Open Sans" panose="020B0606030504020204" pitchFamily="34" charset="0"/>
              </a:rPr>
              <a:t>justo</a:t>
            </a:r>
            <a:r>
              <a:rPr lang="en-US" dirty="0">
                <a:latin typeface="Open Sans" panose="020B0606030504020204" pitchFamily="34" charset="0"/>
              </a:rPr>
              <a:t>, </a:t>
            </a:r>
            <a:r>
              <a:rPr lang="en-US" dirty="0" err="1">
                <a:latin typeface="Open Sans" panose="020B0606030504020204" pitchFamily="34" charset="0"/>
              </a:rPr>
              <a:t>eu</a:t>
            </a:r>
            <a:r>
              <a:rPr lang="en-US" dirty="0">
                <a:latin typeface="Open Sans" panose="020B0606030504020204" pitchFamily="34" charset="0"/>
              </a:rPr>
              <a:t> </a:t>
            </a:r>
            <a:r>
              <a:rPr lang="en-US" dirty="0" err="1">
                <a:latin typeface="Open Sans" panose="020B0606030504020204" pitchFamily="34" charset="0"/>
              </a:rPr>
              <a:t>aliquam</a:t>
            </a:r>
            <a:r>
              <a:rPr lang="en-US" dirty="0">
                <a:latin typeface="Open Sans" panose="020B0606030504020204" pitchFamily="34" charset="0"/>
              </a:rPr>
              <a:t> libero </a:t>
            </a:r>
            <a:r>
              <a:rPr lang="en-US" dirty="0" err="1">
                <a:latin typeface="Open Sans" panose="020B0606030504020204" pitchFamily="34" charset="0"/>
              </a:rPr>
              <a:t>ornare</a:t>
            </a:r>
            <a:r>
              <a:rPr lang="en-US" dirty="0">
                <a:latin typeface="Open Sans" panose="020B0606030504020204" pitchFamily="34" charset="0"/>
              </a:rPr>
              <a:t> vel. Nunc </a:t>
            </a:r>
            <a:r>
              <a:rPr lang="en-US" dirty="0" err="1">
                <a:latin typeface="Open Sans" panose="020B0606030504020204" pitchFamily="34" charset="0"/>
              </a:rPr>
              <a:t>quis</a:t>
            </a:r>
            <a:r>
              <a:rPr lang="en-US" dirty="0">
                <a:latin typeface="Open Sans" panose="020B0606030504020204" pitchFamily="34" charset="0"/>
              </a:rPr>
              <a:t> </a:t>
            </a:r>
            <a:r>
              <a:rPr lang="en-US" dirty="0" err="1">
                <a:latin typeface="Open Sans" panose="020B0606030504020204" pitchFamily="34" charset="0"/>
              </a:rPr>
              <a:t>eleifend</a:t>
            </a:r>
            <a:r>
              <a:rPr lang="en-US" dirty="0">
                <a:latin typeface="Open Sans" panose="020B0606030504020204" pitchFamily="34" charset="0"/>
              </a:rPr>
              <a:t> nisi. Maecenas </a:t>
            </a:r>
            <a:r>
              <a:rPr lang="en-US" dirty="0" err="1">
                <a:latin typeface="Open Sans" panose="020B0606030504020204" pitchFamily="34" charset="0"/>
              </a:rPr>
              <a:t>arcu</a:t>
            </a:r>
            <a:r>
              <a:rPr lang="en-US" dirty="0">
                <a:latin typeface="Open Sans" panose="020B0606030504020204" pitchFamily="34" charset="0"/>
              </a:rPr>
              <a:t> libero, </a:t>
            </a:r>
            <a:r>
              <a:rPr lang="en-US" dirty="0" err="1">
                <a:latin typeface="Open Sans" panose="020B0606030504020204" pitchFamily="34" charset="0"/>
              </a:rPr>
              <a:t>sollicitudin</a:t>
            </a:r>
            <a:r>
              <a:rPr lang="en-US" dirty="0">
                <a:latin typeface="Open Sans" panose="020B0606030504020204" pitchFamily="34" charset="0"/>
              </a:rPr>
              <a:t> id </a:t>
            </a:r>
            <a:r>
              <a:rPr lang="en-US" dirty="0" err="1">
                <a:latin typeface="Open Sans" panose="020B0606030504020204" pitchFamily="34" charset="0"/>
              </a:rPr>
              <a:t>tempor</a:t>
            </a:r>
            <a:r>
              <a:rPr lang="en-US" dirty="0">
                <a:latin typeface="Open Sans" panose="020B0606030504020204" pitchFamily="34" charset="0"/>
              </a:rPr>
              <a:t> ac, </a:t>
            </a:r>
            <a:r>
              <a:rPr lang="en-US" dirty="0" err="1">
                <a:latin typeface="Open Sans" panose="020B0606030504020204" pitchFamily="34" charset="0"/>
              </a:rPr>
              <a:t>euismod</a:t>
            </a:r>
            <a:r>
              <a:rPr lang="en-US" dirty="0">
                <a:latin typeface="Open Sans" panose="020B0606030504020204" pitchFamily="34" charset="0"/>
              </a:rPr>
              <a:t> at sem. Maecenas cursus vitae </a:t>
            </a:r>
            <a:r>
              <a:rPr lang="en-US" dirty="0" err="1">
                <a:latin typeface="Open Sans" panose="020B0606030504020204" pitchFamily="34" charset="0"/>
              </a:rPr>
              <a:t>odio</a:t>
            </a:r>
            <a:r>
              <a:rPr lang="en-US" dirty="0">
                <a:latin typeface="Open Sans" panose="020B0606030504020204" pitchFamily="34" charset="0"/>
              </a:rPr>
              <a:t> in </a:t>
            </a:r>
            <a:r>
              <a:rPr lang="en-US" dirty="0" err="1">
                <a:latin typeface="Open Sans" panose="020B0606030504020204" pitchFamily="34" charset="0"/>
              </a:rPr>
              <a:t>sodales</a:t>
            </a:r>
            <a:r>
              <a:rPr lang="en-US" dirty="0">
                <a:latin typeface="Open Sans" panose="020B0606030504020204" pitchFamily="34" charset="0"/>
              </a:rPr>
              <a:t>. Proin vitae lacinia ex, sed </a:t>
            </a:r>
            <a:r>
              <a:rPr lang="en-US" dirty="0" err="1">
                <a:latin typeface="Open Sans" panose="020B0606030504020204" pitchFamily="34" charset="0"/>
              </a:rPr>
              <a:t>luctus</a:t>
            </a:r>
            <a:r>
              <a:rPr lang="en-US" dirty="0">
                <a:latin typeface="Open Sans" panose="020B0606030504020204" pitchFamily="34" charset="0"/>
              </a:rPr>
              <a:t> </a:t>
            </a:r>
            <a:r>
              <a:rPr lang="en-US" dirty="0" err="1">
                <a:latin typeface="Open Sans" panose="020B0606030504020204" pitchFamily="34" charset="0"/>
              </a:rPr>
              <a:t>enim</a:t>
            </a:r>
            <a:r>
              <a:rPr lang="en-US" dirty="0">
                <a:latin typeface="Open Sans" panose="020B0606030504020204" pitchFamily="34" charset="0"/>
              </a:rPr>
              <a:t>.</a:t>
            </a:r>
          </a:p>
          <a:p>
            <a:pPr algn="just">
              <a:spcAft>
                <a:spcPts val="1125"/>
              </a:spcAft>
            </a:pPr>
            <a:r>
              <a:rPr lang="en-US" dirty="0" err="1">
                <a:latin typeface="Open Sans" panose="020B0606030504020204" pitchFamily="34" charset="0"/>
              </a:rPr>
              <a:t>Pellentesque</a:t>
            </a:r>
            <a:r>
              <a:rPr lang="en-US" dirty="0">
                <a:latin typeface="Open Sans" panose="020B0606030504020204" pitchFamily="34" charset="0"/>
              </a:rPr>
              <a:t> nec </a:t>
            </a:r>
            <a:r>
              <a:rPr lang="en-US" dirty="0" err="1">
                <a:latin typeface="Open Sans" panose="020B0606030504020204" pitchFamily="34" charset="0"/>
              </a:rPr>
              <a:t>placerat</a:t>
            </a:r>
            <a:r>
              <a:rPr lang="en-US" dirty="0">
                <a:latin typeface="Open Sans" panose="020B0606030504020204" pitchFamily="34" charset="0"/>
              </a:rPr>
              <a:t> magna. </a:t>
            </a:r>
            <a:r>
              <a:rPr lang="en-US" dirty="0" err="1">
                <a:latin typeface="Open Sans" panose="020B0606030504020204" pitchFamily="34" charset="0"/>
              </a:rPr>
              <a:t>Aliquam</a:t>
            </a:r>
            <a:r>
              <a:rPr lang="en-US" dirty="0">
                <a:latin typeface="Open Sans" panose="020B0606030504020204" pitchFamily="34" charset="0"/>
              </a:rPr>
              <a:t> ac </a:t>
            </a:r>
            <a:r>
              <a:rPr lang="en-US" dirty="0" err="1">
                <a:latin typeface="Open Sans" panose="020B0606030504020204" pitchFamily="34" charset="0"/>
              </a:rPr>
              <a:t>varius</a:t>
            </a:r>
            <a:r>
              <a:rPr lang="en-US" dirty="0">
                <a:latin typeface="Open Sans" panose="020B0606030504020204" pitchFamily="34" charset="0"/>
              </a:rPr>
              <a:t> </a:t>
            </a:r>
            <a:r>
              <a:rPr lang="en-US" dirty="0" err="1">
                <a:latin typeface="Open Sans" panose="020B0606030504020204" pitchFamily="34" charset="0"/>
              </a:rPr>
              <a:t>lectus</a:t>
            </a:r>
            <a:r>
              <a:rPr lang="en-US" dirty="0">
                <a:latin typeface="Open Sans" panose="020B0606030504020204" pitchFamily="34" charset="0"/>
              </a:rPr>
              <a:t>. Cras </a:t>
            </a:r>
            <a:r>
              <a:rPr lang="en-US" dirty="0" err="1">
                <a:latin typeface="Open Sans" panose="020B0606030504020204" pitchFamily="34" charset="0"/>
              </a:rPr>
              <a:t>iaculis</a:t>
            </a:r>
            <a:r>
              <a:rPr lang="en-US" dirty="0">
                <a:latin typeface="Open Sans" panose="020B0606030504020204" pitchFamily="34" charset="0"/>
              </a:rPr>
              <a:t> </a:t>
            </a:r>
            <a:r>
              <a:rPr lang="en-US" dirty="0" err="1">
                <a:latin typeface="Open Sans" panose="020B0606030504020204" pitchFamily="34" charset="0"/>
              </a:rPr>
              <a:t>congue</a:t>
            </a:r>
            <a:r>
              <a:rPr lang="en-US" dirty="0">
                <a:latin typeface="Open Sans" panose="020B0606030504020204" pitchFamily="34" charset="0"/>
              </a:rPr>
              <a:t> </a:t>
            </a:r>
            <a:r>
              <a:rPr lang="en-US" dirty="0" err="1">
                <a:latin typeface="Open Sans" panose="020B0606030504020204" pitchFamily="34" charset="0"/>
              </a:rPr>
              <a:t>arcu</a:t>
            </a:r>
            <a:r>
              <a:rPr lang="en-US" dirty="0">
                <a:latin typeface="Open Sans" panose="020B0606030504020204" pitchFamily="34" charset="0"/>
              </a:rPr>
              <a:t>, </a:t>
            </a:r>
            <a:r>
              <a:rPr lang="en-US" dirty="0" err="1">
                <a:latin typeface="Open Sans" panose="020B0606030504020204" pitchFamily="34" charset="0"/>
              </a:rPr>
              <a:t>condimentum</a:t>
            </a:r>
            <a:r>
              <a:rPr lang="en-US" dirty="0">
                <a:latin typeface="Open Sans" panose="020B0606030504020204" pitchFamily="34" charset="0"/>
              </a:rPr>
              <a:t> </a:t>
            </a:r>
            <a:r>
              <a:rPr lang="en-US" dirty="0" err="1">
                <a:latin typeface="Open Sans" panose="020B0606030504020204" pitchFamily="34" charset="0"/>
              </a:rPr>
              <a:t>rhoncus</a:t>
            </a:r>
            <a:r>
              <a:rPr lang="en-US" dirty="0">
                <a:latin typeface="Open Sans" panose="020B0606030504020204" pitchFamily="34" charset="0"/>
              </a:rPr>
              <a:t> </a:t>
            </a:r>
            <a:r>
              <a:rPr lang="en-US" dirty="0" err="1">
                <a:latin typeface="Open Sans" panose="020B0606030504020204" pitchFamily="34" charset="0"/>
              </a:rPr>
              <a:t>justo</a:t>
            </a:r>
            <a:r>
              <a:rPr lang="en-US" dirty="0">
                <a:latin typeface="Open Sans" panose="020B0606030504020204" pitchFamily="34" charset="0"/>
              </a:rPr>
              <a:t> </a:t>
            </a:r>
            <a:r>
              <a:rPr lang="en-US" dirty="0" err="1">
                <a:latin typeface="Open Sans" panose="020B0606030504020204" pitchFamily="34" charset="0"/>
              </a:rPr>
              <a:t>pretium</a:t>
            </a:r>
            <a:r>
              <a:rPr lang="en-US" dirty="0">
                <a:latin typeface="Open Sans" panose="020B0606030504020204" pitchFamily="34" charset="0"/>
              </a:rPr>
              <a:t> </a:t>
            </a:r>
            <a:r>
              <a:rPr lang="en-US" dirty="0" err="1">
                <a:latin typeface="Open Sans" panose="020B0606030504020204" pitchFamily="34" charset="0"/>
              </a:rPr>
              <a:t>eu</a:t>
            </a:r>
            <a:r>
              <a:rPr lang="en-US" dirty="0">
                <a:latin typeface="Open Sans" panose="020B0606030504020204" pitchFamily="34" charset="0"/>
              </a:rPr>
              <a:t>. </a:t>
            </a:r>
            <a:r>
              <a:rPr lang="en-US" dirty="0" err="1">
                <a:latin typeface="Open Sans" panose="020B0606030504020204" pitchFamily="34" charset="0"/>
              </a:rPr>
              <a:t>Nulla</a:t>
            </a:r>
            <a:r>
              <a:rPr lang="en-US" dirty="0">
                <a:latin typeface="Open Sans" panose="020B0606030504020204" pitchFamily="34" charset="0"/>
              </a:rPr>
              <a:t> </a:t>
            </a:r>
            <a:r>
              <a:rPr lang="en-US" dirty="0" err="1">
                <a:latin typeface="Open Sans" panose="020B0606030504020204" pitchFamily="34" charset="0"/>
              </a:rPr>
              <a:t>molestie</a:t>
            </a:r>
            <a:r>
              <a:rPr lang="en-US" dirty="0">
                <a:latin typeface="Open Sans" panose="020B0606030504020204" pitchFamily="34" charset="0"/>
              </a:rPr>
              <a:t> </a:t>
            </a:r>
            <a:r>
              <a:rPr lang="en-US" dirty="0" err="1">
                <a:latin typeface="Open Sans" panose="020B0606030504020204" pitchFamily="34" charset="0"/>
              </a:rPr>
              <a:t>tristique</a:t>
            </a:r>
            <a:r>
              <a:rPr lang="en-US" dirty="0">
                <a:latin typeface="Open Sans" panose="020B0606030504020204" pitchFamily="34" charset="0"/>
              </a:rPr>
              <a:t> dui et </a:t>
            </a:r>
            <a:r>
              <a:rPr lang="en-US" dirty="0" err="1">
                <a:latin typeface="Open Sans" panose="020B0606030504020204" pitchFamily="34" charset="0"/>
              </a:rPr>
              <a:t>varius</a:t>
            </a:r>
            <a:r>
              <a:rPr lang="en-US" dirty="0">
                <a:latin typeface="Open Sans" panose="020B0606030504020204" pitchFamily="34" charset="0"/>
              </a:rPr>
              <a:t>. Aenean in </a:t>
            </a:r>
            <a:r>
              <a:rPr lang="en-US" dirty="0" err="1">
                <a:latin typeface="Open Sans" panose="020B0606030504020204" pitchFamily="34" charset="0"/>
              </a:rPr>
              <a:t>felis</a:t>
            </a:r>
            <a:r>
              <a:rPr lang="en-US" dirty="0">
                <a:latin typeface="Open Sans" panose="020B0606030504020204" pitchFamily="34" charset="0"/>
              </a:rPr>
              <a:t> </a:t>
            </a:r>
            <a:r>
              <a:rPr lang="en-US" dirty="0" err="1">
                <a:latin typeface="Open Sans" panose="020B0606030504020204" pitchFamily="34" charset="0"/>
              </a:rPr>
              <a:t>quis</a:t>
            </a:r>
            <a:r>
              <a:rPr lang="en-US" dirty="0">
                <a:latin typeface="Open Sans" panose="020B0606030504020204" pitchFamily="34" charset="0"/>
              </a:rPr>
              <a:t> ligula </a:t>
            </a:r>
            <a:r>
              <a:rPr lang="en-US" dirty="0" err="1">
                <a:latin typeface="Open Sans" panose="020B0606030504020204" pitchFamily="34" charset="0"/>
              </a:rPr>
              <a:t>venenatis</a:t>
            </a:r>
            <a:r>
              <a:rPr lang="en-US" dirty="0">
                <a:latin typeface="Open Sans" panose="020B0606030504020204" pitchFamily="34" charset="0"/>
              </a:rPr>
              <a:t> cursus a </a:t>
            </a:r>
            <a:r>
              <a:rPr lang="en-US" dirty="0" err="1">
                <a:latin typeface="Open Sans" panose="020B0606030504020204" pitchFamily="34" charset="0"/>
              </a:rPr>
              <a:t>quis</a:t>
            </a:r>
            <a:r>
              <a:rPr lang="en-US" dirty="0">
                <a:latin typeface="Open Sans" panose="020B0606030504020204" pitchFamily="34" charset="0"/>
              </a:rPr>
              <a:t> mi. Mauris ligula </a:t>
            </a:r>
            <a:r>
              <a:rPr lang="en-US" dirty="0" err="1">
                <a:latin typeface="Open Sans" panose="020B0606030504020204" pitchFamily="34" charset="0"/>
              </a:rPr>
              <a:t>lacus</a:t>
            </a:r>
            <a:r>
              <a:rPr lang="en-US" dirty="0">
                <a:latin typeface="Open Sans" panose="020B0606030504020204" pitchFamily="34" charset="0"/>
              </a:rPr>
              <a:t>, </a:t>
            </a:r>
            <a:r>
              <a:rPr lang="en-US" dirty="0" err="1">
                <a:latin typeface="Open Sans" panose="020B0606030504020204" pitchFamily="34" charset="0"/>
              </a:rPr>
              <a:t>malesuada</a:t>
            </a:r>
            <a:r>
              <a:rPr lang="en-US" dirty="0">
                <a:latin typeface="Open Sans" panose="020B0606030504020204" pitchFamily="34" charset="0"/>
              </a:rPr>
              <a:t> </a:t>
            </a:r>
            <a:r>
              <a:rPr lang="en-US" dirty="0" err="1">
                <a:latin typeface="Open Sans" panose="020B0606030504020204" pitchFamily="34" charset="0"/>
              </a:rPr>
              <a:t>euismod</a:t>
            </a:r>
            <a:r>
              <a:rPr lang="en-US" dirty="0">
                <a:latin typeface="Open Sans" panose="020B0606030504020204" pitchFamily="34" charset="0"/>
              </a:rPr>
              <a:t> </a:t>
            </a:r>
            <a:r>
              <a:rPr lang="en-US" dirty="0" err="1">
                <a:latin typeface="Open Sans" panose="020B0606030504020204" pitchFamily="34" charset="0"/>
              </a:rPr>
              <a:t>turpis</a:t>
            </a:r>
            <a:r>
              <a:rPr lang="en-US" dirty="0">
                <a:latin typeface="Open Sans" panose="020B0606030504020204" pitchFamily="34" charset="0"/>
              </a:rPr>
              <a:t> et, </a:t>
            </a:r>
            <a:r>
              <a:rPr lang="en-US" dirty="0" err="1">
                <a:latin typeface="Open Sans" panose="020B0606030504020204" pitchFamily="34" charset="0"/>
              </a:rPr>
              <a:t>luctus</a:t>
            </a:r>
            <a:r>
              <a:rPr lang="en-US" dirty="0">
                <a:latin typeface="Open Sans" panose="020B0606030504020204" pitchFamily="34" charset="0"/>
              </a:rPr>
              <a:t> </a:t>
            </a:r>
            <a:r>
              <a:rPr lang="en-US" dirty="0" err="1">
                <a:latin typeface="Open Sans" panose="020B0606030504020204" pitchFamily="34" charset="0"/>
              </a:rPr>
              <a:t>dapibus</a:t>
            </a:r>
            <a:r>
              <a:rPr lang="en-US" dirty="0">
                <a:latin typeface="Open Sans" panose="020B0606030504020204" pitchFamily="34" charset="0"/>
              </a:rPr>
              <a:t> </a:t>
            </a:r>
            <a:r>
              <a:rPr lang="en-US" dirty="0" err="1">
                <a:latin typeface="Open Sans" panose="020B0606030504020204" pitchFamily="34" charset="0"/>
              </a:rPr>
              <a:t>orci</a:t>
            </a:r>
            <a:r>
              <a:rPr lang="en-US" dirty="0">
                <a:latin typeface="Open Sans" panose="020B0606030504020204" pitchFamily="34" charset="0"/>
              </a:rPr>
              <a:t>. Sed </a:t>
            </a:r>
            <a:r>
              <a:rPr lang="en-US" dirty="0" err="1">
                <a:latin typeface="Open Sans" panose="020B0606030504020204" pitchFamily="34" charset="0"/>
              </a:rPr>
              <a:t>suscipit</a:t>
            </a:r>
            <a:r>
              <a:rPr lang="en-US" dirty="0">
                <a:latin typeface="Open Sans" panose="020B0606030504020204" pitchFamily="34" charset="0"/>
              </a:rPr>
              <a:t> </a:t>
            </a:r>
            <a:r>
              <a:rPr lang="en-US" dirty="0" err="1">
                <a:latin typeface="Open Sans" panose="020B0606030504020204" pitchFamily="34" charset="0"/>
              </a:rPr>
              <a:t>ut</a:t>
            </a:r>
            <a:r>
              <a:rPr lang="en-US" dirty="0">
                <a:latin typeface="Open Sans" panose="020B0606030504020204" pitchFamily="34" charset="0"/>
              </a:rPr>
              <a:t> </a:t>
            </a:r>
            <a:r>
              <a:rPr lang="en-US" dirty="0" err="1">
                <a:latin typeface="Open Sans" panose="020B0606030504020204" pitchFamily="34" charset="0"/>
              </a:rPr>
              <a:t>est</a:t>
            </a:r>
            <a:r>
              <a:rPr lang="en-US" dirty="0">
                <a:latin typeface="Open Sans" panose="020B0606030504020204" pitchFamily="34" charset="0"/>
              </a:rPr>
              <a:t> id pharetra. </a:t>
            </a:r>
            <a:r>
              <a:rPr lang="en-US" dirty="0" err="1">
                <a:latin typeface="Open Sans" panose="020B0606030504020204" pitchFamily="34" charset="0"/>
              </a:rPr>
              <a:t>Fusce</a:t>
            </a:r>
            <a:r>
              <a:rPr lang="en-US" dirty="0">
                <a:latin typeface="Open Sans" panose="020B0606030504020204" pitchFamily="34" charset="0"/>
              </a:rPr>
              <a:t> </a:t>
            </a:r>
            <a:r>
              <a:rPr lang="en-US" dirty="0" err="1">
                <a:latin typeface="Open Sans" panose="020B0606030504020204" pitchFamily="34" charset="0"/>
              </a:rPr>
              <a:t>sagittis</a:t>
            </a:r>
            <a:r>
              <a:rPr lang="en-US" dirty="0">
                <a:latin typeface="Open Sans" panose="020B0606030504020204" pitchFamily="34" charset="0"/>
              </a:rPr>
              <a:t> vitae </a:t>
            </a:r>
            <a:r>
              <a:rPr lang="en-US" dirty="0" err="1">
                <a:latin typeface="Open Sans" panose="020B0606030504020204" pitchFamily="34" charset="0"/>
              </a:rPr>
              <a:t>orci</a:t>
            </a:r>
            <a:r>
              <a:rPr lang="en-US" dirty="0">
                <a:latin typeface="Open Sans" panose="020B0606030504020204" pitchFamily="34" charset="0"/>
              </a:rPr>
              <a:t> et </a:t>
            </a:r>
            <a:r>
              <a:rPr lang="en-US" dirty="0" err="1">
                <a:latin typeface="Open Sans" panose="020B0606030504020204" pitchFamily="34" charset="0"/>
              </a:rPr>
              <a:t>consequat</a:t>
            </a:r>
            <a:r>
              <a:rPr lang="en-US" dirty="0">
                <a:latin typeface="Open Sans" panose="020B0606030504020204" pitchFamily="34" charset="0"/>
              </a:rPr>
              <a:t>. Mauris </a:t>
            </a:r>
            <a:r>
              <a:rPr lang="en-US" dirty="0" err="1">
                <a:latin typeface="Open Sans" panose="020B0606030504020204" pitchFamily="34" charset="0"/>
              </a:rPr>
              <a:t>posuere</a:t>
            </a:r>
            <a:r>
              <a:rPr lang="en-US" dirty="0">
                <a:latin typeface="Open Sans" panose="020B0606030504020204" pitchFamily="34" charset="0"/>
              </a:rPr>
              <a:t> </a:t>
            </a:r>
            <a:r>
              <a:rPr lang="en-US" dirty="0" err="1">
                <a:latin typeface="Open Sans" panose="020B0606030504020204" pitchFamily="34" charset="0"/>
              </a:rPr>
              <a:t>mauris</a:t>
            </a:r>
            <a:r>
              <a:rPr lang="en-US" dirty="0">
                <a:latin typeface="Open Sans" panose="020B0606030504020204" pitchFamily="34" charset="0"/>
              </a:rPr>
              <a:t> </a:t>
            </a:r>
            <a:r>
              <a:rPr lang="en-US" dirty="0" err="1">
                <a:latin typeface="Open Sans" panose="020B0606030504020204" pitchFamily="34" charset="0"/>
              </a:rPr>
              <a:t>quis</a:t>
            </a:r>
            <a:r>
              <a:rPr lang="en-US" dirty="0">
                <a:latin typeface="Open Sans" panose="020B0606030504020204" pitchFamily="34" charset="0"/>
              </a:rPr>
              <a:t> </a:t>
            </a:r>
            <a:r>
              <a:rPr lang="en-US" dirty="0" err="1">
                <a:latin typeface="Open Sans" panose="020B0606030504020204" pitchFamily="34" charset="0"/>
              </a:rPr>
              <a:t>metus</a:t>
            </a:r>
            <a:r>
              <a:rPr lang="en-US" dirty="0">
                <a:latin typeface="Open Sans" panose="020B0606030504020204" pitchFamily="34" charset="0"/>
              </a:rPr>
              <a:t> </a:t>
            </a:r>
            <a:r>
              <a:rPr lang="en-US" dirty="0" err="1">
                <a:latin typeface="Open Sans" panose="020B0606030504020204" pitchFamily="34" charset="0"/>
              </a:rPr>
              <a:t>malesuada</a:t>
            </a:r>
            <a:r>
              <a:rPr lang="en-US" dirty="0">
                <a:latin typeface="Open Sans" panose="020B0606030504020204" pitchFamily="34" charset="0"/>
              </a:rPr>
              <a:t>, </a:t>
            </a:r>
            <a:r>
              <a:rPr lang="en-US" dirty="0" err="1">
                <a:latin typeface="Open Sans" panose="020B0606030504020204" pitchFamily="34" charset="0"/>
              </a:rPr>
              <a:t>eget</a:t>
            </a:r>
            <a:r>
              <a:rPr lang="en-US" dirty="0">
                <a:latin typeface="Open Sans" panose="020B0606030504020204" pitchFamily="34" charset="0"/>
              </a:rPr>
              <a:t> </a:t>
            </a:r>
            <a:r>
              <a:rPr lang="en-US" dirty="0" err="1">
                <a:latin typeface="Open Sans" panose="020B0606030504020204" pitchFamily="34" charset="0"/>
              </a:rPr>
              <a:t>commodo</a:t>
            </a:r>
            <a:r>
              <a:rPr lang="en-US" dirty="0">
                <a:latin typeface="Open Sans" panose="020B0606030504020204" pitchFamily="34" charset="0"/>
              </a:rPr>
              <a:t> </a:t>
            </a:r>
            <a:r>
              <a:rPr lang="en-US" dirty="0" err="1">
                <a:latin typeface="Open Sans" panose="020B0606030504020204" pitchFamily="34" charset="0"/>
              </a:rPr>
              <a:t>arcu</a:t>
            </a:r>
            <a:r>
              <a:rPr lang="en-US" dirty="0">
                <a:latin typeface="Open Sans" panose="020B0606030504020204" pitchFamily="34" charset="0"/>
              </a:rPr>
              <a:t> </a:t>
            </a:r>
            <a:r>
              <a:rPr lang="en-US" dirty="0" err="1">
                <a:latin typeface="Open Sans" panose="020B0606030504020204" pitchFamily="34" charset="0"/>
              </a:rPr>
              <a:t>euismod</a:t>
            </a:r>
            <a:r>
              <a:rPr lang="en-US" dirty="0">
                <a:latin typeface="Open Sans" panose="020B0606030504020204" pitchFamily="34" charset="0"/>
              </a:rPr>
              <a:t>.</a:t>
            </a:r>
          </a:p>
        </p:txBody>
      </p:sp>
      <p:pic>
        <p:nvPicPr>
          <p:cNvPr id="12" name="Picture 11">
            <a:extLst>
              <a:ext uri="{FF2B5EF4-FFF2-40B4-BE49-F238E27FC236}">
                <a16:creationId xmlns:a16="http://schemas.microsoft.com/office/drawing/2014/main" id="{6974539F-B78E-70DB-DB06-956A55145105}"/>
              </a:ext>
            </a:extLst>
          </p:cNvPr>
          <p:cNvPicPr>
            <a:picLocks noChangeAspect="1"/>
          </p:cNvPicPr>
          <p:nvPr/>
        </p:nvPicPr>
        <p:blipFill>
          <a:blip r:embed="rId11"/>
          <a:srcRect l="13789" t="18515" r="66384" b="9969"/>
          <a:stretch/>
        </p:blipFill>
        <p:spPr>
          <a:xfrm>
            <a:off x="353906" y="20509209"/>
            <a:ext cx="6649660" cy="7495459"/>
          </a:xfrm>
          <a:prstGeom prst="rect">
            <a:avLst/>
          </a:prstGeom>
        </p:spPr>
      </p:pic>
      <p:pic>
        <p:nvPicPr>
          <p:cNvPr id="30" name="Picture 29">
            <a:extLst>
              <a:ext uri="{FF2B5EF4-FFF2-40B4-BE49-F238E27FC236}">
                <a16:creationId xmlns:a16="http://schemas.microsoft.com/office/drawing/2014/main" id="{51F4888B-E535-AE67-7D22-799700C3E3E1}"/>
              </a:ext>
            </a:extLst>
          </p:cNvPr>
          <p:cNvPicPr>
            <a:picLocks noChangeAspect="1"/>
          </p:cNvPicPr>
          <p:nvPr/>
        </p:nvPicPr>
        <p:blipFill>
          <a:blip r:embed="rId12"/>
          <a:srcRect l="16395" t="16373" r="66538" b="12406"/>
          <a:stretch/>
        </p:blipFill>
        <p:spPr>
          <a:xfrm>
            <a:off x="7003566" y="20460401"/>
            <a:ext cx="5832317" cy="7605692"/>
          </a:xfrm>
          <a:prstGeom prst="rect">
            <a:avLst/>
          </a:prstGeom>
        </p:spPr>
      </p:pic>
      <p:graphicFrame>
        <p:nvGraphicFramePr>
          <p:cNvPr id="42" name="Table 41">
            <a:extLst>
              <a:ext uri="{FF2B5EF4-FFF2-40B4-BE49-F238E27FC236}">
                <a16:creationId xmlns:a16="http://schemas.microsoft.com/office/drawing/2014/main" id="{585B1855-1E0E-7B66-598A-B325229881C6}"/>
              </a:ext>
            </a:extLst>
          </p:cNvPr>
          <p:cNvGraphicFramePr>
            <a:graphicFrameLocks noGrp="1"/>
          </p:cNvGraphicFramePr>
          <p:nvPr>
            <p:extLst>
              <p:ext uri="{D42A27DB-BD31-4B8C-83A1-F6EECF244321}">
                <p14:modId xmlns:p14="http://schemas.microsoft.com/office/powerpoint/2010/main" val="4244170912"/>
              </p:ext>
            </p:extLst>
          </p:nvPr>
        </p:nvGraphicFramePr>
        <p:xfrm>
          <a:off x="450401" y="29590717"/>
          <a:ext cx="12556598" cy="772772"/>
        </p:xfrm>
        <a:graphic>
          <a:graphicData uri="http://schemas.openxmlformats.org/drawingml/2006/table">
            <a:tbl>
              <a:tblPr firstRow="1" bandRow="1">
                <a:tableStyleId>{5C22544A-7EE6-4342-B048-85BDC9FD1C3A}</a:tableStyleId>
              </a:tblPr>
              <a:tblGrid>
                <a:gridCol w="6278299">
                  <a:extLst>
                    <a:ext uri="{9D8B030D-6E8A-4147-A177-3AD203B41FA5}">
                      <a16:colId xmlns:a16="http://schemas.microsoft.com/office/drawing/2014/main" val="3578884127"/>
                    </a:ext>
                  </a:extLst>
                </a:gridCol>
                <a:gridCol w="6278299">
                  <a:extLst>
                    <a:ext uri="{9D8B030D-6E8A-4147-A177-3AD203B41FA5}">
                      <a16:colId xmlns:a16="http://schemas.microsoft.com/office/drawing/2014/main" val="1258765696"/>
                    </a:ext>
                  </a:extLst>
                </a:gridCol>
              </a:tblGrid>
              <a:tr h="386386">
                <a:tc>
                  <a:txBody>
                    <a:bodyPr/>
                    <a:lstStyle/>
                    <a:p>
                      <a:endParaRPr lang="en-US" dirty="0"/>
                    </a:p>
                  </a:txBody>
                  <a:tcPr>
                    <a:solidFill>
                      <a:srgbClr val="005698"/>
                    </a:solidFill>
                  </a:tcPr>
                </a:tc>
                <a:tc>
                  <a:txBody>
                    <a:bodyPr/>
                    <a:lstStyle/>
                    <a:p>
                      <a:endParaRPr lang="en-US" dirty="0"/>
                    </a:p>
                  </a:txBody>
                  <a:tcPr>
                    <a:solidFill>
                      <a:srgbClr val="005698"/>
                    </a:solidFill>
                  </a:tcPr>
                </a:tc>
                <a:extLst>
                  <a:ext uri="{0D108BD9-81ED-4DB2-BD59-A6C34878D82A}">
                    <a16:rowId xmlns:a16="http://schemas.microsoft.com/office/drawing/2014/main" val="2551114515"/>
                  </a:ext>
                </a:extLst>
              </a:tr>
              <a:tr h="386386">
                <a:tc>
                  <a:txBody>
                    <a:bodyPr/>
                    <a:lstStyle/>
                    <a:p>
                      <a:endParaRPr lang="en-US" dirty="0"/>
                    </a:p>
                  </a:txBody>
                  <a:tcPr>
                    <a:solidFill>
                      <a:srgbClr val="005698"/>
                    </a:solidFill>
                  </a:tcPr>
                </a:tc>
                <a:tc>
                  <a:txBody>
                    <a:bodyPr/>
                    <a:lstStyle/>
                    <a:p>
                      <a:endParaRPr lang="en-US" dirty="0"/>
                    </a:p>
                  </a:txBody>
                  <a:tcPr>
                    <a:solidFill>
                      <a:srgbClr val="005698"/>
                    </a:solidFill>
                  </a:tcPr>
                </a:tc>
                <a:extLst>
                  <a:ext uri="{0D108BD9-81ED-4DB2-BD59-A6C34878D82A}">
                    <a16:rowId xmlns:a16="http://schemas.microsoft.com/office/drawing/2014/main" val="3638026919"/>
                  </a:ext>
                </a:extLst>
              </a:tr>
            </a:tbl>
          </a:graphicData>
        </a:graphic>
      </p:graphicFrame>
      <p:sp>
        <p:nvSpPr>
          <p:cNvPr id="43" name="TextBox 42">
            <a:extLst>
              <a:ext uri="{FF2B5EF4-FFF2-40B4-BE49-F238E27FC236}">
                <a16:creationId xmlns:a16="http://schemas.microsoft.com/office/drawing/2014/main" id="{0CE3DBF8-0110-E882-7714-BE7D2DDECD96}"/>
              </a:ext>
            </a:extLst>
          </p:cNvPr>
          <p:cNvSpPr txBox="1"/>
          <p:nvPr/>
        </p:nvSpPr>
        <p:spPr>
          <a:xfrm>
            <a:off x="18984797" y="10665122"/>
            <a:ext cx="5676311" cy="1377300"/>
          </a:xfrm>
          <a:prstGeom prst="rect">
            <a:avLst/>
          </a:prstGeom>
          <a:noFill/>
        </p:spPr>
        <p:txBody>
          <a:bodyPr wrap="square">
            <a:spAutoFit/>
          </a:bodyPr>
          <a:lstStyle/>
          <a:p>
            <a:pPr marL="285750" indent="-285750" algn="just">
              <a:spcAft>
                <a:spcPts val="1125"/>
              </a:spcAft>
              <a:buFont typeface="Arial" panose="020B0604020202020204" pitchFamily="34" charset="0"/>
              <a:buChar char="•"/>
            </a:pPr>
            <a:r>
              <a:rPr lang="en-US" b="1" dirty="0">
                <a:latin typeface="Open Sans" panose="020B0606030504020204" pitchFamily="34" charset="0"/>
              </a:rPr>
              <a:t>Threading</a:t>
            </a:r>
          </a:p>
          <a:p>
            <a:pPr marL="285750" indent="-285750" algn="just">
              <a:spcAft>
                <a:spcPts val="1125"/>
              </a:spcAft>
              <a:buFont typeface="Arial" panose="020B0604020202020204" pitchFamily="34" charset="0"/>
              <a:buChar char="•"/>
            </a:pPr>
            <a:r>
              <a:rPr lang="en-US" dirty="0">
                <a:latin typeface="Open Sans" panose="020B0606030504020204" pitchFamily="34" charset="0"/>
              </a:rPr>
              <a:t>Include more</a:t>
            </a:r>
          </a:p>
          <a:p>
            <a:pPr marL="285750" indent="-285750" algn="just">
              <a:spcAft>
                <a:spcPts val="1125"/>
              </a:spcAft>
              <a:buFont typeface="Arial" panose="020B0604020202020204" pitchFamily="34" charset="0"/>
              <a:buChar char="•"/>
            </a:pPr>
            <a:r>
              <a:rPr lang="en-US" dirty="0">
                <a:latin typeface="Open Sans" panose="020B0606030504020204" pitchFamily="34" charset="0"/>
              </a:rPr>
              <a:t>Include more</a:t>
            </a:r>
          </a:p>
          <a:p>
            <a:pPr marL="285750" indent="-285750" algn="just">
              <a:spcAft>
                <a:spcPts val="1125"/>
              </a:spcAft>
              <a:buFont typeface="Arial" panose="020B0604020202020204" pitchFamily="34" charset="0"/>
              <a:buChar char="•"/>
            </a:pPr>
            <a:r>
              <a:rPr lang="en-US" dirty="0">
                <a:latin typeface="Open Sans" panose="020B0606030504020204" pitchFamily="34" charset="0"/>
              </a:rPr>
              <a:t>Proin vitae lacinia ex, sed </a:t>
            </a:r>
            <a:r>
              <a:rPr lang="en-US" dirty="0" err="1">
                <a:latin typeface="Open Sans" panose="020B0606030504020204" pitchFamily="34" charset="0"/>
              </a:rPr>
              <a:t>luctus</a:t>
            </a:r>
            <a:r>
              <a:rPr lang="en-US" dirty="0">
                <a:latin typeface="Open Sans" panose="020B0606030504020204" pitchFamily="34" charset="0"/>
              </a:rPr>
              <a:t> </a:t>
            </a:r>
            <a:r>
              <a:rPr lang="en-US" dirty="0" err="1">
                <a:latin typeface="Open Sans" panose="020B0606030504020204" pitchFamily="34" charset="0"/>
              </a:rPr>
              <a:t>enim</a:t>
            </a:r>
            <a:r>
              <a:rPr lang="en-US" dirty="0">
                <a:latin typeface="Open Sans" panose="020B0606030504020204" pitchFamily="34" charset="0"/>
              </a:rPr>
              <a:t>.</a:t>
            </a:r>
          </a:p>
        </p:txBody>
      </p:sp>
      <p:sp>
        <p:nvSpPr>
          <p:cNvPr id="47" name="TextBox 46">
            <a:extLst>
              <a:ext uri="{FF2B5EF4-FFF2-40B4-BE49-F238E27FC236}">
                <a16:creationId xmlns:a16="http://schemas.microsoft.com/office/drawing/2014/main" id="{E5CB5E48-223E-66BE-CCEB-904330D4E0A8}"/>
              </a:ext>
            </a:extLst>
          </p:cNvPr>
          <p:cNvSpPr txBox="1"/>
          <p:nvPr/>
        </p:nvSpPr>
        <p:spPr>
          <a:xfrm>
            <a:off x="22580386" y="10665122"/>
            <a:ext cx="5676311" cy="1377300"/>
          </a:xfrm>
          <a:prstGeom prst="rect">
            <a:avLst/>
          </a:prstGeom>
          <a:noFill/>
        </p:spPr>
        <p:txBody>
          <a:bodyPr wrap="square">
            <a:spAutoFit/>
          </a:bodyPr>
          <a:lstStyle/>
          <a:p>
            <a:pPr marL="285750" indent="-285750" algn="just">
              <a:spcAft>
                <a:spcPts val="1125"/>
              </a:spcAft>
              <a:buFont typeface="Arial" panose="020B0604020202020204" pitchFamily="34" charset="0"/>
              <a:buChar char="•"/>
            </a:pPr>
            <a:r>
              <a:rPr lang="en-US" b="1" dirty="0">
                <a:latin typeface="Open Sans" panose="020B0606030504020204" pitchFamily="34" charset="0"/>
              </a:rPr>
              <a:t>Supercomputing</a:t>
            </a:r>
          </a:p>
          <a:p>
            <a:pPr marL="285750" indent="-285750" algn="just">
              <a:spcAft>
                <a:spcPts val="1125"/>
              </a:spcAft>
              <a:buFont typeface="Arial" panose="020B0604020202020204" pitchFamily="34" charset="0"/>
              <a:buChar char="•"/>
            </a:pPr>
            <a:r>
              <a:rPr lang="en-US" dirty="0">
                <a:latin typeface="Open Sans" panose="020B0606030504020204" pitchFamily="34" charset="0"/>
              </a:rPr>
              <a:t>Include more</a:t>
            </a:r>
          </a:p>
          <a:p>
            <a:pPr marL="285750" indent="-285750" algn="just">
              <a:spcAft>
                <a:spcPts val="1125"/>
              </a:spcAft>
              <a:buFont typeface="Arial" panose="020B0604020202020204" pitchFamily="34" charset="0"/>
              <a:buChar char="•"/>
            </a:pPr>
            <a:r>
              <a:rPr lang="en-US" dirty="0">
                <a:latin typeface="Open Sans" panose="020B0606030504020204" pitchFamily="34" charset="0"/>
              </a:rPr>
              <a:t>Include more</a:t>
            </a:r>
          </a:p>
          <a:p>
            <a:pPr marL="285750" indent="-285750" algn="just">
              <a:spcAft>
                <a:spcPts val="1125"/>
              </a:spcAft>
              <a:buFont typeface="Arial" panose="020B0604020202020204" pitchFamily="34" charset="0"/>
              <a:buChar char="•"/>
            </a:pPr>
            <a:r>
              <a:rPr lang="en-US" dirty="0">
                <a:latin typeface="Open Sans" panose="020B0606030504020204" pitchFamily="34" charset="0"/>
              </a:rPr>
              <a:t>Proin vitae lacinia ex, sed </a:t>
            </a:r>
            <a:r>
              <a:rPr lang="en-US" dirty="0" err="1">
                <a:latin typeface="Open Sans" panose="020B0606030504020204" pitchFamily="34" charset="0"/>
              </a:rPr>
              <a:t>luctus</a:t>
            </a:r>
            <a:r>
              <a:rPr lang="en-US" dirty="0">
                <a:latin typeface="Open Sans" panose="020B0606030504020204" pitchFamily="34" charset="0"/>
              </a:rPr>
              <a:t> </a:t>
            </a:r>
            <a:r>
              <a:rPr lang="en-US" dirty="0" err="1">
                <a:latin typeface="Open Sans" panose="020B0606030504020204" pitchFamily="34" charset="0"/>
              </a:rPr>
              <a:t>enim</a:t>
            </a:r>
            <a:r>
              <a:rPr lang="en-US" dirty="0">
                <a:latin typeface="Open Sans" panose="020B0606030504020204" pitchFamily="34" charset="0"/>
              </a:rPr>
              <a:t>.</a:t>
            </a:r>
          </a:p>
        </p:txBody>
      </p:sp>
      <p:sp>
        <p:nvSpPr>
          <p:cNvPr id="48" name="TextBox 47">
            <a:extLst>
              <a:ext uri="{FF2B5EF4-FFF2-40B4-BE49-F238E27FC236}">
                <a16:creationId xmlns:a16="http://schemas.microsoft.com/office/drawing/2014/main" id="{19DC17D7-93D5-D53F-7C94-E657063A4A9E}"/>
              </a:ext>
            </a:extLst>
          </p:cNvPr>
          <p:cNvSpPr txBox="1"/>
          <p:nvPr/>
        </p:nvSpPr>
        <p:spPr>
          <a:xfrm>
            <a:off x="14325376" y="12254765"/>
            <a:ext cx="5676311" cy="1377300"/>
          </a:xfrm>
          <a:prstGeom prst="rect">
            <a:avLst/>
          </a:prstGeom>
          <a:noFill/>
        </p:spPr>
        <p:txBody>
          <a:bodyPr wrap="square">
            <a:spAutoFit/>
          </a:bodyPr>
          <a:lstStyle/>
          <a:p>
            <a:pPr marL="285750" indent="-285750" algn="just">
              <a:spcAft>
                <a:spcPts val="1125"/>
              </a:spcAft>
              <a:buFont typeface="Arial" panose="020B0604020202020204" pitchFamily="34" charset="0"/>
              <a:buChar char="•"/>
            </a:pPr>
            <a:r>
              <a:rPr lang="en-US" b="1" dirty="0">
                <a:latin typeface="Open Sans" panose="020B0606030504020204" pitchFamily="34" charset="0"/>
              </a:rPr>
              <a:t>Supercomputing</a:t>
            </a:r>
          </a:p>
          <a:p>
            <a:pPr marL="285750" indent="-285750" algn="just">
              <a:spcAft>
                <a:spcPts val="1125"/>
              </a:spcAft>
              <a:buFont typeface="Arial" panose="020B0604020202020204" pitchFamily="34" charset="0"/>
              <a:buChar char="•"/>
            </a:pPr>
            <a:r>
              <a:rPr lang="en-US" dirty="0">
                <a:latin typeface="Open Sans" panose="020B0606030504020204" pitchFamily="34" charset="0"/>
              </a:rPr>
              <a:t>Include more</a:t>
            </a:r>
          </a:p>
          <a:p>
            <a:pPr marL="285750" indent="-285750" algn="just">
              <a:spcAft>
                <a:spcPts val="1125"/>
              </a:spcAft>
              <a:buFont typeface="Arial" panose="020B0604020202020204" pitchFamily="34" charset="0"/>
              <a:buChar char="•"/>
            </a:pPr>
            <a:r>
              <a:rPr lang="en-US" dirty="0">
                <a:latin typeface="Open Sans" panose="020B0606030504020204" pitchFamily="34" charset="0"/>
              </a:rPr>
              <a:t>Include more</a:t>
            </a:r>
          </a:p>
          <a:p>
            <a:pPr marL="285750" indent="-285750" algn="just">
              <a:spcAft>
                <a:spcPts val="1125"/>
              </a:spcAft>
              <a:buFont typeface="Arial" panose="020B0604020202020204" pitchFamily="34" charset="0"/>
              <a:buChar char="•"/>
            </a:pPr>
            <a:r>
              <a:rPr lang="en-US" dirty="0">
                <a:latin typeface="Open Sans" panose="020B0606030504020204" pitchFamily="34" charset="0"/>
              </a:rPr>
              <a:t>Proin vitae lacinia ex, sed </a:t>
            </a:r>
            <a:r>
              <a:rPr lang="en-US" dirty="0" err="1">
                <a:latin typeface="Open Sans" panose="020B0606030504020204" pitchFamily="34" charset="0"/>
              </a:rPr>
              <a:t>luctus</a:t>
            </a:r>
            <a:r>
              <a:rPr lang="en-US" dirty="0">
                <a:latin typeface="Open Sans" panose="020B0606030504020204" pitchFamily="34" charset="0"/>
              </a:rPr>
              <a:t> </a:t>
            </a:r>
            <a:r>
              <a:rPr lang="en-US" dirty="0" err="1">
                <a:latin typeface="Open Sans" panose="020B0606030504020204" pitchFamily="34" charset="0"/>
              </a:rPr>
              <a:t>enim</a:t>
            </a:r>
            <a:r>
              <a:rPr lang="en-US" dirty="0">
                <a:latin typeface="Open Sans" panose="020B0606030504020204" pitchFamily="34" charset="0"/>
              </a:rPr>
              <a:t>.</a:t>
            </a:r>
          </a:p>
        </p:txBody>
      </p:sp>
      <p:sp>
        <p:nvSpPr>
          <p:cNvPr id="50" name="TextBox 49">
            <a:extLst>
              <a:ext uri="{FF2B5EF4-FFF2-40B4-BE49-F238E27FC236}">
                <a16:creationId xmlns:a16="http://schemas.microsoft.com/office/drawing/2014/main" id="{A972FE87-FC0C-B7B0-29F7-C8C497662322}"/>
              </a:ext>
            </a:extLst>
          </p:cNvPr>
          <p:cNvSpPr txBox="1"/>
          <p:nvPr/>
        </p:nvSpPr>
        <p:spPr>
          <a:xfrm>
            <a:off x="18984796" y="12329710"/>
            <a:ext cx="5676311" cy="1377300"/>
          </a:xfrm>
          <a:prstGeom prst="rect">
            <a:avLst/>
          </a:prstGeom>
          <a:noFill/>
        </p:spPr>
        <p:txBody>
          <a:bodyPr wrap="square">
            <a:spAutoFit/>
          </a:bodyPr>
          <a:lstStyle/>
          <a:p>
            <a:pPr marL="285750" indent="-285750" algn="just">
              <a:spcAft>
                <a:spcPts val="1125"/>
              </a:spcAft>
              <a:buFont typeface="Arial" panose="020B0604020202020204" pitchFamily="34" charset="0"/>
              <a:buChar char="•"/>
            </a:pPr>
            <a:r>
              <a:rPr lang="en-US" b="1" dirty="0">
                <a:latin typeface="Open Sans" panose="020B0606030504020204" pitchFamily="34" charset="0"/>
              </a:rPr>
              <a:t>Supercomputing</a:t>
            </a:r>
          </a:p>
          <a:p>
            <a:pPr marL="285750" indent="-285750" algn="just">
              <a:spcAft>
                <a:spcPts val="1125"/>
              </a:spcAft>
              <a:buFont typeface="Arial" panose="020B0604020202020204" pitchFamily="34" charset="0"/>
              <a:buChar char="•"/>
            </a:pPr>
            <a:r>
              <a:rPr lang="en-US" dirty="0">
                <a:latin typeface="Open Sans" panose="020B0606030504020204" pitchFamily="34" charset="0"/>
              </a:rPr>
              <a:t>Include more</a:t>
            </a:r>
          </a:p>
          <a:p>
            <a:pPr marL="285750" indent="-285750" algn="just">
              <a:spcAft>
                <a:spcPts val="1125"/>
              </a:spcAft>
              <a:buFont typeface="Arial" panose="020B0604020202020204" pitchFamily="34" charset="0"/>
              <a:buChar char="•"/>
            </a:pPr>
            <a:r>
              <a:rPr lang="en-US" dirty="0">
                <a:latin typeface="Open Sans" panose="020B0606030504020204" pitchFamily="34" charset="0"/>
              </a:rPr>
              <a:t>Include more</a:t>
            </a:r>
          </a:p>
          <a:p>
            <a:pPr marL="285750" indent="-285750" algn="just">
              <a:spcAft>
                <a:spcPts val="1125"/>
              </a:spcAft>
              <a:buFont typeface="Arial" panose="020B0604020202020204" pitchFamily="34" charset="0"/>
              <a:buChar char="•"/>
            </a:pPr>
            <a:r>
              <a:rPr lang="en-US" dirty="0">
                <a:latin typeface="Open Sans" panose="020B0606030504020204" pitchFamily="34" charset="0"/>
              </a:rPr>
              <a:t>Proin vitae lacinia ex, sed </a:t>
            </a:r>
            <a:r>
              <a:rPr lang="en-US" dirty="0" err="1">
                <a:latin typeface="Open Sans" panose="020B0606030504020204" pitchFamily="34" charset="0"/>
              </a:rPr>
              <a:t>luctus</a:t>
            </a:r>
            <a:r>
              <a:rPr lang="en-US" dirty="0">
                <a:latin typeface="Open Sans" panose="020B0606030504020204" pitchFamily="34" charset="0"/>
              </a:rPr>
              <a:t> </a:t>
            </a:r>
            <a:r>
              <a:rPr lang="en-US" dirty="0" err="1">
                <a:latin typeface="Open Sans" panose="020B0606030504020204" pitchFamily="34" charset="0"/>
              </a:rPr>
              <a:t>enim</a:t>
            </a:r>
            <a:r>
              <a:rPr lang="en-US" dirty="0">
                <a:latin typeface="Open Sans" panose="020B0606030504020204" pitchFamily="34" charset="0"/>
              </a:rPr>
              <a:t>.</a:t>
            </a: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FacultyHack25_Poster_Template" id="{88B96D14-41E2-E94D-8FCA-92532D59F986}" vid="{3CE10445-F4DD-CD41-832A-45EE8C66EBE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1395</TotalTime>
  <Words>2617</Words>
  <Application>Microsoft Office PowerPoint</Application>
  <PresentationFormat>Custom</PresentationFormat>
  <Paragraphs>86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vt:lpstr>
      <vt:lpstr>Calibri</vt:lpstr>
      <vt:lpstr>Open Sans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Jeff Wood</dc:creator>
  <cp:lastModifiedBy>Perry, Sabrina</cp:lastModifiedBy>
  <cp:revision>8</cp:revision>
  <dcterms:created xsi:type="dcterms:W3CDTF">2022-08-16T17:08:39Z</dcterms:created>
  <dcterms:modified xsi:type="dcterms:W3CDTF">2025-09-26T17:36:00Z</dcterms:modified>
</cp:coreProperties>
</file>