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CA2BE-6E2E-45AD-968C-2D892005BC10}"/>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5" name="Footer Placeholder 4">
            <a:extLst>
              <a:ext uri="{FF2B5EF4-FFF2-40B4-BE49-F238E27FC236}">
                <a16:creationId xmlns:a16="http://schemas.microsoft.com/office/drawing/2014/main"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BAE2-EB9E-4D74-9F50-144628FE7B7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626F1-089C-489F-95AE-A03A5EE4405E}"/>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5" name="Footer Placeholder 4">
            <a:extLst>
              <a:ext uri="{FF2B5EF4-FFF2-40B4-BE49-F238E27FC236}">
                <a16:creationId xmlns:a16="http://schemas.microsoft.com/office/drawing/2014/main"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87C0C-C4C2-4347-A5D1-F61C43B75751}"/>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5864-97EA-4FA8-9E01-FC3DA500B693}"/>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5" name="Footer Placeholder 4">
            <a:extLst>
              <a:ext uri="{FF2B5EF4-FFF2-40B4-BE49-F238E27FC236}">
                <a16:creationId xmlns:a16="http://schemas.microsoft.com/office/drawing/2014/main"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BAB3-8FB3-4D4F-83DC-E61F87173C2D}"/>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0AF10-DED7-40EE-8A48-BAC4F4210A10}"/>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5" name="Footer Placeholder 4">
            <a:extLst>
              <a:ext uri="{FF2B5EF4-FFF2-40B4-BE49-F238E27FC236}">
                <a16:creationId xmlns:a16="http://schemas.microsoft.com/office/drawing/2014/main"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8EC64-F6C3-4972-9396-2410F5266E5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5ADB1-D6C7-4042-B6CE-6FE1BD48FB4B}"/>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5" name="Footer Placeholder 4">
            <a:extLst>
              <a:ext uri="{FF2B5EF4-FFF2-40B4-BE49-F238E27FC236}">
                <a16:creationId xmlns:a16="http://schemas.microsoft.com/office/drawing/2014/main"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279E-418D-406C-ADA8-2857173BB75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BD35-FD9B-44D2-B167-F12C69A5E1AB}"/>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6" name="Footer Placeholder 5">
            <a:extLst>
              <a:ext uri="{FF2B5EF4-FFF2-40B4-BE49-F238E27FC236}">
                <a16:creationId xmlns:a16="http://schemas.microsoft.com/office/drawing/2014/main"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08FD1-AD80-4BC7-8869-1C6BF5D1EFA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BF4E5-224B-49DF-AF4C-A82B910A26FF}"/>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8" name="Footer Placeholder 7">
            <a:extLst>
              <a:ext uri="{FF2B5EF4-FFF2-40B4-BE49-F238E27FC236}">
                <a16:creationId xmlns:a16="http://schemas.microsoft.com/office/drawing/2014/main"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A668C-B47E-4D9C-A7DD-45DCCCE5399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08E6-8B06-41FB-A75F-B101B1213F53}"/>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4" name="Footer Placeholder 3">
            <a:extLst>
              <a:ext uri="{FF2B5EF4-FFF2-40B4-BE49-F238E27FC236}">
                <a16:creationId xmlns:a16="http://schemas.microsoft.com/office/drawing/2014/main"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F060C-B7E6-4A31-B1FF-6A4A7BBBDF6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9BEEC-0450-44CC-9A1B-A2FB8B5FCE31}"/>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3" name="Footer Placeholder 2">
            <a:extLst>
              <a:ext uri="{FF2B5EF4-FFF2-40B4-BE49-F238E27FC236}">
                <a16:creationId xmlns:a16="http://schemas.microsoft.com/office/drawing/2014/main"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19956-6553-4A2E-B306-52D0C1D1EEF8}"/>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CDE0E-BBCA-4118-9BA7-9288E0AE33B3}"/>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6" name="Footer Placeholder 5">
            <a:extLst>
              <a:ext uri="{FF2B5EF4-FFF2-40B4-BE49-F238E27FC236}">
                <a16:creationId xmlns:a16="http://schemas.microsoft.com/office/drawing/2014/main"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025-4CA4-4E59-9853-589A841826F6}"/>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E8CFF-9609-4CB7-9E80-640231F88741}"/>
              </a:ext>
            </a:extLst>
          </p:cNvPr>
          <p:cNvSpPr>
            <a:spLocks noGrp="1"/>
          </p:cNvSpPr>
          <p:nvPr>
            <p:ph type="dt" sz="half" idx="10"/>
          </p:nvPr>
        </p:nvSpPr>
        <p:spPr/>
        <p:txBody>
          <a:bodyPr/>
          <a:lstStyle/>
          <a:p>
            <a:fld id="{E321A000-72B3-455B-AE81-7A205B380B7D}" type="datetimeFigureOut">
              <a:rPr lang="en-IN" smtClean="0"/>
              <a:t>29-06-2022</a:t>
            </a:fld>
            <a:endParaRPr lang="en-IN"/>
          </a:p>
        </p:txBody>
      </p:sp>
      <p:sp>
        <p:nvSpPr>
          <p:cNvPr id="6" name="Footer Placeholder 5">
            <a:extLst>
              <a:ext uri="{FF2B5EF4-FFF2-40B4-BE49-F238E27FC236}">
                <a16:creationId xmlns:a16="http://schemas.microsoft.com/office/drawing/2014/main"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407-D04F-4CCC-AA2C-23A8B4BD388E}"/>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t>29-06-2022</a:t>
            </a:fld>
            <a:endParaRPr lang="en-IN"/>
          </a:p>
        </p:txBody>
      </p:sp>
      <p:sp>
        <p:nvSpPr>
          <p:cNvPr id="5" name="Footer Placeholder 4">
            <a:extLst>
              <a:ext uri="{FF2B5EF4-FFF2-40B4-BE49-F238E27FC236}">
                <a16:creationId xmlns:a16="http://schemas.microsoft.com/office/drawing/2014/main"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t>‹#›</a:t>
            </a:fld>
            <a:endParaRPr lang="en-IN"/>
          </a:p>
        </p:txBody>
      </p:sp>
    </p:spTree>
    <p:extLst>
      <p:ext uri="{BB962C8B-B14F-4D97-AF65-F5344CB8AC3E}">
        <p14:creationId xmlns:p14="http://schemas.microsoft.com/office/powerpoint/2010/main"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0FE-C2AC-476F-8D79-F132F5DE42A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FLIGHT PRICE </a:t>
            </a:r>
            <a:r>
              <a:rPr lang="en-US">
                <a:latin typeface="Times New Roman" panose="02020603050405020304" pitchFamily="18" charset="0"/>
                <a:cs typeface="Times New Roman" panose="02020603050405020304" pitchFamily="18" charset="0"/>
              </a:rPr>
              <a:t>PREDICTION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D8D4-7DB1-4E35-93F8-460758EE2C86}"/>
              </a:ext>
            </a:extLst>
          </p:cNvPr>
          <p:cNvSpPr txBox="1"/>
          <p:nvPr/>
        </p:nvSpPr>
        <p:spPr>
          <a:xfrm>
            <a:off x="2385391" y="1616578"/>
            <a:ext cx="6096000" cy="4220899"/>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FDE9D-D532-4F53-8BDB-7920E51C59D7}"/>
              </a:ext>
            </a:extLst>
          </p:cNvPr>
          <p:cNvSpPr txBox="1"/>
          <p:nvPr/>
        </p:nvSpPr>
        <p:spPr>
          <a:xfrm>
            <a:off x="2796209" y="1997839"/>
            <a:ext cx="6096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13DD8C-7886-48F5-BB72-559D479F52E6}"/>
              </a:ext>
            </a:extLst>
          </p:cNvPr>
          <p:cNvSpPr txBox="1"/>
          <p:nvPr/>
        </p:nvSpPr>
        <p:spPr>
          <a:xfrm>
            <a:off x="3048000" y="2320342"/>
            <a:ext cx="6096000" cy="286232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154B-CDA0-4CA8-8958-06A5009D425C}"/>
              </a:ext>
            </a:extLst>
          </p:cNvPr>
          <p:cNvSpPr txBox="1"/>
          <p:nvPr/>
        </p:nvSpPr>
        <p:spPr>
          <a:xfrm>
            <a:off x="3048000" y="1724153"/>
            <a:ext cx="6096000" cy="5262979"/>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1C6C5-572F-430F-8F2D-2E308DF1345D}"/>
              </a:ext>
            </a:extLst>
          </p:cNvPr>
          <p:cNvSpPr txBox="1"/>
          <p:nvPr/>
        </p:nvSpPr>
        <p:spPr>
          <a:xfrm>
            <a:off x="3048000" y="1677987"/>
            <a:ext cx="6096000" cy="5324535"/>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3FC18-E481-4F90-B23B-033C1058CC9A}"/>
              </a:ext>
            </a:extLst>
          </p:cNvPr>
          <p:cNvSpPr txBox="1"/>
          <p:nvPr/>
        </p:nvSpPr>
        <p:spPr>
          <a:xfrm>
            <a:off x="2279374" y="1397675"/>
            <a:ext cx="6096000" cy="3477875"/>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a:solidFill>
                  <a:srgbClr val="333333"/>
                </a:solidFill>
                <a:effectLst/>
                <a:latin typeface="Times New Roman" panose="02020603050405020304" pitchFamily="18" charset="0"/>
                <a:cs typeface="Times New Roman" panose="02020603050405020304" pitchFamily="18" charset="0"/>
              </a:rPr>
              <a:t>ABSTRACT</a:t>
            </a: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3E4C-FDF8-461D-A130-BA7EC14C4FEF}"/>
              </a:ext>
            </a:extLst>
          </p:cNvPr>
          <p:cNvSpPr txBox="1"/>
          <p:nvPr/>
        </p:nvSpPr>
        <p:spPr>
          <a:xfrm>
            <a:off x="2928731" y="2197342"/>
            <a:ext cx="6096000" cy="3477875"/>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17AE2-94C1-443F-9901-CDA8DE519F0C}"/>
              </a:ext>
            </a:extLst>
          </p:cNvPr>
          <p:cNvSpPr txBox="1"/>
          <p:nvPr/>
        </p:nvSpPr>
        <p:spPr>
          <a:xfrm>
            <a:off x="3048000" y="2185818"/>
            <a:ext cx="6096000"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1026F-EED3-4E39-BC31-0152F898E33C}"/>
              </a:ext>
            </a:extLst>
          </p:cNvPr>
          <p:cNvSpPr txBox="1"/>
          <p:nvPr/>
        </p:nvSpPr>
        <p:spPr>
          <a:xfrm>
            <a:off x="2080591" y="1831034"/>
            <a:ext cx="6096000" cy="60631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853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Office Theme</vt:lpstr>
      <vt:lpstr>FLIGHT PRICE PREDICTION PROJECT</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Nayeem Mulla</cp:lastModifiedBy>
  <cp:revision>4</cp:revision>
  <dcterms:created xsi:type="dcterms:W3CDTF">2021-10-14T13:38:58Z</dcterms:created>
  <dcterms:modified xsi:type="dcterms:W3CDTF">2022-06-28T20:18:29Z</dcterms:modified>
</cp:coreProperties>
</file>