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DACCD-B9CF-48C9-A958-9B2B0F6E0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598CA-5120-4A32-B7DA-88FDE3FD9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90F5E-5E9E-41BA-86FC-323B959E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7B6F-DBCB-42EB-A4F8-D452C46C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9AA9F-99BA-40AB-8E8A-B9A5749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9C1-75FC-4DF8-B539-4075527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B3181-445B-47C5-A752-823045096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C941B-11D7-4A17-AAF9-B1BECD81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19B10-3B3D-4B4B-A6E0-5EEC930B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D7D60-1F8E-47E4-A02E-D67F611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EEA5B-EAE4-4F43-A5F2-36FC1104A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51851-0BF5-473D-A70F-8C7CCE33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04E03-2D41-4D29-8D53-21B71FA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C1C1D-9F97-46EB-ACB9-C316D58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3D806-C08B-41BE-90B3-D8278F4E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EEBB-9E1F-460E-B8BA-BCD74272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9956E-34F7-4CFF-8AB1-2799E5CC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DD769-F2D1-4CA7-9F7A-3F5CD424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7DA04-2AA9-4834-ADD1-6CBFFEE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66DEA-5ADA-402B-A77D-B67FBF9D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D7F6F-DA47-4859-AC8B-4D802FC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4202D-427F-40FE-BFC2-6FA66E65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CCF5-65F5-415F-A866-39A17E21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8A5D1-1442-46EA-BACB-8C8E9409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30C57-9089-478D-AC28-C0D249D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11D6-824D-4277-BF91-47D6F3D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A7623-4E97-46FE-AE2A-9737B097D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51796-0090-48B6-B323-6C3A9210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BD272-B034-4175-90BE-F7422B42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FCA6F-0DAD-484E-85B6-268E239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BC38C-8C6A-4954-B0CB-806F006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22D2-0209-48A9-B710-80EFA150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443CE-F2E3-4532-894D-3F915F4F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F8BD7-AFDA-4F30-B393-4FCEA51CB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00D6D4-6482-47F1-97F7-08F1E337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5314F-B0CF-4062-B5C3-97194C34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88866-8E59-4662-A3E8-CD41713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517939-36B1-4B13-BB78-8EFED094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93189-BBEA-4302-8310-A4AF8732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EF24D-AD82-429A-8445-D433AE6D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1B0273-6405-429C-92E8-F21A8AA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BCA60-84B5-432E-B5FC-57089B3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70D3-07A9-487C-910C-9BCBF8A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8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CED5-0ECE-4C26-B285-3F85651A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CA36A-7D09-4F6F-8F7A-44298AF0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B03C9-5F35-4017-93FF-7D9F02EE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F674-E75E-433C-9764-135B00FF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20732-046B-451E-9C75-C87C39FC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FDBD6-3AE4-46A1-AEEF-6B28DE27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5F589-35F5-4847-8525-EA4460ED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225F6-2992-47FB-949F-ABEBFD1E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C6E8E-9835-4278-95F5-828E8EB8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92D7A-071A-47CD-A7C1-2A58C796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0D054-3F50-442B-8F50-6F873A907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222AD-EB25-45D2-88D4-852F6D65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C23A-69F3-44CF-B8CF-98186A1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56485-180B-4CE1-AFDF-B393FF6F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C4840-C6DC-4A98-9A1F-236EB39C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82FBC-EAE2-46E9-9C84-8A458F2C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7445-1B7D-458F-A411-7AD4A6A9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924B3-1587-40C1-908E-01A6BE421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C11A-E019-44F4-A194-6BEE5E30C3B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05942-92EB-40DC-A447-E60108878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997A5-F5E8-4CFD-900D-F3312D2C8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5833-21D9-4766-9C6D-25EEBB4A3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E44614-F285-49A7-9149-7CA381B77239}"/>
              </a:ext>
            </a:extLst>
          </p:cNvPr>
          <p:cNvGrpSpPr/>
          <p:nvPr/>
        </p:nvGrpSpPr>
        <p:grpSpPr>
          <a:xfrm>
            <a:off x="867987" y="231501"/>
            <a:ext cx="4619707" cy="6097737"/>
            <a:chOff x="867987" y="231501"/>
            <a:chExt cx="4619707" cy="609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0F1A6-17CD-499C-9CBB-D58C199D7C7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홈">
              <a:extLst>
                <a:ext uri="{FF2B5EF4-FFF2-40B4-BE49-F238E27FC236}">
                  <a16:creationId xmlns:a16="http://schemas.microsoft.com/office/drawing/2014/main" id="{1CBF2861-F66A-42C8-AAC4-00806613D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6" name="그래픽 5" descr="벨소리">
              <a:extLst>
                <a:ext uri="{FF2B5EF4-FFF2-40B4-BE49-F238E27FC236}">
                  <a16:creationId xmlns:a16="http://schemas.microsoft.com/office/drawing/2014/main" id="{4619762D-20A0-4793-8763-166C5BDF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44B22-0371-470C-B026-D8036AEEF97E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80CDA-63F8-433C-AE23-4BF6B2ACE9E7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7B292-0BA2-4401-A0F3-1EE561D2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2BEE17-A625-44E2-BC6E-88DEEB16FD1C}"/>
              </a:ext>
            </a:extLst>
          </p:cNvPr>
          <p:cNvSpPr/>
          <p:nvPr/>
        </p:nvSpPr>
        <p:spPr>
          <a:xfrm>
            <a:off x="1635383" y="2461193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457BA9-54E2-4F13-8B0D-60F0CFDD8939}"/>
              </a:ext>
            </a:extLst>
          </p:cNvPr>
          <p:cNvSpPr/>
          <p:nvPr/>
        </p:nvSpPr>
        <p:spPr>
          <a:xfrm>
            <a:off x="3291180" y="2461193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</a:t>
            </a:r>
            <a:endParaRPr lang="en-US" altLang="ko-KR" dirty="0"/>
          </a:p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194E7B-FA5D-45B6-B9BB-788F83EA01DD}"/>
              </a:ext>
            </a:extLst>
          </p:cNvPr>
          <p:cNvSpPr/>
          <p:nvPr/>
        </p:nvSpPr>
        <p:spPr>
          <a:xfrm>
            <a:off x="1635383" y="4084130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  <a:endParaRPr lang="en-US" altLang="ko-KR" dirty="0"/>
          </a:p>
          <a:p>
            <a:pPr algn="ctr"/>
            <a:r>
              <a:rPr lang="ko-KR" altLang="en-US" dirty="0"/>
              <a:t>연장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84752A-C8DC-4714-A028-98E54B52312A}"/>
              </a:ext>
            </a:extLst>
          </p:cNvPr>
          <p:cNvSpPr/>
          <p:nvPr/>
        </p:nvSpPr>
        <p:spPr>
          <a:xfrm>
            <a:off x="3291180" y="4084130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퇴실</a:t>
            </a:r>
            <a:endParaRPr lang="en-US" altLang="ko-KR" dirty="0"/>
          </a:p>
          <a:p>
            <a:pPr algn="ctr"/>
            <a:r>
              <a:rPr lang="ko-KR" altLang="en-US" dirty="0"/>
              <a:t>처리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951A94-9BA5-4BC0-9F55-8E05BB79C631}"/>
              </a:ext>
            </a:extLst>
          </p:cNvPr>
          <p:cNvGrpSpPr/>
          <p:nvPr/>
        </p:nvGrpSpPr>
        <p:grpSpPr>
          <a:xfrm>
            <a:off x="6826533" y="231501"/>
            <a:ext cx="4619707" cy="6097737"/>
            <a:chOff x="867987" y="231501"/>
            <a:chExt cx="4619707" cy="60977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61EEA9-5A2E-4BE5-A088-7A1678C85814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래픽 23" descr="홈">
              <a:extLst>
                <a:ext uri="{FF2B5EF4-FFF2-40B4-BE49-F238E27FC236}">
                  <a16:creationId xmlns:a16="http://schemas.microsoft.com/office/drawing/2014/main" id="{613C5908-60E7-4D00-BC53-357BA29C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25" name="그래픽 24" descr="벨소리">
              <a:extLst>
                <a:ext uri="{FF2B5EF4-FFF2-40B4-BE49-F238E27FC236}">
                  <a16:creationId xmlns:a16="http://schemas.microsoft.com/office/drawing/2014/main" id="{677E0D87-AD6D-4F10-AC76-D944A59A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4ABBA0-0870-46BC-97A6-2EFC371E3CA1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142B1C-85A1-43B5-9484-3A1822FCCA68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4DDFE18-DE3B-4DAE-8B6A-B65C01700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F33A3-B335-4277-A9D1-96A4E6E38C11}"/>
              </a:ext>
            </a:extLst>
          </p:cNvPr>
          <p:cNvSpPr/>
          <p:nvPr/>
        </p:nvSpPr>
        <p:spPr>
          <a:xfrm>
            <a:off x="7283769" y="1590261"/>
            <a:ext cx="3808301" cy="330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사용중</a:t>
            </a:r>
            <a:r>
              <a:rPr lang="ko-KR" altLang="en-US" sz="1400" dirty="0"/>
              <a:t>        사용가능        이용불가 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58556C-DAFA-451D-BE71-A88CE1506DD0}"/>
              </a:ext>
            </a:extLst>
          </p:cNvPr>
          <p:cNvSpPr/>
          <p:nvPr/>
        </p:nvSpPr>
        <p:spPr>
          <a:xfrm>
            <a:off x="7433380" y="1635036"/>
            <a:ext cx="237756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5BF440-872E-4F3C-93FE-04F03C8F1008}"/>
              </a:ext>
            </a:extLst>
          </p:cNvPr>
          <p:cNvSpPr/>
          <p:nvPr/>
        </p:nvSpPr>
        <p:spPr>
          <a:xfrm>
            <a:off x="8470777" y="1635036"/>
            <a:ext cx="237756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93858-8C09-4AB9-BE14-0C252B363701}"/>
              </a:ext>
            </a:extLst>
          </p:cNvPr>
          <p:cNvSpPr/>
          <p:nvPr/>
        </p:nvSpPr>
        <p:spPr>
          <a:xfrm>
            <a:off x="7298297" y="2321781"/>
            <a:ext cx="3676177" cy="240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76B74B9-8305-4174-990F-4BD92A9FC446}"/>
              </a:ext>
            </a:extLst>
          </p:cNvPr>
          <p:cNvSpPr/>
          <p:nvPr/>
        </p:nvSpPr>
        <p:spPr>
          <a:xfrm>
            <a:off x="9670496" y="1635036"/>
            <a:ext cx="237756" cy="2377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C792B3-B171-45EF-A55A-3BC388B27025}"/>
              </a:ext>
            </a:extLst>
          </p:cNvPr>
          <p:cNvSpPr/>
          <p:nvPr/>
        </p:nvSpPr>
        <p:spPr>
          <a:xfrm>
            <a:off x="7763109" y="2541485"/>
            <a:ext cx="483067" cy="2377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  <a:endParaRPr lang="ko-KR" altLang="en-US" sz="10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874E134-BFF3-4B86-A340-7332092AEDF2}"/>
              </a:ext>
            </a:extLst>
          </p:cNvPr>
          <p:cNvSpPr/>
          <p:nvPr/>
        </p:nvSpPr>
        <p:spPr>
          <a:xfrm>
            <a:off x="8287895" y="2541485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  <a:endParaRPr lang="ko-KR" altLang="en-US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584F2E-F752-4AD7-A073-7C9A9E230620}"/>
              </a:ext>
            </a:extLst>
          </p:cNvPr>
          <p:cNvSpPr/>
          <p:nvPr/>
        </p:nvSpPr>
        <p:spPr>
          <a:xfrm>
            <a:off x="8812681" y="2541485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A3</a:t>
            </a: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8E23C7-3F4C-4456-BD09-FB0DF0C54EA1}"/>
              </a:ext>
            </a:extLst>
          </p:cNvPr>
          <p:cNvSpPr/>
          <p:nvPr/>
        </p:nvSpPr>
        <p:spPr>
          <a:xfrm>
            <a:off x="9345417" y="2541485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A4</a:t>
            </a:r>
            <a:endParaRPr lang="ko-KR" altLang="en-US" sz="10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48B5DBD-7482-41C2-A935-47390EB63D61}"/>
              </a:ext>
            </a:extLst>
          </p:cNvPr>
          <p:cNvSpPr/>
          <p:nvPr/>
        </p:nvSpPr>
        <p:spPr>
          <a:xfrm>
            <a:off x="9870874" y="2541485"/>
            <a:ext cx="483067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0E1729-E7AB-43E9-A0C8-37214CDBB640}"/>
              </a:ext>
            </a:extLst>
          </p:cNvPr>
          <p:cNvSpPr/>
          <p:nvPr/>
        </p:nvSpPr>
        <p:spPr>
          <a:xfrm>
            <a:off x="7763109" y="3266911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B1</a:t>
            </a:r>
            <a:endParaRPr lang="ko-KR" altLang="en-US" sz="10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EB7E8E-1247-4D0B-92ED-E325AA99B3F9}"/>
              </a:ext>
            </a:extLst>
          </p:cNvPr>
          <p:cNvSpPr/>
          <p:nvPr/>
        </p:nvSpPr>
        <p:spPr>
          <a:xfrm>
            <a:off x="8287895" y="3266911"/>
            <a:ext cx="483067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B2</a:t>
            </a:r>
            <a:endParaRPr lang="ko-KR" altLang="en-US" sz="10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A238901-9ABF-429E-B499-CAD93F4CE1BC}"/>
              </a:ext>
            </a:extLst>
          </p:cNvPr>
          <p:cNvSpPr/>
          <p:nvPr/>
        </p:nvSpPr>
        <p:spPr>
          <a:xfrm>
            <a:off x="8812681" y="3266911"/>
            <a:ext cx="483067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B3</a:t>
            </a:r>
            <a:endParaRPr lang="ko-KR" altLang="en-US" sz="1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1D856B2-899A-4142-84E8-CC934D166D37}"/>
              </a:ext>
            </a:extLst>
          </p:cNvPr>
          <p:cNvSpPr/>
          <p:nvPr/>
        </p:nvSpPr>
        <p:spPr>
          <a:xfrm>
            <a:off x="9345417" y="3266911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B4</a:t>
            </a:r>
            <a:endParaRPr lang="ko-KR" altLang="en-US" sz="10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8D60D2-172A-4882-92A0-7E4927603A17}"/>
              </a:ext>
            </a:extLst>
          </p:cNvPr>
          <p:cNvSpPr/>
          <p:nvPr/>
        </p:nvSpPr>
        <p:spPr>
          <a:xfrm>
            <a:off x="9870874" y="3266911"/>
            <a:ext cx="483067" cy="2377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B5</a:t>
            </a:r>
            <a:endParaRPr lang="ko-KR" altLang="en-US" sz="10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FA6DD24-5E17-432D-98B4-450AE1C7B3E6}"/>
              </a:ext>
            </a:extLst>
          </p:cNvPr>
          <p:cNvSpPr/>
          <p:nvPr/>
        </p:nvSpPr>
        <p:spPr>
          <a:xfrm>
            <a:off x="7763109" y="3591057"/>
            <a:ext cx="483067" cy="2377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C1</a:t>
            </a:r>
            <a:endParaRPr lang="ko-KR" altLang="en-US" sz="1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C73C391-AA67-4020-9BD5-BD377C171CC9}"/>
              </a:ext>
            </a:extLst>
          </p:cNvPr>
          <p:cNvSpPr/>
          <p:nvPr/>
        </p:nvSpPr>
        <p:spPr>
          <a:xfrm>
            <a:off x="8287895" y="3591057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C2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456E6D-2079-4640-810E-D6B3403C5B16}"/>
              </a:ext>
            </a:extLst>
          </p:cNvPr>
          <p:cNvSpPr/>
          <p:nvPr/>
        </p:nvSpPr>
        <p:spPr>
          <a:xfrm>
            <a:off x="8812681" y="3591057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C3</a:t>
            </a: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7F43403-54D1-4708-B319-641107DC999A}"/>
              </a:ext>
            </a:extLst>
          </p:cNvPr>
          <p:cNvSpPr/>
          <p:nvPr/>
        </p:nvSpPr>
        <p:spPr>
          <a:xfrm>
            <a:off x="9345417" y="3591057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C4</a:t>
            </a:r>
            <a:endParaRPr lang="ko-KR" altLang="en-US" sz="10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12C9E77-5E0B-4CAC-BA18-2DF73F75E85B}"/>
              </a:ext>
            </a:extLst>
          </p:cNvPr>
          <p:cNvSpPr/>
          <p:nvPr/>
        </p:nvSpPr>
        <p:spPr>
          <a:xfrm>
            <a:off x="9870874" y="3591057"/>
            <a:ext cx="483067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C5</a:t>
            </a:r>
            <a:endParaRPr lang="ko-KR" altLang="en-US" sz="10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EC01E12-5FF7-43A7-8DC8-2585CCCC6E4C}"/>
              </a:ext>
            </a:extLst>
          </p:cNvPr>
          <p:cNvSpPr/>
          <p:nvPr/>
        </p:nvSpPr>
        <p:spPr>
          <a:xfrm>
            <a:off x="7763109" y="4316483"/>
            <a:ext cx="483067" cy="237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D1</a:t>
            </a:r>
            <a:endParaRPr lang="ko-KR" altLang="en-US" sz="10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E3ED427-F7C0-4EA8-8DBE-D4AE0E453390}"/>
              </a:ext>
            </a:extLst>
          </p:cNvPr>
          <p:cNvSpPr/>
          <p:nvPr/>
        </p:nvSpPr>
        <p:spPr>
          <a:xfrm>
            <a:off x="8287895" y="4316483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D2</a:t>
            </a:r>
            <a:endParaRPr lang="ko-KR" altLang="en-US" sz="10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6CCDFD-96DB-4428-BD88-8C0912149988}"/>
              </a:ext>
            </a:extLst>
          </p:cNvPr>
          <p:cNvSpPr/>
          <p:nvPr/>
        </p:nvSpPr>
        <p:spPr>
          <a:xfrm>
            <a:off x="8812681" y="4316483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D3</a:t>
            </a: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416A18-A56E-444F-8680-451C30E9C1A7}"/>
              </a:ext>
            </a:extLst>
          </p:cNvPr>
          <p:cNvSpPr/>
          <p:nvPr/>
        </p:nvSpPr>
        <p:spPr>
          <a:xfrm>
            <a:off x="9345417" y="4316483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D4</a:t>
            </a:r>
            <a:endParaRPr lang="ko-KR" altLang="en-US" sz="1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2093A8-530E-4A86-B04A-3B4FC347D74E}"/>
              </a:ext>
            </a:extLst>
          </p:cNvPr>
          <p:cNvSpPr/>
          <p:nvPr/>
        </p:nvSpPr>
        <p:spPr>
          <a:xfrm>
            <a:off x="9870874" y="4316483"/>
            <a:ext cx="483067" cy="23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D5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3455EC-C2A8-4CF8-AF0A-D2178728F35B}"/>
              </a:ext>
            </a:extLst>
          </p:cNvPr>
          <p:cNvSpPr/>
          <p:nvPr/>
        </p:nvSpPr>
        <p:spPr>
          <a:xfrm>
            <a:off x="7298297" y="4802590"/>
            <a:ext cx="3676177" cy="5009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자리 </a:t>
            </a:r>
            <a:r>
              <a:rPr lang="en-US" altLang="ko-KR" dirty="0"/>
              <a:t>: B5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73E049-16D8-4064-9557-E3948014E3AD}"/>
              </a:ext>
            </a:extLst>
          </p:cNvPr>
          <p:cNvSpPr/>
          <p:nvPr/>
        </p:nvSpPr>
        <p:spPr>
          <a:xfrm>
            <a:off x="7298297" y="5551997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 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6A42F-C556-4869-86F7-B37506DA6F45}"/>
              </a:ext>
            </a:extLst>
          </p:cNvPr>
          <p:cNvSpPr/>
          <p:nvPr/>
        </p:nvSpPr>
        <p:spPr>
          <a:xfrm>
            <a:off x="10912383" y="2452459"/>
            <a:ext cx="111760" cy="40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E44614-F285-49A7-9149-7CA381B77239}"/>
              </a:ext>
            </a:extLst>
          </p:cNvPr>
          <p:cNvGrpSpPr/>
          <p:nvPr/>
        </p:nvGrpSpPr>
        <p:grpSpPr>
          <a:xfrm>
            <a:off x="867987" y="231501"/>
            <a:ext cx="4619707" cy="6097737"/>
            <a:chOff x="867987" y="231501"/>
            <a:chExt cx="4619707" cy="609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0F1A6-17CD-499C-9CBB-D58C199D7C7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홈">
              <a:extLst>
                <a:ext uri="{FF2B5EF4-FFF2-40B4-BE49-F238E27FC236}">
                  <a16:creationId xmlns:a16="http://schemas.microsoft.com/office/drawing/2014/main" id="{1CBF2861-F66A-42C8-AAC4-00806613D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6" name="그래픽 5" descr="벨소리">
              <a:extLst>
                <a:ext uri="{FF2B5EF4-FFF2-40B4-BE49-F238E27FC236}">
                  <a16:creationId xmlns:a16="http://schemas.microsoft.com/office/drawing/2014/main" id="{4619762D-20A0-4793-8763-166C5BDF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44B22-0371-470C-B026-D8036AEEF97E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80CDA-63F8-433C-AE23-4BF6B2ACE9E7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7B292-0BA2-4401-A0F3-1EE561D2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7CA3545-B9BE-4FD4-A145-14369BE2AEE7}"/>
              </a:ext>
            </a:extLst>
          </p:cNvPr>
          <p:cNvGrpSpPr/>
          <p:nvPr/>
        </p:nvGrpSpPr>
        <p:grpSpPr>
          <a:xfrm>
            <a:off x="1159567" y="2467698"/>
            <a:ext cx="3824499" cy="424743"/>
            <a:chOff x="1217569" y="2677329"/>
            <a:chExt cx="3824499" cy="424743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6337014-5A40-4D1D-A224-08369DBEAC11}"/>
                </a:ext>
              </a:extLst>
            </p:cNvPr>
            <p:cNvSpPr/>
            <p:nvPr/>
          </p:nvSpPr>
          <p:spPr>
            <a:xfrm>
              <a:off x="1217569" y="2677329"/>
              <a:ext cx="932971" cy="424743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010</a:t>
              </a:r>
              <a:endParaRPr lang="ko-KR" altLang="en-US" sz="24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B8251EA-CCFB-4932-AA1A-ED65E33B8CF2}"/>
                </a:ext>
              </a:extLst>
            </p:cNvPr>
            <p:cNvSpPr/>
            <p:nvPr/>
          </p:nvSpPr>
          <p:spPr>
            <a:xfrm>
              <a:off x="2237005" y="2677329"/>
              <a:ext cx="1241463" cy="4247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1234</a:t>
              </a:r>
              <a:endParaRPr lang="ko-KR" altLang="en-US" sz="24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8517AB18-3DC6-4CE3-A2E0-875666ABEADD}"/>
                </a:ext>
              </a:extLst>
            </p:cNvPr>
            <p:cNvSpPr/>
            <p:nvPr/>
          </p:nvSpPr>
          <p:spPr>
            <a:xfrm>
              <a:off x="3800605" y="2677329"/>
              <a:ext cx="1241463" cy="4247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5678</a:t>
              </a:r>
              <a:endParaRPr lang="ko-KR" altLang="en-US" sz="2400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689DEC5-D664-43F2-82F9-533864AFAE08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26" y="2889700"/>
              <a:ext cx="1627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5C37A53-E0A4-45DB-8C11-4C886DFB9AD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077" y="2889700"/>
              <a:ext cx="1627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58D2E3D-F2EA-4C00-8BC0-BAE9B67838F6}"/>
              </a:ext>
            </a:extLst>
          </p:cNvPr>
          <p:cNvSpPr txBox="1"/>
          <p:nvPr/>
        </p:nvSpPr>
        <p:spPr>
          <a:xfrm>
            <a:off x="2078592" y="18959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핸드폰 번호 인증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37B30D-84F8-4D20-8308-ADF61D050FE9}"/>
              </a:ext>
            </a:extLst>
          </p:cNvPr>
          <p:cNvSpPr/>
          <p:nvPr/>
        </p:nvSpPr>
        <p:spPr>
          <a:xfrm>
            <a:off x="1327869" y="3085116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인증번호발송</a:t>
            </a:r>
            <a:endParaRPr lang="ko-KR" altLang="en-US" sz="16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7A13AF6-8F92-4C95-BF60-694A2B17E3A9}"/>
              </a:ext>
            </a:extLst>
          </p:cNvPr>
          <p:cNvGrpSpPr/>
          <p:nvPr/>
        </p:nvGrpSpPr>
        <p:grpSpPr>
          <a:xfrm>
            <a:off x="6704244" y="231501"/>
            <a:ext cx="4619707" cy="6097737"/>
            <a:chOff x="867987" y="231501"/>
            <a:chExt cx="4619707" cy="609773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A2FEC79-A823-4608-A4D5-8830D7504B82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9" name="그래픽 78" descr="홈">
              <a:extLst>
                <a:ext uri="{FF2B5EF4-FFF2-40B4-BE49-F238E27FC236}">
                  <a16:creationId xmlns:a16="http://schemas.microsoft.com/office/drawing/2014/main" id="{A9DA5477-7B67-4E0A-B1C9-E325591F3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80" name="그래픽 79" descr="벨소리">
              <a:extLst>
                <a:ext uri="{FF2B5EF4-FFF2-40B4-BE49-F238E27FC236}">
                  <a16:creationId xmlns:a16="http://schemas.microsoft.com/office/drawing/2014/main" id="{855DCE90-7434-453E-B121-5850F638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6150AB-069A-4343-8401-6C792D6D9212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0F9E16C-6F21-4775-823F-45E217740F56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F7AA4F1-45D3-4B35-B8F5-3F3E7E04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AED0C3C-C5C5-464B-840E-5032BB14F1F3}"/>
              </a:ext>
            </a:extLst>
          </p:cNvPr>
          <p:cNvGrpSpPr/>
          <p:nvPr/>
        </p:nvGrpSpPr>
        <p:grpSpPr>
          <a:xfrm>
            <a:off x="6995824" y="2467698"/>
            <a:ext cx="3824499" cy="424743"/>
            <a:chOff x="1217569" y="2677329"/>
            <a:chExt cx="3824499" cy="424743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40D86C3-F0CC-483C-9491-D193CA984631}"/>
                </a:ext>
              </a:extLst>
            </p:cNvPr>
            <p:cNvSpPr/>
            <p:nvPr/>
          </p:nvSpPr>
          <p:spPr>
            <a:xfrm>
              <a:off x="1217569" y="2677329"/>
              <a:ext cx="932971" cy="424743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010</a:t>
              </a:r>
              <a:endParaRPr lang="ko-KR" altLang="en-US" sz="2400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F0EFBBB-9BB9-435E-B625-670BAE58169E}"/>
                </a:ext>
              </a:extLst>
            </p:cNvPr>
            <p:cNvSpPr/>
            <p:nvPr/>
          </p:nvSpPr>
          <p:spPr>
            <a:xfrm>
              <a:off x="2237005" y="2677329"/>
              <a:ext cx="1241463" cy="4247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1234</a:t>
              </a:r>
              <a:endParaRPr lang="ko-KR" altLang="en-US" sz="2400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A360D9F-2069-42A2-809A-E6CA7EBE0E78}"/>
                </a:ext>
              </a:extLst>
            </p:cNvPr>
            <p:cNvSpPr/>
            <p:nvPr/>
          </p:nvSpPr>
          <p:spPr>
            <a:xfrm>
              <a:off x="3800605" y="2677329"/>
              <a:ext cx="1241463" cy="4247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5678</a:t>
              </a:r>
              <a:endParaRPr lang="ko-KR" altLang="en-US" sz="2400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E861DA-95FC-4040-8172-256DDA45416A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26" y="2889700"/>
              <a:ext cx="1627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BCDFE2-A99F-4479-AFAF-E3AC49E172EE}"/>
                </a:ext>
              </a:extLst>
            </p:cNvPr>
            <p:cNvCxnSpPr>
              <a:cxnSpLocks/>
            </p:cNvCxnSpPr>
            <p:nvPr/>
          </p:nvCxnSpPr>
          <p:spPr>
            <a:xfrm>
              <a:off x="3542077" y="2889700"/>
              <a:ext cx="1627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0F0BB4F-999A-49DF-8AD3-ADCD915D2DE9}"/>
              </a:ext>
            </a:extLst>
          </p:cNvPr>
          <p:cNvSpPr txBox="1"/>
          <p:nvPr/>
        </p:nvSpPr>
        <p:spPr>
          <a:xfrm>
            <a:off x="7914849" y="18959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핸드폰 번호 인증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DF4ABF-95EC-4EEB-BD99-557F4F3CB9BB}"/>
              </a:ext>
            </a:extLst>
          </p:cNvPr>
          <p:cNvSpPr/>
          <p:nvPr/>
        </p:nvSpPr>
        <p:spPr>
          <a:xfrm>
            <a:off x="7164126" y="3085116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인증번호발송</a:t>
            </a:r>
            <a:endParaRPr lang="ko-KR" altLang="en-US" sz="16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39F702-B5A8-485E-A856-34677485D0CE}"/>
              </a:ext>
            </a:extLst>
          </p:cNvPr>
          <p:cNvSpPr/>
          <p:nvPr/>
        </p:nvSpPr>
        <p:spPr>
          <a:xfrm>
            <a:off x="8337397" y="4025253"/>
            <a:ext cx="1241463" cy="424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3489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B48977-E24D-4BD4-9623-95526C1B8153}"/>
              </a:ext>
            </a:extLst>
          </p:cNvPr>
          <p:cNvSpPr txBox="1"/>
          <p:nvPr/>
        </p:nvSpPr>
        <p:spPr>
          <a:xfrm>
            <a:off x="7161480" y="4052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CF7637-967C-4BDB-9C46-F6FE41E0A804}"/>
              </a:ext>
            </a:extLst>
          </p:cNvPr>
          <p:cNvSpPr/>
          <p:nvPr/>
        </p:nvSpPr>
        <p:spPr>
          <a:xfrm>
            <a:off x="9756250" y="4025253"/>
            <a:ext cx="1064073" cy="4247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인증하기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E44614-F285-49A7-9149-7CA381B77239}"/>
              </a:ext>
            </a:extLst>
          </p:cNvPr>
          <p:cNvGrpSpPr/>
          <p:nvPr/>
        </p:nvGrpSpPr>
        <p:grpSpPr>
          <a:xfrm>
            <a:off x="867987" y="231501"/>
            <a:ext cx="4619707" cy="6097737"/>
            <a:chOff x="867987" y="231501"/>
            <a:chExt cx="4619707" cy="609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0F1A6-17CD-499C-9CBB-D58C199D7C7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홈">
              <a:extLst>
                <a:ext uri="{FF2B5EF4-FFF2-40B4-BE49-F238E27FC236}">
                  <a16:creationId xmlns:a16="http://schemas.microsoft.com/office/drawing/2014/main" id="{1CBF2861-F66A-42C8-AAC4-00806613D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6" name="그래픽 5" descr="벨소리">
              <a:extLst>
                <a:ext uri="{FF2B5EF4-FFF2-40B4-BE49-F238E27FC236}">
                  <a16:creationId xmlns:a16="http://schemas.microsoft.com/office/drawing/2014/main" id="{4619762D-20A0-4793-8763-166C5BDF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44B22-0371-470C-B026-D8036AEEF97E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80CDA-63F8-433C-AE23-4BF6B2ACE9E7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7B292-0BA2-4401-A0F3-1EE561D2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8251EA-CCFB-4932-AA1A-ED65E33B8CF2}"/>
              </a:ext>
            </a:extLst>
          </p:cNvPr>
          <p:cNvSpPr/>
          <p:nvPr/>
        </p:nvSpPr>
        <p:spPr>
          <a:xfrm>
            <a:off x="1540903" y="2467698"/>
            <a:ext cx="3224635" cy="2215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결제정보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정액제 </a:t>
            </a:r>
            <a:r>
              <a:rPr lang="en-US" altLang="ko-KR" sz="2000" dirty="0"/>
              <a:t>50</a:t>
            </a:r>
            <a:r>
              <a:rPr lang="ko-KR" altLang="en-US" sz="2000" dirty="0"/>
              <a:t>시간</a:t>
            </a:r>
            <a:endParaRPr lang="en-US" altLang="ko-KR" sz="2000" dirty="0"/>
          </a:p>
          <a:p>
            <a:pPr algn="ctr"/>
            <a:r>
              <a:rPr lang="ko-KR" altLang="en-US" sz="2000" dirty="0"/>
              <a:t>남은 시간 </a:t>
            </a:r>
            <a:r>
              <a:rPr lang="en-US" altLang="ko-KR" sz="2000" dirty="0"/>
              <a:t>: 23</a:t>
            </a:r>
            <a:r>
              <a:rPr lang="ko-KR" altLang="en-US" sz="2000" dirty="0"/>
              <a:t>시간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8D2E3D-F2EA-4C00-8BC0-BAE9B67838F6}"/>
              </a:ext>
            </a:extLst>
          </p:cNvPr>
          <p:cNvSpPr txBox="1"/>
          <p:nvPr/>
        </p:nvSpPr>
        <p:spPr>
          <a:xfrm>
            <a:off x="1540903" y="169332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010-1234-5678 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37B30D-84F8-4D20-8308-ADF61D050FE9}"/>
              </a:ext>
            </a:extLst>
          </p:cNvPr>
          <p:cNvSpPr/>
          <p:nvPr/>
        </p:nvSpPr>
        <p:spPr>
          <a:xfrm>
            <a:off x="1327869" y="5430751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위 요금제를 사용합니다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3D119B-BC0B-4776-BC1C-3557ACF6EEBA}"/>
              </a:ext>
            </a:extLst>
          </p:cNvPr>
          <p:cNvGrpSpPr/>
          <p:nvPr/>
        </p:nvGrpSpPr>
        <p:grpSpPr>
          <a:xfrm>
            <a:off x="6783757" y="231501"/>
            <a:ext cx="4619707" cy="6097737"/>
            <a:chOff x="867987" y="231501"/>
            <a:chExt cx="4619707" cy="609773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20B6F7-84DE-4EBD-805C-0FCB35450C4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pic>
          <p:nvPicPr>
            <p:cNvPr id="37" name="그래픽 36" descr="홈">
              <a:extLst>
                <a:ext uri="{FF2B5EF4-FFF2-40B4-BE49-F238E27FC236}">
                  <a16:creationId xmlns:a16="http://schemas.microsoft.com/office/drawing/2014/main" id="{FDC78076-0DB9-41E1-9242-C6EC1F10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38" name="그래픽 37" descr="벨소리">
              <a:extLst>
                <a:ext uri="{FF2B5EF4-FFF2-40B4-BE49-F238E27FC236}">
                  <a16:creationId xmlns:a16="http://schemas.microsoft.com/office/drawing/2014/main" id="{0A3C8E9D-7970-4177-ACFA-27ABFAE2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56346F-D1FD-4156-96CC-55EF50958521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A5EF7B-1F0A-486B-8EB5-770050CD36E3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8606398-9926-4304-97AA-682F118AF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F4FA04D-34EF-4FCF-A7CC-4421A1D0B1BB}"/>
              </a:ext>
            </a:extLst>
          </p:cNvPr>
          <p:cNvSpPr txBox="1"/>
          <p:nvPr/>
        </p:nvSpPr>
        <p:spPr>
          <a:xfrm>
            <a:off x="7456673" y="169332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010-1234-5678 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53A270-85DF-4964-824C-496A424A5970}"/>
              </a:ext>
            </a:extLst>
          </p:cNvPr>
          <p:cNvSpPr/>
          <p:nvPr/>
        </p:nvSpPr>
        <p:spPr>
          <a:xfrm>
            <a:off x="7243639" y="5430751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결제 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9BEBF4-FA55-4EAA-B6DF-59C3E2248D08}"/>
              </a:ext>
            </a:extLst>
          </p:cNvPr>
          <p:cNvGrpSpPr/>
          <p:nvPr/>
        </p:nvGrpSpPr>
        <p:grpSpPr>
          <a:xfrm>
            <a:off x="7307838" y="2270316"/>
            <a:ext cx="3664296" cy="281870"/>
            <a:chOff x="7274150" y="2181008"/>
            <a:chExt cx="4296386" cy="369332"/>
          </a:xfrm>
        </p:grpSpPr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35291699-C629-474D-8D17-A3942200959F}"/>
                </a:ext>
              </a:extLst>
            </p:cNvPr>
            <p:cNvSpPr/>
            <p:nvPr/>
          </p:nvSpPr>
          <p:spPr>
            <a:xfrm>
              <a:off x="7274150" y="2181008"/>
              <a:ext cx="1073426" cy="369332"/>
            </a:xfrm>
            <a:prstGeom prst="snip1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정액제</a:t>
              </a:r>
            </a:p>
          </p:txBody>
        </p:sp>
        <p:sp>
          <p:nvSpPr>
            <p:cNvPr id="49" name="사각형: 잘린 한쪽 모서리 48">
              <a:extLst>
                <a:ext uri="{FF2B5EF4-FFF2-40B4-BE49-F238E27FC236}">
                  <a16:creationId xmlns:a16="http://schemas.microsoft.com/office/drawing/2014/main" id="{206FC436-21AB-4258-9322-735CEA02C4ED}"/>
                </a:ext>
              </a:extLst>
            </p:cNvPr>
            <p:cNvSpPr/>
            <p:nvPr/>
          </p:nvSpPr>
          <p:spPr>
            <a:xfrm>
              <a:off x="8347576" y="2181008"/>
              <a:ext cx="1073426" cy="369332"/>
            </a:xfrm>
            <a:prstGeom prst="snip1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일일권</a:t>
              </a:r>
              <a:endParaRPr lang="ko-KR" altLang="en-US" sz="1400" dirty="0"/>
            </a:p>
          </p:txBody>
        </p:sp>
        <p:sp>
          <p:nvSpPr>
            <p:cNvPr id="50" name="사각형: 잘린 한쪽 모서리 49">
              <a:extLst>
                <a:ext uri="{FF2B5EF4-FFF2-40B4-BE49-F238E27FC236}">
                  <a16:creationId xmlns:a16="http://schemas.microsoft.com/office/drawing/2014/main" id="{80DB26F7-5A68-48FA-AEFD-2F2BAE7BD099}"/>
                </a:ext>
              </a:extLst>
            </p:cNvPr>
            <p:cNvSpPr/>
            <p:nvPr/>
          </p:nvSpPr>
          <p:spPr>
            <a:xfrm>
              <a:off x="9423684" y="2181008"/>
              <a:ext cx="1073426" cy="369332"/>
            </a:xfrm>
            <a:prstGeom prst="snip1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기간권</a:t>
              </a:r>
              <a:endParaRPr lang="ko-KR" altLang="en-US" sz="1400" dirty="0"/>
            </a:p>
          </p:txBody>
        </p:sp>
        <p:sp>
          <p:nvSpPr>
            <p:cNvPr id="51" name="사각형: 잘린 한쪽 모서리 50">
              <a:extLst>
                <a:ext uri="{FF2B5EF4-FFF2-40B4-BE49-F238E27FC236}">
                  <a16:creationId xmlns:a16="http://schemas.microsoft.com/office/drawing/2014/main" id="{DA20CC45-6AD9-432A-A80A-93A96067E9E8}"/>
                </a:ext>
              </a:extLst>
            </p:cNvPr>
            <p:cNvSpPr/>
            <p:nvPr/>
          </p:nvSpPr>
          <p:spPr>
            <a:xfrm>
              <a:off x="10497110" y="2181008"/>
              <a:ext cx="1073426" cy="369332"/>
            </a:xfrm>
            <a:prstGeom prst="snip1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이벤트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05F705-3CAC-4AE5-9D1A-ED0880E06133}"/>
              </a:ext>
            </a:extLst>
          </p:cNvPr>
          <p:cNvSpPr/>
          <p:nvPr/>
        </p:nvSpPr>
        <p:spPr>
          <a:xfrm>
            <a:off x="7306694" y="2552186"/>
            <a:ext cx="3665440" cy="26124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F41317-CD88-4535-9B12-F8D5CCB892CA}"/>
              </a:ext>
            </a:extLst>
          </p:cNvPr>
          <p:cNvGrpSpPr/>
          <p:nvPr/>
        </p:nvGrpSpPr>
        <p:grpSpPr>
          <a:xfrm>
            <a:off x="7403211" y="2762400"/>
            <a:ext cx="3516606" cy="302729"/>
            <a:chOff x="7307838" y="2759850"/>
            <a:chExt cx="4184555" cy="3974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6F25F3C-FC5A-4DD3-99BD-C5FF8AC463E7}"/>
                </a:ext>
              </a:extLst>
            </p:cNvPr>
            <p:cNvGrpSpPr/>
            <p:nvPr/>
          </p:nvGrpSpPr>
          <p:grpSpPr>
            <a:xfrm>
              <a:off x="7307838" y="2759850"/>
              <a:ext cx="3117616" cy="397464"/>
              <a:chOff x="7307838" y="2759850"/>
              <a:chExt cx="3117616" cy="39746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DB3C6EC-4008-4366-9612-DFB0C3C9F0DC}"/>
                  </a:ext>
                </a:extLst>
              </p:cNvPr>
              <p:cNvSpPr/>
              <p:nvPr/>
            </p:nvSpPr>
            <p:spPr>
              <a:xfrm>
                <a:off x="7307838" y="2759850"/>
                <a:ext cx="978010" cy="3974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7</a:t>
                </a:r>
                <a:r>
                  <a:rPr lang="ko-KR" altLang="en-US" sz="1400" dirty="0"/>
                  <a:t>일권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5F4112-3D75-4098-8C53-DD1EFB31C54C}"/>
                  </a:ext>
                </a:extLst>
              </p:cNvPr>
              <p:cNvSpPr/>
              <p:nvPr/>
            </p:nvSpPr>
            <p:spPr>
              <a:xfrm>
                <a:off x="8377641" y="2759850"/>
                <a:ext cx="978010" cy="3974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15</a:t>
                </a:r>
                <a:r>
                  <a:rPr lang="ko-KR" altLang="en-US" sz="1400" dirty="0"/>
                  <a:t>일권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FE8F4B-5C37-4AB0-8407-F831745CC753}"/>
                  </a:ext>
                </a:extLst>
              </p:cNvPr>
              <p:cNvSpPr/>
              <p:nvPr/>
            </p:nvSpPr>
            <p:spPr>
              <a:xfrm>
                <a:off x="9447444" y="2759850"/>
                <a:ext cx="978010" cy="3974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30</a:t>
                </a:r>
                <a:r>
                  <a:rPr lang="ko-KR" altLang="en-US" sz="1400" dirty="0"/>
                  <a:t>일권</a:t>
                </a: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9BB9A59-50A2-43B3-9F52-E9811A4478AB}"/>
                </a:ext>
              </a:extLst>
            </p:cNvPr>
            <p:cNvSpPr/>
            <p:nvPr/>
          </p:nvSpPr>
          <p:spPr>
            <a:xfrm>
              <a:off x="10514383" y="2759850"/>
              <a:ext cx="978010" cy="397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60</a:t>
              </a:r>
              <a:r>
                <a:rPr lang="ko-KR" altLang="en-US" sz="1400" dirty="0"/>
                <a:t>일권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561944F-39E3-490A-8A39-C531910E621F}"/>
              </a:ext>
            </a:extLst>
          </p:cNvPr>
          <p:cNvGrpSpPr/>
          <p:nvPr/>
        </p:nvGrpSpPr>
        <p:grpSpPr>
          <a:xfrm>
            <a:off x="7402066" y="3054673"/>
            <a:ext cx="3516606" cy="281870"/>
            <a:chOff x="7307838" y="2759850"/>
            <a:chExt cx="4184555" cy="397464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E14B79F-2AB1-4C69-ABF1-BCD42372D386}"/>
                </a:ext>
              </a:extLst>
            </p:cNvPr>
            <p:cNvGrpSpPr/>
            <p:nvPr/>
          </p:nvGrpSpPr>
          <p:grpSpPr>
            <a:xfrm>
              <a:off x="7307838" y="2759850"/>
              <a:ext cx="3117616" cy="397464"/>
              <a:chOff x="7307838" y="2759850"/>
              <a:chExt cx="3117616" cy="39746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727CE07-C62F-46A8-B0AC-8AF7215FDA3D}"/>
                  </a:ext>
                </a:extLst>
              </p:cNvPr>
              <p:cNvSpPr/>
              <p:nvPr/>
            </p:nvSpPr>
            <p:spPr>
              <a:xfrm>
                <a:off x="7307838" y="2759850"/>
                <a:ext cx="978010" cy="39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\ 40,000</a:t>
                </a:r>
                <a:endParaRPr lang="ko-KR" altLang="en-US" sz="1050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DD875BC-5AA5-4519-8F96-7171831B42A2}"/>
                  </a:ext>
                </a:extLst>
              </p:cNvPr>
              <p:cNvSpPr/>
              <p:nvPr/>
            </p:nvSpPr>
            <p:spPr>
              <a:xfrm>
                <a:off x="8377641" y="2759850"/>
                <a:ext cx="978010" cy="39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\ 60,000</a:t>
                </a:r>
                <a:endParaRPr lang="ko-KR" altLang="en-US" sz="1050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611956A-5D59-4696-8A15-0C1453051E1B}"/>
                  </a:ext>
                </a:extLst>
              </p:cNvPr>
              <p:cNvSpPr/>
              <p:nvPr/>
            </p:nvSpPr>
            <p:spPr>
              <a:xfrm>
                <a:off x="9447444" y="2759850"/>
                <a:ext cx="978010" cy="39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\ 110,000</a:t>
                </a:r>
                <a:endParaRPr lang="ko-KR" altLang="en-US" sz="1050" dirty="0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21BD406-1559-4B3A-A079-83690E0C7C00}"/>
                </a:ext>
              </a:extLst>
            </p:cNvPr>
            <p:cNvSpPr/>
            <p:nvPr/>
          </p:nvSpPr>
          <p:spPr>
            <a:xfrm>
              <a:off x="10514383" y="2759850"/>
              <a:ext cx="978010" cy="3974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\ 210,000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3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E44614-F285-49A7-9149-7CA381B77239}"/>
              </a:ext>
            </a:extLst>
          </p:cNvPr>
          <p:cNvGrpSpPr/>
          <p:nvPr/>
        </p:nvGrpSpPr>
        <p:grpSpPr>
          <a:xfrm>
            <a:off x="867987" y="231501"/>
            <a:ext cx="4619707" cy="6097737"/>
            <a:chOff x="867987" y="231501"/>
            <a:chExt cx="4619707" cy="6097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0F1A6-17CD-499C-9CBB-D58C199D7C7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홈">
              <a:extLst>
                <a:ext uri="{FF2B5EF4-FFF2-40B4-BE49-F238E27FC236}">
                  <a16:creationId xmlns:a16="http://schemas.microsoft.com/office/drawing/2014/main" id="{1CBF2861-F66A-42C8-AAC4-00806613D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6" name="그래픽 5" descr="벨소리">
              <a:extLst>
                <a:ext uri="{FF2B5EF4-FFF2-40B4-BE49-F238E27FC236}">
                  <a16:creationId xmlns:a16="http://schemas.microsoft.com/office/drawing/2014/main" id="{4619762D-20A0-4793-8763-166C5BDF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44B22-0371-470C-B026-D8036AEEF97E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80CDA-63F8-433C-AE23-4BF6B2ACE9E7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7B292-0BA2-4401-A0F3-1EE561D2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3D119B-BC0B-4776-BC1C-3557ACF6EEBA}"/>
              </a:ext>
            </a:extLst>
          </p:cNvPr>
          <p:cNvGrpSpPr/>
          <p:nvPr/>
        </p:nvGrpSpPr>
        <p:grpSpPr>
          <a:xfrm>
            <a:off x="6783757" y="231501"/>
            <a:ext cx="4619707" cy="6097737"/>
            <a:chOff x="867987" y="231501"/>
            <a:chExt cx="4619707" cy="609773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20B6F7-84DE-4EBD-805C-0FCB35450C4C}"/>
                </a:ext>
              </a:extLst>
            </p:cNvPr>
            <p:cNvSpPr/>
            <p:nvPr/>
          </p:nvSpPr>
          <p:spPr>
            <a:xfrm>
              <a:off x="867987" y="349857"/>
              <a:ext cx="4619707" cy="5979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pic>
          <p:nvPicPr>
            <p:cNvPr id="37" name="그래픽 36" descr="홈">
              <a:extLst>
                <a:ext uri="{FF2B5EF4-FFF2-40B4-BE49-F238E27FC236}">
                  <a16:creationId xmlns:a16="http://schemas.microsoft.com/office/drawing/2014/main" id="{FDC78076-0DB9-41E1-9242-C6EC1F10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545" y="471115"/>
              <a:ext cx="431358" cy="431358"/>
            </a:xfrm>
            <a:prstGeom prst="rect">
              <a:avLst/>
            </a:prstGeom>
          </p:spPr>
        </p:pic>
        <p:pic>
          <p:nvPicPr>
            <p:cNvPr id="38" name="그래픽 37" descr="벨소리">
              <a:extLst>
                <a:ext uri="{FF2B5EF4-FFF2-40B4-BE49-F238E27FC236}">
                  <a16:creationId xmlns:a16="http://schemas.microsoft.com/office/drawing/2014/main" id="{0A3C8E9D-7970-4177-ACFA-27ABFAE2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5538" y="469653"/>
              <a:ext cx="457200" cy="4572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56346F-D1FD-4156-96CC-55EF50958521}"/>
                </a:ext>
              </a:extLst>
            </p:cNvPr>
            <p:cNvSpPr txBox="1"/>
            <p:nvPr/>
          </p:nvSpPr>
          <p:spPr>
            <a:xfrm>
              <a:off x="966392" y="851181"/>
              <a:ext cx="717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처음으로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A5EF7B-1F0A-486B-8EB5-770050CD36E3}"/>
                </a:ext>
              </a:extLst>
            </p:cNvPr>
            <p:cNvSpPr txBox="1"/>
            <p:nvPr/>
          </p:nvSpPr>
          <p:spPr>
            <a:xfrm>
              <a:off x="4574676" y="858875"/>
              <a:ext cx="8587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관리자호출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8606398-9926-4304-97AA-682F118AF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383" y="231501"/>
              <a:ext cx="2850418" cy="1187675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F4FA04D-34EF-4FCF-A7CC-4421A1D0B1BB}"/>
              </a:ext>
            </a:extLst>
          </p:cNvPr>
          <p:cNvSpPr txBox="1"/>
          <p:nvPr/>
        </p:nvSpPr>
        <p:spPr>
          <a:xfrm>
            <a:off x="7456673" y="169332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010-1234-5678 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53A270-85DF-4964-824C-496A424A5970}"/>
              </a:ext>
            </a:extLst>
          </p:cNvPr>
          <p:cNvSpPr/>
          <p:nvPr/>
        </p:nvSpPr>
        <p:spPr>
          <a:xfrm>
            <a:off x="7243639" y="5430751"/>
            <a:ext cx="3676178" cy="343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068B5A-4F7E-4AC0-96B3-2ACA4A61E4FF}"/>
              </a:ext>
            </a:extLst>
          </p:cNvPr>
          <p:cNvSpPr/>
          <p:nvPr/>
        </p:nvSpPr>
        <p:spPr>
          <a:xfrm>
            <a:off x="1635383" y="2461193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</a:t>
            </a:r>
            <a:endParaRPr lang="en-US" altLang="ko-KR" dirty="0"/>
          </a:p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5076EE-73BE-46FB-87CA-FFE8505ED6CB}"/>
              </a:ext>
            </a:extLst>
          </p:cNvPr>
          <p:cNvSpPr/>
          <p:nvPr/>
        </p:nvSpPr>
        <p:spPr>
          <a:xfrm>
            <a:off x="3291180" y="2461193"/>
            <a:ext cx="1394064" cy="1394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endParaRPr lang="en-US" altLang="ko-KR" dirty="0"/>
          </a:p>
          <a:p>
            <a:pPr algn="ctr"/>
            <a:r>
              <a:rPr lang="ko-KR" altLang="en-US" dirty="0"/>
              <a:t>페이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C2C88AE-5023-47B4-B4BE-A37E72CEA1D3}"/>
              </a:ext>
            </a:extLst>
          </p:cNvPr>
          <p:cNvSpPr/>
          <p:nvPr/>
        </p:nvSpPr>
        <p:spPr>
          <a:xfrm>
            <a:off x="7527668" y="2427266"/>
            <a:ext cx="3224635" cy="1166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10/14 11:23:32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좌석 </a:t>
            </a:r>
            <a:r>
              <a:rPr lang="en-US" altLang="ko-KR" sz="2000" dirty="0"/>
              <a:t>: B5</a:t>
            </a:r>
          </a:p>
        </p:txBody>
      </p:sp>
    </p:spTree>
    <p:extLst>
      <p:ext uri="{BB962C8B-B14F-4D97-AF65-F5344CB8AC3E}">
        <p14:creationId xmlns:p14="http://schemas.microsoft.com/office/powerpoint/2010/main" val="265212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126</Words>
  <Application>Microsoft Office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MIRA</dc:creator>
  <cp:lastModifiedBy>MIRA</cp:lastModifiedBy>
  <cp:revision>7</cp:revision>
  <dcterms:created xsi:type="dcterms:W3CDTF">2020-10-15T13:33:09Z</dcterms:created>
  <dcterms:modified xsi:type="dcterms:W3CDTF">2020-10-15T15:42:03Z</dcterms:modified>
</cp:coreProperties>
</file>