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8" r:id="rId1"/>
  </p:sldMasterIdLst>
  <p:notesMasterIdLst>
    <p:notesMasterId r:id="rId19"/>
  </p:notesMasterIdLst>
  <p:sldIdLst>
    <p:sldId id="273" r:id="rId2"/>
    <p:sldId id="272" r:id="rId3"/>
    <p:sldId id="257" r:id="rId4"/>
    <p:sldId id="258" r:id="rId5"/>
    <p:sldId id="259" r:id="rId6"/>
    <p:sldId id="260" r:id="rId7"/>
    <p:sldId id="261" r:id="rId8"/>
    <p:sldId id="274" r:id="rId9"/>
    <p:sldId id="262" r:id="rId10"/>
    <p:sldId id="263" r:id="rId11"/>
    <p:sldId id="264" r:id="rId12"/>
    <p:sldId id="265" r:id="rId13"/>
    <p:sldId id="266" r:id="rId14"/>
    <p:sldId id="267" r:id="rId15"/>
    <p:sldId id="269" r:id="rId16"/>
    <p:sldId id="270" r:id="rId17"/>
    <p:sldId id="271" r:id="rId18"/>
  </p:sldIdLst>
  <p:sldSz cx="7559675" cy="1069181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33" d="100"/>
          <a:sy n="33" d="100"/>
        </p:scale>
        <p:origin x="1724" y="3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B76305F-76F7-481F-99F2-3FBFB31BFC59}" type="datetimeFigureOut">
              <a:rPr lang="en-IN" smtClean="0"/>
              <a:t>28-12-2022</a:t>
            </a:fld>
            <a:endParaRPr lang="en-IN"/>
          </a:p>
        </p:txBody>
      </p:sp>
      <p:sp>
        <p:nvSpPr>
          <p:cNvPr id="4" name="Slide Image Placeholder 3"/>
          <p:cNvSpPr>
            <a:spLocks noGrp="1" noRot="1" noChangeAspect="1"/>
          </p:cNvSpPr>
          <p:nvPr>
            <p:ph type="sldImg" idx="2"/>
          </p:nvPr>
        </p:nvSpPr>
        <p:spPr>
          <a:xfrm>
            <a:off x="2338388" y="1143000"/>
            <a:ext cx="2181225"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F8B4E10-B79A-4070-9082-B0A6079365C3}" type="slidenum">
              <a:rPr lang="en-IN" smtClean="0"/>
              <a:t>‹#›</a:t>
            </a:fld>
            <a:endParaRPr lang="en-IN"/>
          </a:p>
        </p:txBody>
      </p:sp>
    </p:spTree>
    <p:extLst>
      <p:ext uri="{BB962C8B-B14F-4D97-AF65-F5344CB8AC3E}">
        <p14:creationId xmlns:p14="http://schemas.microsoft.com/office/powerpoint/2010/main" val="31872348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338388" y="1143000"/>
            <a:ext cx="2181225" cy="3086100"/>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26F8E58D-223A-4B40-AD98-27619B2D20FB}" type="slidenum">
              <a:rPr lang="en-IN" smtClean="0"/>
              <a:t>8</a:t>
            </a:fld>
            <a:endParaRPr lang="en-IN"/>
          </a:p>
        </p:txBody>
      </p:sp>
    </p:spTree>
    <p:extLst>
      <p:ext uri="{BB962C8B-B14F-4D97-AF65-F5344CB8AC3E}">
        <p14:creationId xmlns:p14="http://schemas.microsoft.com/office/powerpoint/2010/main" val="21579763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05866" y="3920334"/>
            <a:ext cx="5456831" cy="3527739"/>
          </a:xfrm>
        </p:spPr>
        <p:txBody>
          <a:bodyPr anchor="b">
            <a:normAutofit/>
          </a:bodyPr>
          <a:lstStyle>
            <a:lvl1pPr>
              <a:defRPr sz="4464"/>
            </a:lvl1pPr>
          </a:lstStyle>
          <a:p>
            <a:r>
              <a:rPr lang="en-US"/>
              <a:t>Click to edit Master title style</a:t>
            </a:r>
            <a:endParaRPr lang="en-US" dirty="0"/>
          </a:p>
        </p:txBody>
      </p:sp>
      <p:sp>
        <p:nvSpPr>
          <p:cNvPr id="3" name="Subtitle 2"/>
          <p:cNvSpPr>
            <a:spLocks noGrp="1"/>
          </p:cNvSpPr>
          <p:nvPr>
            <p:ph type="subTitle" idx="1"/>
          </p:nvPr>
        </p:nvSpPr>
        <p:spPr>
          <a:xfrm>
            <a:off x="1605866" y="7448069"/>
            <a:ext cx="5456831" cy="1755907"/>
          </a:xfrm>
        </p:spPr>
        <p:txBody>
          <a:bodyPr anchor="t"/>
          <a:lstStyle>
            <a:lvl1pPr marL="0" indent="0" algn="l">
              <a:buNone/>
              <a:defRPr>
                <a:solidFill>
                  <a:schemeClr val="tx1">
                    <a:lumMod val="65000"/>
                    <a:lumOff val="35000"/>
                  </a:schemeClr>
                </a:solidFill>
              </a:defRPr>
            </a:lvl1pPr>
            <a:lvl2pPr marL="377967" indent="0" algn="ctr">
              <a:buNone/>
              <a:defRPr>
                <a:solidFill>
                  <a:schemeClr val="tx1">
                    <a:tint val="75000"/>
                  </a:schemeClr>
                </a:solidFill>
              </a:defRPr>
            </a:lvl2pPr>
            <a:lvl3pPr marL="755934" indent="0" algn="ctr">
              <a:buNone/>
              <a:defRPr>
                <a:solidFill>
                  <a:schemeClr val="tx1">
                    <a:tint val="75000"/>
                  </a:schemeClr>
                </a:solidFill>
              </a:defRPr>
            </a:lvl3pPr>
            <a:lvl4pPr marL="1133902" indent="0" algn="ctr">
              <a:buNone/>
              <a:defRPr>
                <a:solidFill>
                  <a:schemeClr val="tx1">
                    <a:tint val="75000"/>
                  </a:schemeClr>
                </a:solidFill>
              </a:defRPr>
            </a:lvl4pPr>
            <a:lvl5pPr marL="1511869" indent="0" algn="ctr">
              <a:buNone/>
              <a:defRPr>
                <a:solidFill>
                  <a:schemeClr val="tx1">
                    <a:tint val="75000"/>
                  </a:schemeClr>
                </a:solidFill>
              </a:defRPr>
            </a:lvl5pPr>
            <a:lvl6pPr marL="1889836" indent="0" algn="ctr">
              <a:buNone/>
              <a:defRPr>
                <a:solidFill>
                  <a:schemeClr val="tx1">
                    <a:tint val="75000"/>
                  </a:schemeClr>
                </a:solidFill>
              </a:defRPr>
            </a:lvl6pPr>
            <a:lvl7pPr marL="2267803" indent="0" algn="ctr">
              <a:buNone/>
              <a:defRPr>
                <a:solidFill>
                  <a:schemeClr val="tx1">
                    <a:tint val="75000"/>
                  </a:schemeClr>
                </a:solidFill>
              </a:defRPr>
            </a:lvl7pPr>
            <a:lvl8pPr marL="2645771" indent="0" algn="ctr">
              <a:buNone/>
              <a:defRPr>
                <a:solidFill>
                  <a:schemeClr val="tx1">
                    <a:tint val="75000"/>
                  </a:schemeClr>
                </a:solidFill>
              </a:defRPr>
            </a:lvl8pPr>
            <a:lvl9pPr marL="3023738"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0360053-6355-403F-A405-F8D9B7639D6C}" type="datetimeFigureOut">
              <a:rPr lang="en-IN" smtClean="0"/>
              <a:t>28-12-2022</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8"/>
          <p:cNvSpPr/>
          <p:nvPr/>
        </p:nvSpPr>
        <p:spPr bwMode="auto">
          <a:xfrm>
            <a:off x="-26223" y="6736807"/>
            <a:ext cx="1153688" cy="1218818"/>
          </a:xfrm>
          <a:custGeom>
            <a:avLst/>
            <a:gdLst/>
            <a:ahLst/>
            <a:cxnLst/>
            <a:rect l="l" t="t" r="r" b="b"/>
            <a:pathLst>
              <a:path w="8042" h="10000">
                <a:moveTo>
                  <a:pt x="5799" y="10000"/>
                </a:moveTo>
                <a:cubicBezTo>
                  <a:pt x="5880" y="10000"/>
                  <a:pt x="5934" y="9940"/>
                  <a:pt x="5961" y="9880"/>
                </a:cubicBezTo>
                <a:cubicBezTo>
                  <a:pt x="5961" y="9820"/>
                  <a:pt x="5988" y="9820"/>
                  <a:pt x="5988" y="9820"/>
                </a:cubicBezTo>
                <a:lnTo>
                  <a:pt x="8042" y="5260"/>
                </a:lnTo>
                <a:cubicBezTo>
                  <a:pt x="8096" y="5140"/>
                  <a:pt x="8096" y="4901"/>
                  <a:pt x="8042" y="4721"/>
                </a:cubicBezTo>
                <a:lnTo>
                  <a:pt x="5988" y="221"/>
                </a:lnTo>
                <a:cubicBezTo>
                  <a:pt x="5988" y="160"/>
                  <a:pt x="5961" y="160"/>
                  <a:pt x="5961" y="160"/>
                </a:cubicBezTo>
                <a:cubicBezTo>
                  <a:pt x="5934" y="101"/>
                  <a:pt x="5880" y="41"/>
                  <a:pt x="5799" y="41"/>
                </a:cubicBezTo>
                <a:lnTo>
                  <a:pt x="18" y="0"/>
                </a:lnTo>
                <a:cubicBezTo>
                  <a:pt x="12" y="3330"/>
                  <a:pt x="6" y="6661"/>
                  <a:pt x="0" y="9991"/>
                </a:cubicBezTo>
                <a:lnTo>
                  <a:pt x="5799" y="10000"/>
                </a:lnTo>
                <a:close/>
              </a:path>
            </a:pathLst>
          </a:custGeom>
          <a:solidFill>
            <a:schemeClr val="accent1"/>
          </a:solidFill>
          <a:ln>
            <a:noFill/>
          </a:ln>
        </p:spPr>
      </p:sp>
      <p:sp>
        <p:nvSpPr>
          <p:cNvPr id="6" name="Slide Number Placeholder 5"/>
          <p:cNvSpPr>
            <a:spLocks noGrp="1"/>
          </p:cNvSpPr>
          <p:nvPr>
            <p:ph type="sldNum" sz="quarter" idx="12"/>
          </p:nvPr>
        </p:nvSpPr>
        <p:spPr>
          <a:xfrm>
            <a:off x="349986" y="7061681"/>
            <a:ext cx="483622" cy="569240"/>
          </a:xfrm>
        </p:spPr>
        <p:txBody>
          <a:bodyPr/>
          <a:lstStyle/>
          <a:p>
            <a:fld id="{88624CAB-7F41-4335-954C-4A80B4A19CD3}" type="slidenum">
              <a:rPr lang="en-IN" smtClean="0"/>
              <a:t>‹#›</a:t>
            </a:fld>
            <a:endParaRPr lang="en-IN"/>
          </a:p>
        </p:txBody>
      </p:sp>
    </p:spTree>
    <p:extLst>
      <p:ext uri="{BB962C8B-B14F-4D97-AF65-F5344CB8AC3E}">
        <p14:creationId xmlns:p14="http://schemas.microsoft.com/office/powerpoint/2010/main" val="11117549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605865" y="950383"/>
            <a:ext cx="5449832" cy="4859552"/>
          </a:xfrm>
        </p:spPr>
        <p:txBody>
          <a:bodyPr anchor="ctr">
            <a:normAutofit/>
          </a:bodyPr>
          <a:lstStyle>
            <a:lvl1pPr algn="l">
              <a:defRPr sz="3968" b="0" cap="none"/>
            </a:lvl1pPr>
          </a:lstStyle>
          <a:p>
            <a:r>
              <a:rPr lang="en-US"/>
              <a:t>Click to edit Master title style</a:t>
            </a:r>
            <a:endParaRPr lang="en-US" dirty="0"/>
          </a:p>
        </p:txBody>
      </p:sp>
      <p:sp>
        <p:nvSpPr>
          <p:cNvPr id="3" name="Text Placeholder 2"/>
          <p:cNvSpPr>
            <a:spLocks noGrp="1"/>
          </p:cNvSpPr>
          <p:nvPr>
            <p:ph type="body" idx="1"/>
          </p:nvPr>
        </p:nvSpPr>
        <p:spPr>
          <a:xfrm>
            <a:off x="1605865" y="6788079"/>
            <a:ext cx="5449832" cy="2425635"/>
          </a:xfrm>
        </p:spPr>
        <p:txBody>
          <a:bodyPr anchor="ctr">
            <a:normAutofit/>
          </a:bodyPr>
          <a:lstStyle>
            <a:lvl1pPr marL="0" indent="0" algn="l">
              <a:buNone/>
              <a:defRPr sz="1488">
                <a:solidFill>
                  <a:schemeClr val="tx1">
                    <a:lumMod val="65000"/>
                    <a:lumOff val="35000"/>
                  </a:schemeClr>
                </a:solidFill>
              </a:defRPr>
            </a:lvl1pPr>
            <a:lvl2pPr marL="377967" indent="0">
              <a:buNone/>
              <a:defRPr sz="1488">
                <a:solidFill>
                  <a:schemeClr val="tx1">
                    <a:tint val="75000"/>
                  </a:schemeClr>
                </a:solidFill>
              </a:defRPr>
            </a:lvl2pPr>
            <a:lvl3pPr marL="755934" indent="0">
              <a:buNone/>
              <a:defRPr sz="1323">
                <a:solidFill>
                  <a:schemeClr val="tx1">
                    <a:tint val="75000"/>
                  </a:schemeClr>
                </a:solidFill>
              </a:defRPr>
            </a:lvl3pPr>
            <a:lvl4pPr marL="1133902" indent="0">
              <a:buNone/>
              <a:defRPr sz="1157">
                <a:solidFill>
                  <a:schemeClr val="tx1">
                    <a:tint val="75000"/>
                  </a:schemeClr>
                </a:solidFill>
              </a:defRPr>
            </a:lvl4pPr>
            <a:lvl5pPr marL="1511869" indent="0">
              <a:buNone/>
              <a:defRPr sz="1157">
                <a:solidFill>
                  <a:schemeClr val="tx1">
                    <a:tint val="75000"/>
                  </a:schemeClr>
                </a:solidFill>
              </a:defRPr>
            </a:lvl5pPr>
            <a:lvl6pPr marL="1889836" indent="0">
              <a:buNone/>
              <a:defRPr sz="1157">
                <a:solidFill>
                  <a:schemeClr val="tx1">
                    <a:tint val="75000"/>
                  </a:schemeClr>
                </a:solidFill>
              </a:defRPr>
            </a:lvl6pPr>
            <a:lvl7pPr marL="2267803" indent="0">
              <a:buNone/>
              <a:defRPr sz="1157">
                <a:solidFill>
                  <a:schemeClr val="tx1">
                    <a:tint val="75000"/>
                  </a:schemeClr>
                </a:solidFill>
              </a:defRPr>
            </a:lvl7pPr>
            <a:lvl8pPr marL="2645771" indent="0">
              <a:buNone/>
              <a:defRPr sz="1157">
                <a:solidFill>
                  <a:schemeClr val="tx1">
                    <a:tint val="75000"/>
                  </a:schemeClr>
                </a:solidFill>
              </a:defRPr>
            </a:lvl8pPr>
            <a:lvl9pPr marL="3023738" indent="0">
              <a:buNone/>
              <a:defRPr sz="1157">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0360053-6355-403F-A405-F8D9B7639D6C}" type="datetimeFigureOut">
              <a:rPr lang="en-IN" smtClean="0"/>
              <a:t>28-12-2022</a:t>
            </a:fld>
            <a:endParaRPr lang="en-IN"/>
          </a:p>
        </p:txBody>
      </p:sp>
      <p:sp>
        <p:nvSpPr>
          <p:cNvPr id="5" name="Footer Placeholder 4"/>
          <p:cNvSpPr>
            <a:spLocks noGrp="1"/>
          </p:cNvSpPr>
          <p:nvPr>
            <p:ph type="ftr" sz="quarter" idx="11"/>
          </p:nvPr>
        </p:nvSpPr>
        <p:spPr/>
        <p:txBody>
          <a:bodyPr/>
          <a:lstStyle/>
          <a:p>
            <a:endParaRPr lang="en-IN"/>
          </a:p>
        </p:txBody>
      </p:sp>
      <p:sp>
        <p:nvSpPr>
          <p:cNvPr id="10" name="Freeform 11"/>
          <p:cNvSpPr/>
          <p:nvPr/>
        </p:nvSpPr>
        <p:spPr bwMode="auto">
          <a:xfrm flipV="1">
            <a:off x="48" y="4936705"/>
            <a:ext cx="1123002" cy="791994"/>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422651" y="5057705"/>
            <a:ext cx="483622" cy="569240"/>
          </a:xfrm>
        </p:spPr>
        <p:txBody>
          <a:bodyPr/>
          <a:lstStyle/>
          <a:p>
            <a:fld id="{88624CAB-7F41-4335-954C-4A80B4A19CD3}" type="slidenum">
              <a:rPr lang="en-IN" smtClean="0"/>
              <a:t>‹#›</a:t>
            </a:fld>
            <a:endParaRPr lang="en-IN"/>
          </a:p>
        </p:txBody>
      </p:sp>
    </p:spTree>
    <p:extLst>
      <p:ext uri="{BB962C8B-B14F-4D97-AF65-F5344CB8AC3E}">
        <p14:creationId xmlns:p14="http://schemas.microsoft.com/office/powerpoint/2010/main" val="22709445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09001" y="950383"/>
            <a:ext cx="5051016" cy="4514321"/>
          </a:xfrm>
        </p:spPr>
        <p:txBody>
          <a:bodyPr anchor="ctr">
            <a:normAutofit/>
          </a:bodyPr>
          <a:lstStyle>
            <a:lvl1pPr algn="l">
              <a:defRPr sz="3968"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1997371" y="5464704"/>
            <a:ext cx="4674273" cy="593990"/>
          </a:xfrm>
        </p:spPr>
        <p:txBody>
          <a:bodyPr anchor="ctr">
            <a:noAutofit/>
          </a:bodyPr>
          <a:lstStyle>
            <a:lvl1pPr marL="0" indent="0">
              <a:buFontTx/>
              <a:buNone/>
              <a:defRPr sz="1323">
                <a:solidFill>
                  <a:schemeClr val="tx1">
                    <a:lumMod val="50000"/>
                    <a:lumOff val="50000"/>
                  </a:schemeClr>
                </a:solidFill>
              </a:defRPr>
            </a:lvl1pPr>
            <a:lvl2pPr marL="377967" indent="0">
              <a:buFontTx/>
              <a:buNone/>
              <a:defRPr/>
            </a:lvl2pPr>
            <a:lvl3pPr marL="755934" indent="0">
              <a:buFontTx/>
              <a:buNone/>
              <a:defRPr/>
            </a:lvl3pPr>
            <a:lvl4pPr marL="1133902" indent="0">
              <a:buFontTx/>
              <a:buNone/>
              <a:defRPr/>
            </a:lvl4pPr>
            <a:lvl5pPr marL="1511869" indent="0">
              <a:buFontTx/>
              <a:buNone/>
              <a:defRPr/>
            </a:lvl5pPr>
          </a:lstStyle>
          <a:p>
            <a:pPr lvl="0"/>
            <a:r>
              <a:rPr lang="en-US"/>
              <a:t>Click to edit Master text styles</a:t>
            </a:r>
          </a:p>
        </p:txBody>
      </p:sp>
      <p:sp>
        <p:nvSpPr>
          <p:cNvPr id="3" name="Text Placeholder 2"/>
          <p:cNvSpPr>
            <a:spLocks noGrp="1"/>
          </p:cNvSpPr>
          <p:nvPr>
            <p:ph type="body" idx="1"/>
          </p:nvPr>
        </p:nvSpPr>
        <p:spPr>
          <a:xfrm>
            <a:off x="1605865" y="6788079"/>
            <a:ext cx="5449832" cy="2425635"/>
          </a:xfrm>
        </p:spPr>
        <p:txBody>
          <a:bodyPr anchor="ctr">
            <a:normAutofit/>
          </a:bodyPr>
          <a:lstStyle>
            <a:lvl1pPr marL="0" indent="0" algn="l">
              <a:buNone/>
              <a:defRPr sz="1488">
                <a:solidFill>
                  <a:schemeClr val="tx1">
                    <a:lumMod val="65000"/>
                    <a:lumOff val="35000"/>
                  </a:schemeClr>
                </a:solidFill>
              </a:defRPr>
            </a:lvl1pPr>
            <a:lvl2pPr marL="377967" indent="0">
              <a:buNone/>
              <a:defRPr sz="1488">
                <a:solidFill>
                  <a:schemeClr val="tx1">
                    <a:tint val="75000"/>
                  </a:schemeClr>
                </a:solidFill>
              </a:defRPr>
            </a:lvl2pPr>
            <a:lvl3pPr marL="755934" indent="0">
              <a:buNone/>
              <a:defRPr sz="1323">
                <a:solidFill>
                  <a:schemeClr val="tx1">
                    <a:tint val="75000"/>
                  </a:schemeClr>
                </a:solidFill>
              </a:defRPr>
            </a:lvl3pPr>
            <a:lvl4pPr marL="1133902" indent="0">
              <a:buNone/>
              <a:defRPr sz="1157">
                <a:solidFill>
                  <a:schemeClr val="tx1">
                    <a:tint val="75000"/>
                  </a:schemeClr>
                </a:solidFill>
              </a:defRPr>
            </a:lvl4pPr>
            <a:lvl5pPr marL="1511869" indent="0">
              <a:buNone/>
              <a:defRPr sz="1157">
                <a:solidFill>
                  <a:schemeClr val="tx1">
                    <a:tint val="75000"/>
                  </a:schemeClr>
                </a:solidFill>
              </a:defRPr>
            </a:lvl5pPr>
            <a:lvl6pPr marL="1889836" indent="0">
              <a:buNone/>
              <a:defRPr sz="1157">
                <a:solidFill>
                  <a:schemeClr val="tx1">
                    <a:tint val="75000"/>
                  </a:schemeClr>
                </a:solidFill>
              </a:defRPr>
            </a:lvl6pPr>
            <a:lvl7pPr marL="2267803" indent="0">
              <a:buNone/>
              <a:defRPr sz="1157">
                <a:solidFill>
                  <a:schemeClr val="tx1">
                    <a:tint val="75000"/>
                  </a:schemeClr>
                </a:solidFill>
              </a:defRPr>
            </a:lvl7pPr>
            <a:lvl8pPr marL="2645771" indent="0">
              <a:buNone/>
              <a:defRPr sz="1157">
                <a:solidFill>
                  <a:schemeClr val="tx1">
                    <a:tint val="75000"/>
                  </a:schemeClr>
                </a:solidFill>
              </a:defRPr>
            </a:lvl8pPr>
            <a:lvl9pPr marL="3023738" indent="0">
              <a:buNone/>
              <a:defRPr sz="1157">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0360053-6355-403F-A405-F8D9B7639D6C}" type="datetimeFigureOut">
              <a:rPr lang="en-IN" smtClean="0"/>
              <a:t>28-12-2022</a:t>
            </a:fld>
            <a:endParaRPr lang="en-IN"/>
          </a:p>
        </p:txBody>
      </p:sp>
      <p:sp>
        <p:nvSpPr>
          <p:cNvPr id="5" name="Footer Placeholder 4"/>
          <p:cNvSpPr>
            <a:spLocks noGrp="1"/>
          </p:cNvSpPr>
          <p:nvPr>
            <p:ph type="ftr" sz="quarter" idx="11"/>
          </p:nvPr>
        </p:nvSpPr>
        <p:spPr/>
        <p:txBody>
          <a:bodyPr/>
          <a:lstStyle/>
          <a:p>
            <a:endParaRPr lang="en-IN"/>
          </a:p>
        </p:txBody>
      </p:sp>
      <p:sp>
        <p:nvSpPr>
          <p:cNvPr id="19" name="Freeform 11"/>
          <p:cNvSpPr/>
          <p:nvPr/>
        </p:nvSpPr>
        <p:spPr bwMode="auto">
          <a:xfrm flipV="1">
            <a:off x="48" y="4936705"/>
            <a:ext cx="1123002" cy="791994"/>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422651" y="5057705"/>
            <a:ext cx="483622" cy="569240"/>
          </a:xfrm>
        </p:spPr>
        <p:txBody>
          <a:bodyPr/>
          <a:lstStyle/>
          <a:p>
            <a:fld id="{88624CAB-7F41-4335-954C-4A80B4A19CD3}" type="slidenum">
              <a:rPr lang="en-IN" smtClean="0"/>
              <a:t>‹#›</a:t>
            </a:fld>
            <a:endParaRPr lang="en-IN"/>
          </a:p>
        </p:txBody>
      </p:sp>
      <p:sp>
        <p:nvSpPr>
          <p:cNvPr id="14" name="TextBox 13"/>
          <p:cNvSpPr txBox="1"/>
          <p:nvPr/>
        </p:nvSpPr>
        <p:spPr>
          <a:xfrm>
            <a:off x="1495001" y="1010258"/>
            <a:ext cx="378082" cy="911682"/>
          </a:xfrm>
          <a:prstGeom prst="rect">
            <a:avLst/>
          </a:prstGeom>
        </p:spPr>
        <p:txBody>
          <a:bodyPr vert="horz" lIns="75597" tIns="37798" rIns="75597" bIns="37798" rtlCol="0" anchor="ctr">
            <a:noAutofit/>
          </a:bodyPr>
          <a:lstStyle/>
          <a:p>
            <a:pPr lvl="0"/>
            <a:r>
              <a:rPr lang="en-US" sz="6614" baseline="0" dirty="0">
                <a:ln w="3175" cmpd="sng">
                  <a:noFill/>
                </a:ln>
                <a:solidFill>
                  <a:schemeClr val="accent1"/>
                </a:solidFill>
                <a:effectLst/>
                <a:latin typeface="Arial"/>
              </a:rPr>
              <a:t>“</a:t>
            </a:r>
          </a:p>
        </p:txBody>
      </p:sp>
      <p:sp>
        <p:nvSpPr>
          <p:cNvPr id="15" name="TextBox 14"/>
          <p:cNvSpPr txBox="1"/>
          <p:nvPr/>
        </p:nvSpPr>
        <p:spPr>
          <a:xfrm>
            <a:off x="6754048" y="4529453"/>
            <a:ext cx="378082" cy="911682"/>
          </a:xfrm>
          <a:prstGeom prst="rect">
            <a:avLst/>
          </a:prstGeom>
        </p:spPr>
        <p:txBody>
          <a:bodyPr vert="horz" lIns="75597" tIns="37798" rIns="75597" bIns="37798" rtlCol="0" anchor="ctr">
            <a:noAutofit/>
          </a:bodyPr>
          <a:lstStyle/>
          <a:p>
            <a:pPr lvl="0"/>
            <a:r>
              <a:rPr lang="en-US" sz="6614"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03477254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605865" y="3801536"/>
            <a:ext cx="5449832" cy="4248109"/>
          </a:xfrm>
        </p:spPr>
        <p:txBody>
          <a:bodyPr anchor="b">
            <a:normAutofit/>
          </a:bodyPr>
          <a:lstStyle>
            <a:lvl1pPr algn="l">
              <a:defRPr sz="3968" b="0"/>
            </a:lvl1pPr>
          </a:lstStyle>
          <a:p>
            <a:r>
              <a:rPr lang="en-US"/>
              <a:t>Click to edit Master title style</a:t>
            </a:r>
            <a:endParaRPr lang="en-US" dirty="0"/>
          </a:p>
        </p:txBody>
      </p:sp>
      <p:sp>
        <p:nvSpPr>
          <p:cNvPr id="4" name="Text Placeholder 3"/>
          <p:cNvSpPr>
            <a:spLocks noGrp="1"/>
          </p:cNvSpPr>
          <p:nvPr>
            <p:ph type="body" sz="half" idx="2"/>
          </p:nvPr>
        </p:nvSpPr>
        <p:spPr>
          <a:xfrm>
            <a:off x="1605865" y="8078259"/>
            <a:ext cx="5449832" cy="1137501"/>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A0360053-6355-403F-A405-F8D9B7639D6C}" type="datetimeFigureOut">
              <a:rPr lang="en-IN" smtClean="0"/>
              <a:t>28-12-2022</a:t>
            </a:fld>
            <a:endParaRPr lang="en-IN"/>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48" y="7655856"/>
            <a:ext cx="1123002" cy="791994"/>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422651" y="7768774"/>
            <a:ext cx="483622" cy="569240"/>
          </a:xfrm>
        </p:spPr>
        <p:txBody>
          <a:bodyPr/>
          <a:lstStyle/>
          <a:p>
            <a:fld id="{88624CAB-7F41-4335-954C-4A80B4A19CD3}" type="slidenum">
              <a:rPr lang="en-IN" smtClean="0"/>
              <a:t>‹#›</a:t>
            </a:fld>
            <a:endParaRPr lang="en-IN"/>
          </a:p>
        </p:txBody>
      </p:sp>
    </p:spTree>
    <p:extLst>
      <p:ext uri="{BB962C8B-B14F-4D97-AF65-F5344CB8AC3E}">
        <p14:creationId xmlns:p14="http://schemas.microsoft.com/office/powerpoint/2010/main" val="6086178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3" name="Title 1"/>
          <p:cNvSpPr>
            <a:spLocks noGrp="1"/>
          </p:cNvSpPr>
          <p:nvPr>
            <p:ph type="title"/>
          </p:nvPr>
        </p:nvSpPr>
        <p:spPr>
          <a:xfrm>
            <a:off x="1809001" y="950383"/>
            <a:ext cx="5051016" cy="4514321"/>
          </a:xfrm>
        </p:spPr>
        <p:txBody>
          <a:bodyPr anchor="ctr">
            <a:normAutofit/>
          </a:bodyPr>
          <a:lstStyle>
            <a:lvl1pPr algn="l">
              <a:defRPr sz="3968"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1605864" y="6771482"/>
            <a:ext cx="5529453" cy="1306777"/>
          </a:xfrm>
        </p:spPr>
        <p:txBody>
          <a:bodyPr anchor="b">
            <a:noAutofit/>
          </a:bodyPr>
          <a:lstStyle>
            <a:lvl1pPr marL="0" indent="0">
              <a:buFontTx/>
              <a:buNone/>
              <a:defRPr sz="1984">
                <a:solidFill>
                  <a:schemeClr val="accent1"/>
                </a:solidFill>
              </a:defRPr>
            </a:lvl1pPr>
            <a:lvl2pPr marL="377967" indent="0">
              <a:buFontTx/>
              <a:buNone/>
              <a:defRPr/>
            </a:lvl2pPr>
            <a:lvl3pPr marL="755934" indent="0">
              <a:buFontTx/>
              <a:buNone/>
              <a:defRPr/>
            </a:lvl3pPr>
            <a:lvl4pPr marL="1133902" indent="0">
              <a:buFontTx/>
              <a:buNone/>
              <a:defRPr/>
            </a:lvl4pPr>
            <a:lvl5pPr marL="1511869"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1605864" y="8078259"/>
            <a:ext cx="5529453" cy="1137501"/>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A0360053-6355-403F-A405-F8D9B7639D6C}" type="datetimeFigureOut">
              <a:rPr lang="en-IN" smtClean="0"/>
              <a:t>28-12-2022</a:t>
            </a:fld>
            <a:endParaRPr lang="en-IN"/>
          </a:p>
        </p:txBody>
      </p:sp>
      <p:sp>
        <p:nvSpPr>
          <p:cNvPr id="6" name="Footer Placeholder 5"/>
          <p:cNvSpPr>
            <a:spLocks noGrp="1"/>
          </p:cNvSpPr>
          <p:nvPr>
            <p:ph type="ftr" sz="quarter" idx="11"/>
          </p:nvPr>
        </p:nvSpPr>
        <p:spPr/>
        <p:txBody>
          <a:bodyPr/>
          <a:lstStyle/>
          <a:p>
            <a:endParaRPr lang="en-IN"/>
          </a:p>
        </p:txBody>
      </p:sp>
      <p:sp>
        <p:nvSpPr>
          <p:cNvPr id="20" name="Freeform 11"/>
          <p:cNvSpPr/>
          <p:nvPr/>
        </p:nvSpPr>
        <p:spPr bwMode="auto">
          <a:xfrm flipV="1">
            <a:off x="48" y="7655856"/>
            <a:ext cx="1123002" cy="791994"/>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422651" y="7768774"/>
            <a:ext cx="483622" cy="569240"/>
          </a:xfrm>
        </p:spPr>
        <p:txBody>
          <a:bodyPr/>
          <a:lstStyle/>
          <a:p>
            <a:fld id="{88624CAB-7F41-4335-954C-4A80B4A19CD3}" type="slidenum">
              <a:rPr lang="en-IN" smtClean="0"/>
              <a:t>‹#›</a:t>
            </a:fld>
            <a:endParaRPr lang="en-IN"/>
          </a:p>
        </p:txBody>
      </p:sp>
      <p:sp>
        <p:nvSpPr>
          <p:cNvPr id="11" name="TextBox 10"/>
          <p:cNvSpPr txBox="1"/>
          <p:nvPr/>
        </p:nvSpPr>
        <p:spPr>
          <a:xfrm>
            <a:off x="1495001" y="1010258"/>
            <a:ext cx="378082" cy="911682"/>
          </a:xfrm>
          <a:prstGeom prst="rect">
            <a:avLst/>
          </a:prstGeom>
        </p:spPr>
        <p:txBody>
          <a:bodyPr vert="horz" lIns="75597" tIns="37798" rIns="75597" bIns="37798" rtlCol="0" anchor="ctr">
            <a:noAutofit/>
          </a:bodyPr>
          <a:lstStyle/>
          <a:p>
            <a:pPr lvl="0"/>
            <a:r>
              <a:rPr lang="en-US" sz="6614" baseline="0" dirty="0">
                <a:ln w="3175" cmpd="sng">
                  <a:noFill/>
                </a:ln>
                <a:solidFill>
                  <a:schemeClr val="accent1"/>
                </a:solidFill>
                <a:effectLst/>
                <a:latin typeface="Arial"/>
              </a:rPr>
              <a:t>“</a:t>
            </a:r>
          </a:p>
        </p:txBody>
      </p:sp>
      <p:sp>
        <p:nvSpPr>
          <p:cNvPr id="12" name="TextBox 11"/>
          <p:cNvSpPr txBox="1"/>
          <p:nvPr/>
        </p:nvSpPr>
        <p:spPr>
          <a:xfrm>
            <a:off x="6754048" y="4529453"/>
            <a:ext cx="378082" cy="911682"/>
          </a:xfrm>
          <a:prstGeom prst="rect">
            <a:avLst/>
          </a:prstGeom>
        </p:spPr>
        <p:txBody>
          <a:bodyPr vert="horz" lIns="75597" tIns="37798" rIns="75597" bIns="37798" rtlCol="0" anchor="ctr">
            <a:noAutofit/>
          </a:bodyPr>
          <a:lstStyle/>
          <a:p>
            <a:pPr lvl="0"/>
            <a:r>
              <a:rPr lang="en-US" sz="6614"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2503747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605866" y="978145"/>
            <a:ext cx="5449831" cy="4490031"/>
          </a:xfrm>
        </p:spPr>
        <p:txBody>
          <a:bodyPr anchor="ctr">
            <a:normAutofit/>
          </a:bodyPr>
          <a:lstStyle>
            <a:lvl1pPr algn="l">
              <a:defRPr sz="3968" b="0"/>
            </a:lvl1pPr>
          </a:lstStyle>
          <a:p>
            <a:r>
              <a:rPr lang="en-US"/>
              <a:t>Click to edit Master title style</a:t>
            </a:r>
            <a:endParaRPr lang="en-US" dirty="0"/>
          </a:p>
        </p:txBody>
      </p:sp>
      <p:sp>
        <p:nvSpPr>
          <p:cNvPr id="21" name="Text Placeholder 9"/>
          <p:cNvSpPr>
            <a:spLocks noGrp="1"/>
          </p:cNvSpPr>
          <p:nvPr>
            <p:ph type="body" sz="quarter" idx="13"/>
          </p:nvPr>
        </p:nvSpPr>
        <p:spPr>
          <a:xfrm>
            <a:off x="1605865" y="6771482"/>
            <a:ext cx="5449832" cy="1306777"/>
          </a:xfrm>
        </p:spPr>
        <p:txBody>
          <a:bodyPr anchor="b">
            <a:noAutofit/>
          </a:bodyPr>
          <a:lstStyle>
            <a:lvl1pPr marL="0" indent="0">
              <a:buFontTx/>
              <a:buNone/>
              <a:defRPr sz="1984">
                <a:solidFill>
                  <a:schemeClr val="accent1"/>
                </a:solidFill>
              </a:defRPr>
            </a:lvl1pPr>
            <a:lvl2pPr marL="377967" indent="0">
              <a:buFontTx/>
              <a:buNone/>
              <a:defRPr/>
            </a:lvl2pPr>
            <a:lvl3pPr marL="755934" indent="0">
              <a:buFontTx/>
              <a:buNone/>
              <a:defRPr/>
            </a:lvl3pPr>
            <a:lvl4pPr marL="1133902" indent="0">
              <a:buFontTx/>
              <a:buNone/>
              <a:defRPr/>
            </a:lvl4pPr>
            <a:lvl5pPr marL="1511869"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1605865" y="8078259"/>
            <a:ext cx="5449832" cy="1137501"/>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A0360053-6355-403F-A405-F8D9B7639D6C}" type="datetimeFigureOut">
              <a:rPr lang="en-IN" smtClean="0"/>
              <a:t>28-12-2022</a:t>
            </a:fld>
            <a:endParaRPr lang="en-IN"/>
          </a:p>
        </p:txBody>
      </p:sp>
      <p:sp>
        <p:nvSpPr>
          <p:cNvPr id="6" name="Footer Placeholder 5"/>
          <p:cNvSpPr>
            <a:spLocks noGrp="1"/>
          </p:cNvSpPr>
          <p:nvPr>
            <p:ph type="ftr" sz="quarter" idx="11"/>
          </p:nvPr>
        </p:nvSpPr>
        <p:spPr/>
        <p:txBody>
          <a:bodyPr/>
          <a:lstStyle/>
          <a:p>
            <a:endParaRPr lang="en-IN"/>
          </a:p>
        </p:txBody>
      </p:sp>
      <p:sp>
        <p:nvSpPr>
          <p:cNvPr id="10" name="Freeform 11"/>
          <p:cNvSpPr/>
          <p:nvPr/>
        </p:nvSpPr>
        <p:spPr bwMode="auto">
          <a:xfrm flipV="1">
            <a:off x="48" y="7655856"/>
            <a:ext cx="1123002" cy="791994"/>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422651" y="7768774"/>
            <a:ext cx="483622" cy="569240"/>
          </a:xfrm>
        </p:spPr>
        <p:txBody>
          <a:bodyPr/>
          <a:lstStyle/>
          <a:p>
            <a:fld id="{88624CAB-7F41-4335-954C-4A80B4A19CD3}" type="slidenum">
              <a:rPr lang="en-IN" smtClean="0"/>
              <a:t>‹#›</a:t>
            </a:fld>
            <a:endParaRPr lang="en-IN"/>
          </a:p>
        </p:txBody>
      </p:sp>
    </p:spTree>
    <p:extLst>
      <p:ext uri="{BB962C8B-B14F-4D97-AF65-F5344CB8AC3E}">
        <p14:creationId xmlns:p14="http://schemas.microsoft.com/office/powerpoint/2010/main" val="197346595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0360053-6355-403F-A405-F8D9B7639D6C}" type="datetimeFigureOut">
              <a:rPr lang="en-IN" smtClean="0"/>
              <a:t>28-12-2022</a:t>
            </a:fld>
            <a:endParaRPr lang="en-IN"/>
          </a:p>
        </p:txBody>
      </p:sp>
      <p:sp>
        <p:nvSpPr>
          <p:cNvPr id="5" name="Footer Placeholder 4"/>
          <p:cNvSpPr>
            <a:spLocks noGrp="1"/>
          </p:cNvSpPr>
          <p:nvPr>
            <p:ph type="ftr" sz="quarter" idx="11"/>
          </p:nvPr>
        </p:nvSpPr>
        <p:spPr/>
        <p:txBody>
          <a:bodyPr/>
          <a:lstStyle/>
          <a:p>
            <a:endParaRPr lang="en-IN"/>
          </a:p>
        </p:txBody>
      </p:sp>
      <p:sp>
        <p:nvSpPr>
          <p:cNvPr id="10" name="Freeform 11"/>
          <p:cNvSpPr/>
          <p:nvPr/>
        </p:nvSpPr>
        <p:spPr bwMode="auto">
          <a:xfrm flipV="1">
            <a:off x="48" y="1108772"/>
            <a:ext cx="1123002" cy="791994"/>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88624CAB-7F41-4335-954C-4A80B4A19CD3}" type="slidenum">
              <a:rPr lang="en-IN" smtClean="0"/>
              <a:t>‹#›</a:t>
            </a:fld>
            <a:endParaRPr lang="en-IN"/>
          </a:p>
        </p:txBody>
      </p:sp>
    </p:spTree>
    <p:extLst>
      <p:ext uri="{BB962C8B-B14F-4D97-AF65-F5344CB8AC3E}">
        <p14:creationId xmlns:p14="http://schemas.microsoft.com/office/powerpoint/2010/main" val="383231473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686733" y="978144"/>
            <a:ext cx="1369184" cy="8237618"/>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1605866" y="978144"/>
            <a:ext cx="3899175" cy="823761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0360053-6355-403F-A405-F8D9B7639D6C}" type="datetimeFigureOut">
              <a:rPr lang="en-IN" smtClean="0"/>
              <a:t>28-12-2022</a:t>
            </a:fld>
            <a:endParaRPr lang="en-IN"/>
          </a:p>
        </p:txBody>
      </p:sp>
      <p:sp>
        <p:nvSpPr>
          <p:cNvPr id="5" name="Footer Placeholder 4"/>
          <p:cNvSpPr>
            <a:spLocks noGrp="1"/>
          </p:cNvSpPr>
          <p:nvPr>
            <p:ph type="ftr" sz="quarter" idx="11"/>
          </p:nvPr>
        </p:nvSpPr>
        <p:spPr/>
        <p:txBody>
          <a:bodyPr/>
          <a:lstStyle/>
          <a:p>
            <a:endParaRPr lang="en-IN"/>
          </a:p>
        </p:txBody>
      </p:sp>
      <p:sp>
        <p:nvSpPr>
          <p:cNvPr id="10" name="Freeform 11"/>
          <p:cNvSpPr/>
          <p:nvPr/>
        </p:nvSpPr>
        <p:spPr bwMode="auto">
          <a:xfrm flipV="1">
            <a:off x="48" y="1108772"/>
            <a:ext cx="1123002" cy="791994"/>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88624CAB-7F41-4335-954C-4A80B4A19CD3}" type="slidenum">
              <a:rPr lang="en-IN" smtClean="0"/>
              <a:t>‹#›</a:t>
            </a:fld>
            <a:endParaRPr lang="en-IN"/>
          </a:p>
        </p:txBody>
      </p:sp>
    </p:spTree>
    <p:extLst>
      <p:ext uri="{BB962C8B-B14F-4D97-AF65-F5344CB8AC3E}">
        <p14:creationId xmlns:p14="http://schemas.microsoft.com/office/powerpoint/2010/main" val="3431180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608168" y="973005"/>
            <a:ext cx="5447529" cy="1996943"/>
          </a:xfrm>
        </p:spPr>
        <p:txBody>
          <a:bodyPr/>
          <a:lstStyle/>
          <a:p>
            <a:r>
              <a:rPr lang="en-US"/>
              <a:t>Click to edit Master title style</a:t>
            </a:r>
            <a:endParaRPr lang="en-US" dirty="0"/>
          </a:p>
        </p:txBody>
      </p:sp>
      <p:sp>
        <p:nvSpPr>
          <p:cNvPr id="3" name="Content Placeholder 2"/>
          <p:cNvSpPr>
            <a:spLocks noGrp="1"/>
          </p:cNvSpPr>
          <p:nvPr>
            <p:ph idx="1"/>
          </p:nvPr>
        </p:nvSpPr>
        <p:spPr>
          <a:xfrm>
            <a:off x="1605865" y="3326342"/>
            <a:ext cx="5449832" cy="588941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0360053-6355-403F-A405-F8D9B7639D6C}" type="datetimeFigureOut">
              <a:rPr lang="en-IN" smtClean="0"/>
              <a:t>28-12-2022</a:t>
            </a:fld>
            <a:endParaRPr lang="en-IN"/>
          </a:p>
        </p:txBody>
      </p:sp>
      <p:sp>
        <p:nvSpPr>
          <p:cNvPr id="5" name="Footer Placeholder 4"/>
          <p:cNvSpPr>
            <a:spLocks noGrp="1"/>
          </p:cNvSpPr>
          <p:nvPr>
            <p:ph type="ftr" sz="quarter" idx="11"/>
          </p:nvPr>
        </p:nvSpPr>
        <p:spPr/>
        <p:txBody>
          <a:bodyPr/>
          <a:lstStyle/>
          <a:p>
            <a:endParaRPr lang="en-IN"/>
          </a:p>
        </p:txBody>
      </p:sp>
      <p:sp>
        <p:nvSpPr>
          <p:cNvPr id="10" name="Freeform 11"/>
          <p:cNvSpPr/>
          <p:nvPr/>
        </p:nvSpPr>
        <p:spPr bwMode="auto">
          <a:xfrm flipV="1">
            <a:off x="48" y="1108772"/>
            <a:ext cx="1123002" cy="791994"/>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88624CAB-7F41-4335-954C-4A80B4A19CD3}" type="slidenum">
              <a:rPr lang="en-IN" smtClean="0"/>
              <a:t>‹#›</a:t>
            </a:fld>
            <a:endParaRPr lang="en-IN"/>
          </a:p>
        </p:txBody>
      </p:sp>
    </p:spTree>
    <p:extLst>
      <p:ext uri="{BB962C8B-B14F-4D97-AF65-F5344CB8AC3E}">
        <p14:creationId xmlns:p14="http://schemas.microsoft.com/office/powerpoint/2010/main" val="20291391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605865" y="3234300"/>
            <a:ext cx="5449832" cy="2289900"/>
          </a:xfrm>
        </p:spPr>
        <p:txBody>
          <a:bodyPr anchor="b"/>
          <a:lstStyle>
            <a:lvl1pPr algn="l">
              <a:defRPr sz="3307" b="0" cap="none"/>
            </a:lvl1pPr>
          </a:lstStyle>
          <a:p>
            <a:r>
              <a:rPr lang="en-US"/>
              <a:t>Click to edit Master title style</a:t>
            </a:r>
            <a:endParaRPr lang="en-US" dirty="0"/>
          </a:p>
        </p:txBody>
      </p:sp>
      <p:sp>
        <p:nvSpPr>
          <p:cNvPr id="3" name="Text Placeholder 2"/>
          <p:cNvSpPr>
            <a:spLocks noGrp="1"/>
          </p:cNvSpPr>
          <p:nvPr>
            <p:ph type="body" idx="1"/>
          </p:nvPr>
        </p:nvSpPr>
        <p:spPr>
          <a:xfrm>
            <a:off x="1605865" y="5583502"/>
            <a:ext cx="5449832" cy="1341388"/>
          </a:xfrm>
        </p:spPr>
        <p:txBody>
          <a:bodyPr anchor="t"/>
          <a:lstStyle>
            <a:lvl1pPr marL="0" indent="0" algn="l">
              <a:buNone/>
              <a:defRPr sz="1653">
                <a:solidFill>
                  <a:schemeClr val="tx1">
                    <a:lumMod val="65000"/>
                    <a:lumOff val="35000"/>
                  </a:schemeClr>
                </a:solidFill>
              </a:defRPr>
            </a:lvl1pPr>
            <a:lvl2pPr marL="377967" indent="0">
              <a:buNone/>
              <a:defRPr sz="1488">
                <a:solidFill>
                  <a:schemeClr val="tx1">
                    <a:tint val="75000"/>
                  </a:schemeClr>
                </a:solidFill>
              </a:defRPr>
            </a:lvl2pPr>
            <a:lvl3pPr marL="755934" indent="0">
              <a:buNone/>
              <a:defRPr sz="1323">
                <a:solidFill>
                  <a:schemeClr val="tx1">
                    <a:tint val="75000"/>
                  </a:schemeClr>
                </a:solidFill>
              </a:defRPr>
            </a:lvl3pPr>
            <a:lvl4pPr marL="1133902" indent="0">
              <a:buNone/>
              <a:defRPr sz="1157">
                <a:solidFill>
                  <a:schemeClr val="tx1">
                    <a:tint val="75000"/>
                  </a:schemeClr>
                </a:solidFill>
              </a:defRPr>
            </a:lvl4pPr>
            <a:lvl5pPr marL="1511869" indent="0">
              <a:buNone/>
              <a:defRPr sz="1157">
                <a:solidFill>
                  <a:schemeClr val="tx1">
                    <a:tint val="75000"/>
                  </a:schemeClr>
                </a:solidFill>
              </a:defRPr>
            </a:lvl5pPr>
            <a:lvl6pPr marL="1889836" indent="0">
              <a:buNone/>
              <a:defRPr sz="1157">
                <a:solidFill>
                  <a:schemeClr val="tx1">
                    <a:tint val="75000"/>
                  </a:schemeClr>
                </a:solidFill>
              </a:defRPr>
            </a:lvl6pPr>
            <a:lvl7pPr marL="2267803" indent="0">
              <a:buNone/>
              <a:defRPr sz="1157">
                <a:solidFill>
                  <a:schemeClr val="tx1">
                    <a:tint val="75000"/>
                  </a:schemeClr>
                </a:solidFill>
              </a:defRPr>
            </a:lvl7pPr>
            <a:lvl8pPr marL="2645771" indent="0">
              <a:buNone/>
              <a:defRPr sz="1157">
                <a:solidFill>
                  <a:schemeClr val="tx1">
                    <a:tint val="75000"/>
                  </a:schemeClr>
                </a:solidFill>
              </a:defRPr>
            </a:lvl8pPr>
            <a:lvl9pPr marL="3023738" indent="0">
              <a:buNone/>
              <a:defRPr sz="1157">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0360053-6355-403F-A405-F8D9B7639D6C}" type="datetimeFigureOut">
              <a:rPr lang="en-IN" smtClean="0"/>
              <a:t>28-12-2022</a:t>
            </a:fld>
            <a:endParaRPr lang="en-IN"/>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48" y="4936705"/>
            <a:ext cx="1123002" cy="791994"/>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422651" y="5057705"/>
            <a:ext cx="483622" cy="569240"/>
          </a:xfrm>
        </p:spPr>
        <p:txBody>
          <a:bodyPr/>
          <a:lstStyle/>
          <a:p>
            <a:fld id="{88624CAB-7F41-4335-954C-4A80B4A19CD3}" type="slidenum">
              <a:rPr lang="en-IN" smtClean="0"/>
              <a:t>‹#›</a:t>
            </a:fld>
            <a:endParaRPr lang="en-IN"/>
          </a:p>
        </p:txBody>
      </p:sp>
    </p:spTree>
    <p:extLst>
      <p:ext uri="{BB962C8B-B14F-4D97-AF65-F5344CB8AC3E}">
        <p14:creationId xmlns:p14="http://schemas.microsoft.com/office/powerpoint/2010/main" val="15988598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605866" y="3331185"/>
            <a:ext cx="2643514" cy="587347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2545" y="3331185"/>
            <a:ext cx="2643152" cy="587347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0360053-6355-403F-A405-F8D9B7639D6C}" type="datetimeFigureOut">
              <a:rPr lang="en-IN" smtClean="0"/>
              <a:t>28-12-2022</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8" y="1108772"/>
            <a:ext cx="1123002" cy="791994"/>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10" name="Slide Number Placeholder 5"/>
          <p:cNvSpPr>
            <a:spLocks noGrp="1"/>
          </p:cNvSpPr>
          <p:nvPr>
            <p:ph type="sldNum" sz="quarter" idx="12"/>
          </p:nvPr>
        </p:nvSpPr>
        <p:spPr>
          <a:xfrm>
            <a:off x="422651" y="1228176"/>
            <a:ext cx="483622" cy="569240"/>
          </a:xfrm>
        </p:spPr>
        <p:txBody>
          <a:bodyPr/>
          <a:lstStyle/>
          <a:p>
            <a:fld id="{88624CAB-7F41-4335-954C-4A80B4A19CD3}" type="slidenum">
              <a:rPr lang="en-IN" smtClean="0"/>
              <a:t>‹#›</a:t>
            </a:fld>
            <a:endParaRPr lang="en-IN"/>
          </a:p>
        </p:txBody>
      </p:sp>
    </p:spTree>
    <p:extLst>
      <p:ext uri="{BB962C8B-B14F-4D97-AF65-F5344CB8AC3E}">
        <p14:creationId xmlns:p14="http://schemas.microsoft.com/office/powerpoint/2010/main" val="7053883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872848" y="3471372"/>
            <a:ext cx="2376532" cy="898409"/>
          </a:xfrm>
        </p:spPr>
        <p:txBody>
          <a:bodyPr anchor="b">
            <a:noAutofit/>
          </a:bodyPr>
          <a:lstStyle>
            <a:lvl1pPr marL="0" indent="0">
              <a:buNone/>
              <a:defRPr sz="1984" b="0"/>
            </a:lvl1pPr>
            <a:lvl2pPr marL="377967" indent="0">
              <a:buNone/>
              <a:defRPr sz="1653" b="1"/>
            </a:lvl2pPr>
            <a:lvl3pPr marL="755934" indent="0">
              <a:buNone/>
              <a:defRPr sz="1488" b="1"/>
            </a:lvl3pPr>
            <a:lvl4pPr marL="1133902" indent="0">
              <a:buNone/>
              <a:defRPr sz="1323" b="1"/>
            </a:lvl4pPr>
            <a:lvl5pPr marL="1511869" indent="0">
              <a:buNone/>
              <a:defRPr sz="1323" b="1"/>
            </a:lvl5pPr>
            <a:lvl6pPr marL="1889836" indent="0">
              <a:buNone/>
              <a:defRPr sz="1323" b="1"/>
            </a:lvl6pPr>
            <a:lvl7pPr marL="2267803" indent="0">
              <a:buNone/>
              <a:defRPr sz="1323" b="1"/>
            </a:lvl7pPr>
            <a:lvl8pPr marL="2645771" indent="0">
              <a:buNone/>
              <a:defRPr sz="1323" b="1"/>
            </a:lvl8pPr>
            <a:lvl9pPr marL="3023738" indent="0">
              <a:buNone/>
              <a:defRPr sz="1323" b="1"/>
            </a:lvl9pPr>
          </a:lstStyle>
          <a:p>
            <a:pPr lvl="0"/>
            <a:r>
              <a:rPr lang="en-US"/>
              <a:t>Click to edit Master text styles</a:t>
            </a:r>
          </a:p>
        </p:txBody>
      </p:sp>
      <p:sp>
        <p:nvSpPr>
          <p:cNvPr id="4" name="Content Placeholder 3"/>
          <p:cNvSpPr>
            <a:spLocks noGrp="1"/>
          </p:cNvSpPr>
          <p:nvPr>
            <p:ph sz="half" idx="2"/>
          </p:nvPr>
        </p:nvSpPr>
        <p:spPr>
          <a:xfrm>
            <a:off x="1605865" y="4369781"/>
            <a:ext cx="2643515" cy="484187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76147" y="3466339"/>
            <a:ext cx="2375410" cy="898409"/>
          </a:xfrm>
        </p:spPr>
        <p:txBody>
          <a:bodyPr anchor="b">
            <a:noAutofit/>
          </a:bodyPr>
          <a:lstStyle>
            <a:lvl1pPr marL="0" indent="0">
              <a:buNone/>
              <a:defRPr sz="1984" b="0"/>
            </a:lvl1pPr>
            <a:lvl2pPr marL="377967" indent="0">
              <a:buNone/>
              <a:defRPr sz="1653" b="1"/>
            </a:lvl2pPr>
            <a:lvl3pPr marL="755934" indent="0">
              <a:buNone/>
              <a:defRPr sz="1488" b="1"/>
            </a:lvl3pPr>
            <a:lvl4pPr marL="1133902" indent="0">
              <a:buNone/>
              <a:defRPr sz="1323" b="1"/>
            </a:lvl4pPr>
            <a:lvl5pPr marL="1511869" indent="0">
              <a:buNone/>
              <a:defRPr sz="1323" b="1"/>
            </a:lvl5pPr>
            <a:lvl6pPr marL="1889836" indent="0">
              <a:buNone/>
              <a:defRPr sz="1323" b="1"/>
            </a:lvl6pPr>
            <a:lvl7pPr marL="2267803" indent="0">
              <a:buNone/>
              <a:defRPr sz="1323" b="1"/>
            </a:lvl7pPr>
            <a:lvl8pPr marL="2645771" indent="0">
              <a:buNone/>
              <a:defRPr sz="1323" b="1"/>
            </a:lvl8pPr>
            <a:lvl9pPr marL="3023738" indent="0">
              <a:buNone/>
              <a:defRPr sz="1323" b="1"/>
            </a:lvl9pPr>
          </a:lstStyle>
          <a:p>
            <a:pPr lvl="0"/>
            <a:r>
              <a:rPr lang="en-US"/>
              <a:t>Click to edit Master text styles</a:t>
            </a:r>
          </a:p>
        </p:txBody>
      </p:sp>
      <p:sp>
        <p:nvSpPr>
          <p:cNvPr id="6" name="Content Placeholder 5"/>
          <p:cNvSpPr>
            <a:spLocks noGrp="1"/>
          </p:cNvSpPr>
          <p:nvPr>
            <p:ph sz="quarter" idx="4"/>
          </p:nvPr>
        </p:nvSpPr>
        <p:spPr>
          <a:xfrm>
            <a:off x="4409575" y="4364749"/>
            <a:ext cx="2641984" cy="484187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0360053-6355-403F-A405-F8D9B7639D6C}" type="datetimeFigureOut">
              <a:rPr lang="en-IN" smtClean="0"/>
              <a:t>28-12-2022</a:t>
            </a:fld>
            <a:endParaRPr lang="en-IN"/>
          </a:p>
        </p:txBody>
      </p:sp>
      <p:sp>
        <p:nvSpPr>
          <p:cNvPr id="8" name="Footer Placeholder 7"/>
          <p:cNvSpPr>
            <a:spLocks noGrp="1"/>
          </p:cNvSpPr>
          <p:nvPr>
            <p:ph type="ftr" sz="quarter" idx="11"/>
          </p:nvPr>
        </p:nvSpPr>
        <p:spPr/>
        <p:txBody>
          <a:bodyPr/>
          <a:lstStyle/>
          <a:p>
            <a:endParaRPr lang="en-IN"/>
          </a:p>
        </p:txBody>
      </p:sp>
      <p:sp>
        <p:nvSpPr>
          <p:cNvPr id="11" name="Freeform 11"/>
          <p:cNvSpPr/>
          <p:nvPr/>
        </p:nvSpPr>
        <p:spPr bwMode="auto">
          <a:xfrm flipV="1">
            <a:off x="48" y="1108772"/>
            <a:ext cx="1123002" cy="791994"/>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12" name="Slide Number Placeholder 5"/>
          <p:cNvSpPr>
            <a:spLocks noGrp="1"/>
          </p:cNvSpPr>
          <p:nvPr>
            <p:ph type="sldNum" sz="quarter" idx="12"/>
          </p:nvPr>
        </p:nvSpPr>
        <p:spPr>
          <a:xfrm>
            <a:off x="422651" y="1228176"/>
            <a:ext cx="483622" cy="569240"/>
          </a:xfrm>
        </p:spPr>
        <p:txBody>
          <a:bodyPr/>
          <a:lstStyle/>
          <a:p>
            <a:fld id="{88624CAB-7F41-4335-954C-4A80B4A19CD3}" type="slidenum">
              <a:rPr lang="en-IN" smtClean="0"/>
              <a:t>‹#›</a:t>
            </a:fld>
            <a:endParaRPr lang="en-IN"/>
          </a:p>
        </p:txBody>
      </p:sp>
    </p:spTree>
    <p:extLst>
      <p:ext uri="{BB962C8B-B14F-4D97-AF65-F5344CB8AC3E}">
        <p14:creationId xmlns:p14="http://schemas.microsoft.com/office/powerpoint/2010/main" val="15705299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608167" y="973005"/>
            <a:ext cx="5447530" cy="1996943"/>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0360053-6355-403F-A405-F8D9B7639D6C}" type="datetimeFigureOut">
              <a:rPr lang="en-IN" smtClean="0"/>
              <a:t>28-12-2022</a:t>
            </a:fld>
            <a:endParaRPr lang="en-IN"/>
          </a:p>
        </p:txBody>
      </p:sp>
      <p:sp>
        <p:nvSpPr>
          <p:cNvPr id="4" name="Footer Placeholder 3"/>
          <p:cNvSpPr>
            <a:spLocks noGrp="1"/>
          </p:cNvSpPr>
          <p:nvPr>
            <p:ph type="ftr" sz="quarter" idx="11"/>
          </p:nvPr>
        </p:nvSpPr>
        <p:spPr/>
        <p:txBody>
          <a:bodyPr/>
          <a:lstStyle/>
          <a:p>
            <a:endParaRPr lang="en-IN"/>
          </a:p>
        </p:txBody>
      </p:sp>
      <p:sp>
        <p:nvSpPr>
          <p:cNvPr id="8" name="Freeform 11"/>
          <p:cNvSpPr/>
          <p:nvPr/>
        </p:nvSpPr>
        <p:spPr bwMode="auto">
          <a:xfrm flipV="1">
            <a:off x="48" y="1108772"/>
            <a:ext cx="1123002" cy="791994"/>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88624CAB-7F41-4335-954C-4A80B4A19CD3}" type="slidenum">
              <a:rPr lang="en-IN" smtClean="0"/>
              <a:t>‹#›</a:t>
            </a:fld>
            <a:endParaRPr lang="en-IN"/>
          </a:p>
        </p:txBody>
      </p:sp>
    </p:spTree>
    <p:extLst>
      <p:ext uri="{BB962C8B-B14F-4D97-AF65-F5344CB8AC3E}">
        <p14:creationId xmlns:p14="http://schemas.microsoft.com/office/powerpoint/2010/main" val="42040041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0360053-6355-403F-A405-F8D9B7639D6C}" type="datetimeFigureOut">
              <a:rPr lang="en-IN" smtClean="0"/>
              <a:t>28-12-2022</a:t>
            </a:fld>
            <a:endParaRPr lang="en-IN"/>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48" y="1108772"/>
            <a:ext cx="1123002" cy="791994"/>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88624CAB-7F41-4335-954C-4A80B4A19CD3}" type="slidenum">
              <a:rPr lang="en-IN" smtClean="0"/>
              <a:t>‹#›</a:t>
            </a:fld>
            <a:endParaRPr lang="en-IN"/>
          </a:p>
        </p:txBody>
      </p:sp>
    </p:spTree>
    <p:extLst>
      <p:ext uri="{BB962C8B-B14F-4D97-AF65-F5344CB8AC3E}">
        <p14:creationId xmlns:p14="http://schemas.microsoft.com/office/powerpoint/2010/main" val="38723226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05865" y="695463"/>
            <a:ext cx="2173972" cy="1522098"/>
          </a:xfrm>
        </p:spPr>
        <p:txBody>
          <a:bodyPr anchor="b"/>
          <a:lstStyle>
            <a:lvl1pPr algn="l">
              <a:defRPr sz="1653" b="0"/>
            </a:lvl1pPr>
          </a:lstStyle>
          <a:p>
            <a:r>
              <a:rPr lang="en-US"/>
              <a:t>Click to edit Master title style</a:t>
            </a:r>
            <a:endParaRPr lang="en-US" dirty="0"/>
          </a:p>
        </p:txBody>
      </p:sp>
      <p:sp>
        <p:nvSpPr>
          <p:cNvPr id="3" name="Content Placeholder 2"/>
          <p:cNvSpPr>
            <a:spLocks noGrp="1"/>
          </p:cNvSpPr>
          <p:nvPr>
            <p:ph idx="1"/>
          </p:nvPr>
        </p:nvSpPr>
        <p:spPr>
          <a:xfrm>
            <a:off x="3921618" y="695466"/>
            <a:ext cx="3134079" cy="8442078"/>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605865" y="2492282"/>
            <a:ext cx="2173972" cy="6645256"/>
          </a:xfrm>
        </p:spPr>
        <p:txBody>
          <a:bodyPr/>
          <a:lstStyle>
            <a:lvl1pPr marL="0" indent="0">
              <a:buNone/>
              <a:defRPr sz="1157"/>
            </a:lvl1pPr>
            <a:lvl2pPr marL="377967" indent="0">
              <a:buNone/>
              <a:defRPr sz="992"/>
            </a:lvl2pPr>
            <a:lvl3pPr marL="755934" indent="0">
              <a:buNone/>
              <a:defRPr sz="827"/>
            </a:lvl3pPr>
            <a:lvl4pPr marL="1133902" indent="0">
              <a:buNone/>
              <a:defRPr sz="744"/>
            </a:lvl4pPr>
            <a:lvl5pPr marL="1511869" indent="0">
              <a:buNone/>
              <a:defRPr sz="744"/>
            </a:lvl5pPr>
            <a:lvl6pPr marL="1889836" indent="0">
              <a:buNone/>
              <a:defRPr sz="744"/>
            </a:lvl6pPr>
            <a:lvl7pPr marL="2267803" indent="0">
              <a:buNone/>
              <a:defRPr sz="744"/>
            </a:lvl7pPr>
            <a:lvl8pPr marL="2645771" indent="0">
              <a:buNone/>
              <a:defRPr sz="744"/>
            </a:lvl8pPr>
            <a:lvl9pPr marL="3023738" indent="0">
              <a:buNone/>
              <a:defRPr sz="744"/>
            </a:lvl9pPr>
          </a:lstStyle>
          <a:p>
            <a:pPr lvl="0"/>
            <a:r>
              <a:rPr lang="en-US"/>
              <a:t>Click to edit Master text styles</a:t>
            </a:r>
          </a:p>
        </p:txBody>
      </p:sp>
      <p:sp>
        <p:nvSpPr>
          <p:cNvPr id="5" name="Date Placeholder 4"/>
          <p:cNvSpPr>
            <a:spLocks noGrp="1"/>
          </p:cNvSpPr>
          <p:nvPr>
            <p:ph type="dt" sz="half" idx="10"/>
          </p:nvPr>
        </p:nvSpPr>
        <p:spPr/>
        <p:txBody>
          <a:bodyPr/>
          <a:lstStyle/>
          <a:p>
            <a:fld id="{A0360053-6355-403F-A405-F8D9B7639D6C}" type="datetimeFigureOut">
              <a:rPr lang="en-IN" smtClean="0"/>
              <a:t>28-12-2022</a:t>
            </a:fld>
            <a:endParaRPr lang="en-IN"/>
          </a:p>
        </p:txBody>
      </p:sp>
      <p:sp>
        <p:nvSpPr>
          <p:cNvPr id="6" name="Footer Placeholder 5"/>
          <p:cNvSpPr>
            <a:spLocks noGrp="1"/>
          </p:cNvSpPr>
          <p:nvPr>
            <p:ph type="ftr" sz="quarter" idx="11"/>
          </p:nvPr>
        </p:nvSpPr>
        <p:spPr/>
        <p:txBody>
          <a:bodyPr/>
          <a:lstStyle/>
          <a:p>
            <a:endParaRPr lang="en-IN"/>
          </a:p>
        </p:txBody>
      </p:sp>
      <p:sp>
        <p:nvSpPr>
          <p:cNvPr id="10" name="Freeform 11"/>
          <p:cNvSpPr/>
          <p:nvPr/>
        </p:nvSpPr>
        <p:spPr bwMode="auto">
          <a:xfrm flipV="1">
            <a:off x="48" y="1108772"/>
            <a:ext cx="1123002" cy="791994"/>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88624CAB-7F41-4335-954C-4A80B4A19CD3}" type="slidenum">
              <a:rPr lang="en-IN" smtClean="0"/>
              <a:t>‹#›</a:t>
            </a:fld>
            <a:endParaRPr lang="en-IN"/>
          </a:p>
        </p:txBody>
      </p:sp>
    </p:spTree>
    <p:extLst>
      <p:ext uri="{BB962C8B-B14F-4D97-AF65-F5344CB8AC3E}">
        <p14:creationId xmlns:p14="http://schemas.microsoft.com/office/powerpoint/2010/main" val="31418447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05865" y="7484269"/>
            <a:ext cx="5449832" cy="883560"/>
          </a:xfrm>
        </p:spPr>
        <p:txBody>
          <a:bodyPr anchor="b">
            <a:normAutofit/>
          </a:bodyPr>
          <a:lstStyle>
            <a:lvl1pPr algn="l">
              <a:defRPr sz="1984"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605865" y="989928"/>
            <a:ext cx="5449832" cy="6010006"/>
          </a:xfrm>
        </p:spPr>
        <p:txBody>
          <a:bodyPr anchor="t">
            <a:normAutofit/>
          </a:bodyPr>
          <a:lstStyle>
            <a:lvl1pPr marL="0" indent="0" algn="ctr">
              <a:buNone/>
              <a:defRPr sz="1323"/>
            </a:lvl1pPr>
            <a:lvl2pPr marL="377967" indent="0">
              <a:buNone/>
              <a:defRPr sz="1323"/>
            </a:lvl2pPr>
            <a:lvl3pPr marL="755934" indent="0">
              <a:buNone/>
              <a:defRPr sz="1323"/>
            </a:lvl3pPr>
            <a:lvl4pPr marL="1133902" indent="0">
              <a:buNone/>
              <a:defRPr sz="1323"/>
            </a:lvl4pPr>
            <a:lvl5pPr marL="1511869" indent="0">
              <a:buNone/>
              <a:defRPr sz="1323"/>
            </a:lvl5pPr>
            <a:lvl6pPr marL="1889836" indent="0">
              <a:buNone/>
              <a:defRPr sz="1323"/>
            </a:lvl6pPr>
            <a:lvl7pPr marL="2267803" indent="0">
              <a:buNone/>
              <a:defRPr sz="1323"/>
            </a:lvl7pPr>
            <a:lvl8pPr marL="2645771" indent="0">
              <a:buNone/>
              <a:defRPr sz="1323"/>
            </a:lvl8pPr>
            <a:lvl9pPr marL="3023738" indent="0">
              <a:buNone/>
              <a:defRPr sz="1323"/>
            </a:lvl9pPr>
          </a:lstStyle>
          <a:p>
            <a:r>
              <a:rPr lang="en-US"/>
              <a:t>Click icon to add picture</a:t>
            </a:r>
            <a:endParaRPr lang="en-US" dirty="0"/>
          </a:p>
        </p:txBody>
      </p:sp>
      <p:sp>
        <p:nvSpPr>
          <p:cNvPr id="4" name="Text Placeholder 3"/>
          <p:cNvSpPr>
            <a:spLocks noGrp="1"/>
          </p:cNvSpPr>
          <p:nvPr>
            <p:ph type="body" sz="half" idx="2"/>
          </p:nvPr>
        </p:nvSpPr>
        <p:spPr>
          <a:xfrm>
            <a:off x="1605865" y="8367829"/>
            <a:ext cx="5449832" cy="769711"/>
          </a:xfrm>
        </p:spPr>
        <p:txBody>
          <a:bodyPr>
            <a:normAutofit/>
          </a:bodyPr>
          <a:lstStyle>
            <a:lvl1pPr marL="0" indent="0">
              <a:buNone/>
              <a:defRPr sz="992"/>
            </a:lvl1pPr>
            <a:lvl2pPr marL="377967" indent="0">
              <a:buNone/>
              <a:defRPr sz="992"/>
            </a:lvl2pPr>
            <a:lvl3pPr marL="755934" indent="0">
              <a:buNone/>
              <a:defRPr sz="827"/>
            </a:lvl3pPr>
            <a:lvl4pPr marL="1133902" indent="0">
              <a:buNone/>
              <a:defRPr sz="744"/>
            </a:lvl4pPr>
            <a:lvl5pPr marL="1511869" indent="0">
              <a:buNone/>
              <a:defRPr sz="744"/>
            </a:lvl5pPr>
            <a:lvl6pPr marL="1889836" indent="0">
              <a:buNone/>
              <a:defRPr sz="744"/>
            </a:lvl6pPr>
            <a:lvl7pPr marL="2267803" indent="0">
              <a:buNone/>
              <a:defRPr sz="744"/>
            </a:lvl7pPr>
            <a:lvl8pPr marL="2645771" indent="0">
              <a:buNone/>
              <a:defRPr sz="744"/>
            </a:lvl8pPr>
            <a:lvl9pPr marL="3023738" indent="0">
              <a:buNone/>
              <a:defRPr sz="744"/>
            </a:lvl9pPr>
          </a:lstStyle>
          <a:p>
            <a:pPr lvl="0"/>
            <a:r>
              <a:rPr lang="en-US"/>
              <a:t>Click to edit Master text styles</a:t>
            </a:r>
          </a:p>
        </p:txBody>
      </p:sp>
      <p:sp>
        <p:nvSpPr>
          <p:cNvPr id="5" name="Date Placeholder 4"/>
          <p:cNvSpPr>
            <a:spLocks noGrp="1"/>
          </p:cNvSpPr>
          <p:nvPr>
            <p:ph type="dt" sz="half" idx="10"/>
          </p:nvPr>
        </p:nvSpPr>
        <p:spPr/>
        <p:txBody>
          <a:bodyPr/>
          <a:lstStyle/>
          <a:p>
            <a:fld id="{A0360053-6355-403F-A405-F8D9B7639D6C}" type="datetimeFigureOut">
              <a:rPr lang="en-IN" smtClean="0"/>
              <a:t>28-12-2022</a:t>
            </a:fld>
            <a:endParaRPr lang="en-IN"/>
          </a:p>
        </p:txBody>
      </p:sp>
      <p:sp>
        <p:nvSpPr>
          <p:cNvPr id="6" name="Footer Placeholder 5"/>
          <p:cNvSpPr>
            <a:spLocks noGrp="1"/>
          </p:cNvSpPr>
          <p:nvPr>
            <p:ph type="ftr" sz="quarter" idx="11"/>
          </p:nvPr>
        </p:nvSpPr>
        <p:spPr/>
        <p:txBody>
          <a:bodyPr/>
          <a:lstStyle/>
          <a:p>
            <a:endParaRPr lang="en-IN"/>
          </a:p>
        </p:txBody>
      </p:sp>
      <p:sp>
        <p:nvSpPr>
          <p:cNvPr id="10" name="Freeform 11"/>
          <p:cNvSpPr/>
          <p:nvPr/>
        </p:nvSpPr>
        <p:spPr bwMode="auto">
          <a:xfrm flipV="1">
            <a:off x="48" y="7655856"/>
            <a:ext cx="1123002" cy="791994"/>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422651" y="7768774"/>
            <a:ext cx="483622" cy="569240"/>
          </a:xfrm>
        </p:spPr>
        <p:txBody>
          <a:bodyPr/>
          <a:lstStyle/>
          <a:p>
            <a:fld id="{88624CAB-7F41-4335-954C-4A80B4A19CD3}" type="slidenum">
              <a:rPr lang="en-IN" smtClean="0"/>
              <a:t>‹#›</a:t>
            </a:fld>
            <a:endParaRPr lang="en-IN"/>
          </a:p>
        </p:txBody>
      </p:sp>
    </p:spTree>
    <p:extLst>
      <p:ext uri="{BB962C8B-B14F-4D97-AF65-F5344CB8AC3E}">
        <p14:creationId xmlns:p14="http://schemas.microsoft.com/office/powerpoint/2010/main" val="37747732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36" name="Group 35"/>
          <p:cNvGrpSpPr/>
          <p:nvPr/>
        </p:nvGrpSpPr>
        <p:grpSpPr>
          <a:xfrm>
            <a:off x="1" y="356394"/>
            <a:ext cx="1637930" cy="10349806"/>
            <a:chOff x="2487613" y="285750"/>
            <a:chExt cx="2428875" cy="5654676"/>
          </a:xfrm>
        </p:grpSpPr>
        <p:sp>
          <p:nvSpPr>
            <p:cNvPr id="37"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38"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39"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40"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41"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42"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43"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44"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45"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46"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47"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48"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49" name="Group 48"/>
          <p:cNvGrpSpPr/>
          <p:nvPr/>
        </p:nvGrpSpPr>
        <p:grpSpPr>
          <a:xfrm>
            <a:off x="16883" y="444"/>
            <a:ext cx="1614014" cy="10683968"/>
            <a:chOff x="6627813" y="195717"/>
            <a:chExt cx="1952625" cy="5678034"/>
          </a:xfrm>
        </p:grpSpPr>
        <p:sp>
          <p:nvSpPr>
            <p:cNvPr id="50" name="Freeform 27"/>
            <p:cNvSpPr/>
            <p:nvPr/>
          </p:nvSpPr>
          <p:spPr bwMode="auto">
            <a:xfrm>
              <a:off x="6627813" y="195717"/>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51"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52"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53"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54"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55"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56"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57"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58"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59"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60"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61"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62" name="Rectangle 61"/>
          <p:cNvSpPr/>
          <p:nvPr/>
        </p:nvSpPr>
        <p:spPr>
          <a:xfrm>
            <a:off x="0" y="0"/>
            <a:ext cx="151194" cy="10691813"/>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1608167" y="973005"/>
            <a:ext cx="5447530" cy="1996943"/>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605865" y="3326342"/>
            <a:ext cx="5449832" cy="605869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425724" y="9564775"/>
            <a:ext cx="633594" cy="577107"/>
          </a:xfrm>
          <a:prstGeom prst="rect">
            <a:avLst/>
          </a:prstGeom>
        </p:spPr>
        <p:txBody>
          <a:bodyPr vert="horz" lIns="91440" tIns="45720" rIns="91440" bIns="45720" rtlCol="0" anchor="ctr"/>
          <a:lstStyle>
            <a:lvl1pPr algn="r">
              <a:defRPr sz="744">
                <a:solidFill>
                  <a:schemeClr val="tx1">
                    <a:tint val="75000"/>
                  </a:schemeClr>
                </a:solidFill>
              </a:defRPr>
            </a:lvl1pPr>
          </a:lstStyle>
          <a:p>
            <a:fld id="{A0360053-6355-403F-A405-F8D9B7639D6C}" type="datetimeFigureOut">
              <a:rPr lang="en-IN" smtClean="0"/>
              <a:t>28-12-2022</a:t>
            </a:fld>
            <a:endParaRPr lang="en-IN"/>
          </a:p>
        </p:txBody>
      </p:sp>
      <p:sp>
        <p:nvSpPr>
          <p:cNvPr id="5" name="Footer Placeholder 4"/>
          <p:cNvSpPr>
            <a:spLocks noGrp="1"/>
          </p:cNvSpPr>
          <p:nvPr>
            <p:ph type="ftr" sz="quarter" idx="3"/>
          </p:nvPr>
        </p:nvSpPr>
        <p:spPr>
          <a:xfrm>
            <a:off x="1605865" y="9565898"/>
            <a:ext cx="4726027" cy="569240"/>
          </a:xfrm>
          <a:prstGeom prst="rect">
            <a:avLst/>
          </a:prstGeom>
        </p:spPr>
        <p:txBody>
          <a:bodyPr vert="horz" lIns="91440" tIns="45720" rIns="91440" bIns="45720" rtlCol="0" anchor="ctr"/>
          <a:lstStyle>
            <a:lvl1pPr algn="l">
              <a:defRPr sz="744">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422651" y="1228176"/>
            <a:ext cx="483622" cy="569240"/>
          </a:xfrm>
          <a:prstGeom prst="rect">
            <a:avLst/>
          </a:prstGeom>
        </p:spPr>
        <p:txBody>
          <a:bodyPr vert="horz" lIns="91440" tIns="45720" rIns="91440" bIns="45720" rtlCol="0" anchor="ctr"/>
          <a:lstStyle>
            <a:lvl1pPr algn="r">
              <a:defRPr sz="1653">
                <a:solidFill>
                  <a:srgbClr val="FEFFFF"/>
                </a:solidFill>
              </a:defRPr>
            </a:lvl1pPr>
          </a:lstStyle>
          <a:p>
            <a:fld id="{88624CAB-7F41-4335-954C-4A80B4A19CD3}" type="slidenum">
              <a:rPr lang="en-IN" smtClean="0"/>
              <a:t>‹#›</a:t>
            </a:fld>
            <a:endParaRPr lang="en-IN"/>
          </a:p>
        </p:txBody>
      </p:sp>
    </p:spTree>
    <p:extLst>
      <p:ext uri="{BB962C8B-B14F-4D97-AF65-F5344CB8AC3E}">
        <p14:creationId xmlns:p14="http://schemas.microsoft.com/office/powerpoint/2010/main" val="3638230388"/>
      </p:ext>
    </p:extLst>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 id="2147483780" r:id="rId12"/>
    <p:sldLayoutId id="2147483781" r:id="rId13"/>
    <p:sldLayoutId id="2147483782" r:id="rId14"/>
    <p:sldLayoutId id="2147483783" r:id="rId15"/>
    <p:sldLayoutId id="2147483784" r:id="rId16"/>
  </p:sldLayoutIdLst>
  <p:txStyles>
    <p:titleStyle>
      <a:lvl1pPr algn="l" defTabSz="377967" rtl="0" eaLnBrk="1" latinLnBrk="0" hangingPunct="1">
        <a:spcBef>
          <a:spcPct val="0"/>
        </a:spcBef>
        <a:buNone/>
        <a:defRPr sz="2976"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3475" indent="-283475" algn="l" defTabSz="377967" rtl="0" eaLnBrk="1" latinLnBrk="0" hangingPunct="1">
        <a:spcBef>
          <a:spcPts val="827"/>
        </a:spcBef>
        <a:spcAft>
          <a:spcPts val="0"/>
        </a:spcAft>
        <a:buClr>
          <a:schemeClr val="accent1"/>
        </a:buClr>
        <a:buFont typeface="Wingdings 3" charset="2"/>
        <a:buChar char=""/>
        <a:defRPr sz="1488" kern="1200">
          <a:solidFill>
            <a:schemeClr val="tx1">
              <a:lumMod val="75000"/>
              <a:lumOff val="25000"/>
            </a:schemeClr>
          </a:solidFill>
          <a:latin typeface="+mn-lt"/>
          <a:ea typeface="+mn-ea"/>
          <a:cs typeface="+mn-cs"/>
        </a:defRPr>
      </a:lvl1pPr>
      <a:lvl2pPr marL="614197" indent="-236230" algn="l" defTabSz="377967" rtl="0" eaLnBrk="1" latinLnBrk="0" hangingPunct="1">
        <a:spcBef>
          <a:spcPts val="827"/>
        </a:spcBef>
        <a:spcAft>
          <a:spcPts val="0"/>
        </a:spcAft>
        <a:buClr>
          <a:schemeClr val="accent1"/>
        </a:buClr>
        <a:buFont typeface="Wingdings 3" charset="2"/>
        <a:buChar char=""/>
        <a:defRPr sz="1323" kern="1200">
          <a:solidFill>
            <a:schemeClr val="tx1">
              <a:lumMod val="75000"/>
              <a:lumOff val="25000"/>
            </a:schemeClr>
          </a:solidFill>
          <a:latin typeface="+mn-lt"/>
          <a:ea typeface="+mn-ea"/>
          <a:cs typeface="+mn-cs"/>
        </a:defRPr>
      </a:lvl2pPr>
      <a:lvl3pPr marL="944918" indent="-188984" algn="l" defTabSz="377967" rtl="0" eaLnBrk="1" latinLnBrk="0" hangingPunct="1">
        <a:spcBef>
          <a:spcPts val="827"/>
        </a:spcBef>
        <a:spcAft>
          <a:spcPts val="0"/>
        </a:spcAft>
        <a:buClr>
          <a:schemeClr val="accent1"/>
        </a:buClr>
        <a:buFont typeface="Wingdings 3" charset="2"/>
        <a:buChar char=""/>
        <a:defRPr sz="1157" kern="1200">
          <a:solidFill>
            <a:schemeClr val="tx1">
              <a:lumMod val="75000"/>
              <a:lumOff val="25000"/>
            </a:schemeClr>
          </a:solidFill>
          <a:latin typeface="+mn-lt"/>
          <a:ea typeface="+mn-ea"/>
          <a:cs typeface="+mn-cs"/>
        </a:defRPr>
      </a:lvl3pPr>
      <a:lvl4pPr marL="1322885" indent="-188984" algn="l" defTabSz="377967" rtl="0" eaLnBrk="1" latinLnBrk="0" hangingPunct="1">
        <a:spcBef>
          <a:spcPts val="827"/>
        </a:spcBef>
        <a:spcAft>
          <a:spcPts val="0"/>
        </a:spcAft>
        <a:buClr>
          <a:schemeClr val="accent1"/>
        </a:buClr>
        <a:buFont typeface="Wingdings 3" charset="2"/>
        <a:buChar char=""/>
        <a:defRPr sz="992" kern="1200">
          <a:solidFill>
            <a:schemeClr val="tx1">
              <a:lumMod val="75000"/>
              <a:lumOff val="25000"/>
            </a:schemeClr>
          </a:solidFill>
          <a:latin typeface="+mn-lt"/>
          <a:ea typeface="+mn-ea"/>
          <a:cs typeface="+mn-cs"/>
        </a:defRPr>
      </a:lvl4pPr>
      <a:lvl5pPr marL="1700853" indent="-188984" algn="l" defTabSz="377967" rtl="0" eaLnBrk="1" latinLnBrk="0" hangingPunct="1">
        <a:spcBef>
          <a:spcPts val="827"/>
        </a:spcBef>
        <a:spcAft>
          <a:spcPts val="0"/>
        </a:spcAft>
        <a:buClr>
          <a:schemeClr val="accent1"/>
        </a:buClr>
        <a:buFont typeface="Wingdings 3" charset="2"/>
        <a:buChar char=""/>
        <a:defRPr sz="992" kern="1200">
          <a:solidFill>
            <a:schemeClr val="tx1">
              <a:lumMod val="75000"/>
              <a:lumOff val="25000"/>
            </a:schemeClr>
          </a:solidFill>
          <a:latin typeface="+mn-lt"/>
          <a:ea typeface="+mn-ea"/>
          <a:cs typeface="+mn-cs"/>
        </a:defRPr>
      </a:lvl5pPr>
      <a:lvl6pPr marL="2078820" indent="-188984" algn="l" defTabSz="377967" rtl="0" eaLnBrk="1" latinLnBrk="0" hangingPunct="1">
        <a:spcBef>
          <a:spcPts val="827"/>
        </a:spcBef>
        <a:spcAft>
          <a:spcPts val="0"/>
        </a:spcAft>
        <a:buClr>
          <a:schemeClr val="accent1"/>
        </a:buClr>
        <a:buFont typeface="Wingdings 3" charset="2"/>
        <a:buChar char=""/>
        <a:defRPr sz="992" kern="1200">
          <a:solidFill>
            <a:schemeClr val="tx1">
              <a:lumMod val="75000"/>
              <a:lumOff val="25000"/>
            </a:schemeClr>
          </a:solidFill>
          <a:latin typeface="+mn-lt"/>
          <a:ea typeface="+mn-ea"/>
          <a:cs typeface="+mn-cs"/>
        </a:defRPr>
      </a:lvl6pPr>
      <a:lvl7pPr marL="2456787" indent="-188984" algn="l" defTabSz="377967" rtl="0" eaLnBrk="1" latinLnBrk="0" hangingPunct="1">
        <a:spcBef>
          <a:spcPts val="827"/>
        </a:spcBef>
        <a:spcAft>
          <a:spcPts val="0"/>
        </a:spcAft>
        <a:buClr>
          <a:schemeClr val="accent1"/>
        </a:buClr>
        <a:buFont typeface="Wingdings 3" charset="2"/>
        <a:buChar char=""/>
        <a:defRPr sz="992" kern="1200">
          <a:solidFill>
            <a:schemeClr val="tx1">
              <a:lumMod val="75000"/>
              <a:lumOff val="25000"/>
            </a:schemeClr>
          </a:solidFill>
          <a:latin typeface="+mn-lt"/>
          <a:ea typeface="+mn-ea"/>
          <a:cs typeface="+mn-cs"/>
        </a:defRPr>
      </a:lvl7pPr>
      <a:lvl8pPr marL="2834754" indent="-188984" algn="l" defTabSz="377967" rtl="0" eaLnBrk="1" latinLnBrk="0" hangingPunct="1">
        <a:spcBef>
          <a:spcPts val="827"/>
        </a:spcBef>
        <a:spcAft>
          <a:spcPts val="0"/>
        </a:spcAft>
        <a:buClr>
          <a:schemeClr val="accent1"/>
        </a:buClr>
        <a:buFont typeface="Wingdings 3" charset="2"/>
        <a:buChar char=""/>
        <a:defRPr sz="992" kern="1200">
          <a:solidFill>
            <a:schemeClr val="tx1">
              <a:lumMod val="75000"/>
              <a:lumOff val="25000"/>
            </a:schemeClr>
          </a:solidFill>
          <a:latin typeface="+mn-lt"/>
          <a:ea typeface="+mn-ea"/>
          <a:cs typeface="+mn-cs"/>
        </a:defRPr>
      </a:lvl8pPr>
      <a:lvl9pPr marL="3212722" indent="-188984" algn="l" defTabSz="377967" rtl="0" eaLnBrk="1" latinLnBrk="0" hangingPunct="1">
        <a:spcBef>
          <a:spcPts val="827"/>
        </a:spcBef>
        <a:spcAft>
          <a:spcPts val="0"/>
        </a:spcAft>
        <a:buClr>
          <a:schemeClr val="accent1"/>
        </a:buClr>
        <a:buFont typeface="Wingdings 3" charset="2"/>
        <a:buChar char=""/>
        <a:defRPr sz="992" kern="1200">
          <a:solidFill>
            <a:schemeClr val="tx1">
              <a:lumMod val="75000"/>
              <a:lumOff val="25000"/>
            </a:schemeClr>
          </a:solidFill>
          <a:latin typeface="+mn-lt"/>
          <a:ea typeface="+mn-ea"/>
          <a:cs typeface="+mn-cs"/>
        </a:defRPr>
      </a:lvl9pPr>
    </p:bodyStyle>
    <p:otherStyle>
      <a:defPPr>
        <a:defRPr lang="en-US"/>
      </a:defPPr>
      <a:lvl1pPr marL="0" algn="l" defTabSz="377967" rtl="0" eaLnBrk="1" latinLnBrk="0" hangingPunct="1">
        <a:defRPr sz="1488" kern="1200">
          <a:solidFill>
            <a:schemeClr val="tx1"/>
          </a:solidFill>
          <a:latin typeface="+mn-lt"/>
          <a:ea typeface="+mn-ea"/>
          <a:cs typeface="+mn-cs"/>
        </a:defRPr>
      </a:lvl1pPr>
      <a:lvl2pPr marL="377967" algn="l" defTabSz="377967" rtl="0" eaLnBrk="1" latinLnBrk="0" hangingPunct="1">
        <a:defRPr sz="1488" kern="1200">
          <a:solidFill>
            <a:schemeClr val="tx1"/>
          </a:solidFill>
          <a:latin typeface="+mn-lt"/>
          <a:ea typeface="+mn-ea"/>
          <a:cs typeface="+mn-cs"/>
        </a:defRPr>
      </a:lvl2pPr>
      <a:lvl3pPr marL="755934" algn="l" defTabSz="377967" rtl="0" eaLnBrk="1" latinLnBrk="0" hangingPunct="1">
        <a:defRPr sz="1488" kern="1200">
          <a:solidFill>
            <a:schemeClr val="tx1"/>
          </a:solidFill>
          <a:latin typeface="+mn-lt"/>
          <a:ea typeface="+mn-ea"/>
          <a:cs typeface="+mn-cs"/>
        </a:defRPr>
      </a:lvl3pPr>
      <a:lvl4pPr marL="1133902" algn="l" defTabSz="377967" rtl="0" eaLnBrk="1" latinLnBrk="0" hangingPunct="1">
        <a:defRPr sz="1488" kern="1200">
          <a:solidFill>
            <a:schemeClr val="tx1"/>
          </a:solidFill>
          <a:latin typeface="+mn-lt"/>
          <a:ea typeface="+mn-ea"/>
          <a:cs typeface="+mn-cs"/>
        </a:defRPr>
      </a:lvl4pPr>
      <a:lvl5pPr marL="1511869" algn="l" defTabSz="377967" rtl="0" eaLnBrk="1" latinLnBrk="0" hangingPunct="1">
        <a:defRPr sz="1488" kern="1200">
          <a:solidFill>
            <a:schemeClr val="tx1"/>
          </a:solidFill>
          <a:latin typeface="+mn-lt"/>
          <a:ea typeface="+mn-ea"/>
          <a:cs typeface="+mn-cs"/>
        </a:defRPr>
      </a:lvl5pPr>
      <a:lvl6pPr marL="1889836" algn="l" defTabSz="377967" rtl="0" eaLnBrk="1" latinLnBrk="0" hangingPunct="1">
        <a:defRPr sz="1488" kern="1200">
          <a:solidFill>
            <a:schemeClr val="tx1"/>
          </a:solidFill>
          <a:latin typeface="+mn-lt"/>
          <a:ea typeface="+mn-ea"/>
          <a:cs typeface="+mn-cs"/>
        </a:defRPr>
      </a:lvl6pPr>
      <a:lvl7pPr marL="2267803" algn="l" defTabSz="377967" rtl="0" eaLnBrk="1" latinLnBrk="0" hangingPunct="1">
        <a:defRPr sz="1488" kern="1200">
          <a:solidFill>
            <a:schemeClr val="tx1"/>
          </a:solidFill>
          <a:latin typeface="+mn-lt"/>
          <a:ea typeface="+mn-ea"/>
          <a:cs typeface="+mn-cs"/>
        </a:defRPr>
      </a:lvl7pPr>
      <a:lvl8pPr marL="2645771" algn="l" defTabSz="377967" rtl="0" eaLnBrk="1" latinLnBrk="0" hangingPunct="1">
        <a:defRPr sz="1488" kern="1200">
          <a:solidFill>
            <a:schemeClr val="tx1"/>
          </a:solidFill>
          <a:latin typeface="+mn-lt"/>
          <a:ea typeface="+mn-ea"/>
          <a:cs typeface="+mn-cs"/>
        </a:defRPr>
      </a:lvl8pPr>
      <a:lvl9pPr marL="3023738" algn="l" defTabSz="377967" rtl="0" eaLnBrk="1" latinLnBrk="0" hangingPunct="1">
        <a:defRPr sz="1488"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4B501A-6BFB-EF69-BA4F-B069E16074D6}"/>
              </a:ext>
            </a:extLst>
          </p:cNvPr>
          <p:cNvSpPr>
            <a:spLocks noGrp="1"/>
          </p:cNvSpPr>
          <p:nvPr>
            <p:ph type="ctrTitle"/>
          </p:nvPr>
        </p:nvSpPr>
        <p:spPr/>
        <p:txBody>
          <a:bodyPr/>
          <a:lstStyle/>
          <a:p>
            <a:endParaRPr lang="en-IN" dirty="0"/>
          </a:p>
        </p:txBody>
      </p:sp>
      <p:sp>
        <p:nvSpPr>
          <p:cNvPr id="3" name="Subtitle 2">
            <a:extLst>
              <a:ext uri="{FF2B5EF4-FFF2-40B4-BE49-F238E27FC236}">
                <a16:creationId xmlns:a16="http://schemas.microsoft.com/office/drawing/2014/main" id="{B04D476C-EEEC-C8BD-4E6A-4025BF3F99BB}"/>
              </a:ext>
            </a:extLst>
          </p:cNvPr>
          <p:cNvSpPr>
            <a:spLocks noGrp="1"/>
          </p:cNvSpPr>
          <p:nvPr>
            <p:ph type="subTitle" idx="1"/>
          </p:nvPr>
        </p:nvSpPr>
        <p:spPr/>
        <p:txBody>
          <a:bodyPr/>
          <a:lstStyle/>
          <a:p>
            <a:endParaRPr lang="en-IN" dirty="0"/>
          </a:p>
        </p:txBody>
      </p:sp>
      <p:pic>
        <p:nvPicPr>
          <p:cNvPr id="5" name="Picture 4">
            <a:extLst>
              <a:ext uri="{FF2B5EF4-FFF2-40B4-BE49-F238E27FC236}">
                <a16:creationId xmlns:a16="http://schemas.microsoft.com/office/drawing/2014/main" id="{E23EB854-FA6E-4F24-9247-5BEA8CCEF3A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89941"/>
            <a:ext cx="7559675" cy="5495807"/>
          </a:xfrm>
          <a:prstGeom prst="rect">
            <a:avLst/>
          </a:prstGeom>
        </p:spPr>
      </p:pic>
      <p:pic>
        <p:nvPicPr>
          <p:cNvPr id="7" name="Picture 6">
            <a:extLst>
              <a:ext uri="{FF2B5EF4-FFF2-40B4-BE49-F238E27FC236}">
                <a16:creationId xmlns:a16="http://schemas.microsoft.com/office/drawing/2014/main" id="{176864CA-E38F-B3F6-3938-BC06D0B58E9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405866"/>
            <a:ext cx="7559674" cy="5345907"/>
          </a:xfrm>
          <a:prstGeom prst="rect">
            <a:avLst/>
          </a:prstGeom>
        </p:spPr>
      </p:pic>
      <p:sp>
        <p:nvSpPr>
          <p:cNvPr id="9" name="TextBox 8">
            <a:extLst>
              <a:ext uri="{FF2B5EF4-FFF2-40B4-BE49-F238E27FC236}">
                <a16:creationId xmlns:a16="http://schemas.microsoft.com/office/drawing/2014/main" id="{1AA0DE73-623D-0B77-7A94-604F59B0A3DA}"/>
              </a:ext>
            </a:extLst>
          </p:cNvPr>
          <p:cNvSpPr txBox="1"/>
          <p:nvPr/>
        </p:nvSpPr>
        <p:spPr>
          <a:xfrm>
            <a:off x="403437" y="1684955"/>
            <a:ext cx="2407276" cy="707886"/>
          </a:xfrm>
          <a:prstGeom prst="rect">
            <a:avLst/>
          </a:prstGeom>
          <a:noFill/>
        </p:spPr>
        <p:txBody>
          <a:bodyPr wrap="square" rtlCol="0">
            <a:spAutoFit/>
          </a:bodyPr>
          <a:lstStyle/>
          <a:p>
            <a:r>
              <a:rPr lang="en-IN" sz="4000" dirty="0">
                <a:highlight>
                  <a:srgbClr val="C0C0C0"/>
                </a:highlight>
                <a:latin typeface="Bodoni MT Black" panose="02070A03080606020203" pitchFamily="18" charset="0"/>
              </a:rPr>
              <a:t>Title:-</a:t>
            </a:r>
            <a:endParaRPr lang="en-IN" sz="4000" dirty="0">
              <a:highlight>
                <a:srgbClr val="000000"/>
              </a:highlight>
              <a:latin typeface="Bodoni MT Black" panose="02070A03080606020203" pitchFamily="18" charset="0"/>
            </a:endParaRPr>
          </a:p>
        </p:txBody>
      </p:sp>
      <p:sp>
        <p:nvSpPr>
          <p:cNvPr id="10" name="Rectangle 9">
            <a:extLst>
              <a:ext uri="{FF2B5EF4-FFF2-40B4-BE49-F238E27FC236}">
                <a16:creationId xmlns:a16="http://schemas.microsoft.com/office/drawing/2014/main" id="{6B7C83EB-ABF0-9C6E-42E9-420CE358E489}"/>
              </a:ext>
            </a:extLst>
          </p:cNvPr>
          <p:cNvSpPr/>
          <p:nvPr/>
        </p:nvSpPr>
        <p:spPr>
          <a:xfrm>
            <a:off x="1194414" y="2404554"/>
            <a:ext cx="5639344" cy="1426301"/>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IN" sz="1569" dirty="0">
              <a:ln w="0"/>
              <a:solidFill>
                <a:schemeClr val="tx1"/>
              </a:solidFill>
              <a:effectLst>
                <a:outerShdw blurRad="38100" dist="19050" dir="2700000" algn="tl" rotWithShape="0">
                  <a:schemeClr val="dk1">
                    <a:alpha val="40000"/>
                  </a:schemeClr>
                </a:outerShdw>
              </a:effectLst>
            </a:endParaRPr>
          </a:p>
        </p:txBody>
      </p:sp>
      <p:sp>
        <p:nvSpPr>
          <p:cNvPr id="11" name="Rectangle: Diagonal Corners Rounded 10">
            <a:extLst>
              <a:ext uri="{FF2B5EF4-FFF2-40B4-BE49-F238E27FC236}">
                <a16:creationId xmlns:a16="http://schemas.microsoft.com/office/drawing/2014/main" id="{952791DA-2745-E7EC-9054-81ECE79EE9BD}"/>
              </a:ext>
            </a:extLst>
          </p:cNvPr>
          <p:cNvSpPr/>
          <p:nvPr/>
        </p:nvSpPr>
        <p:spPr>
          <a:xfrm>
            <a:off x="1319134" y="2482320"/>
            <a:ext cx="2893104" cy="624299"/>
          </a:xfrm>
          <a:prstGeom prst="round2Diag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IN" sz="3834" b="1" i="1" u="sng" dirty="0">
                <a:ln w="12700">
                  <a:solidFill>
                    <a:schemeClr val="accent1"/>
                  </a:solidFill>
                  <a:prstDash val="solid"/>
                </a:ln>
                <a:solidFill>
                  <a:schemeClr val="bg2">
                    <a:lumMod val="10000"/>
                  </a:schemeClr>
                </a:solidFill>
                <a:effectLst>
                  <a:outerShdw dist="38100" dir="2640000" algn="bl" rotWithShape="0">
                    <a:schemeClr val="accent1"/>
                  </a:outerShdw>
                </a:effectLst>
              </a:rPr>
              <a:t>Admission</a:t>
            </a:r>
          </a:p>
        </p:txBody>
      </p:sp>
      <p:sp>
        <p:nvSpPr>
          <p:cNvPr id="12" name="Rectangle: Diagonal Corners Rounded 11">
            <a:extLst>
              <a:ext uri="{FF2B5EF4-FFF2-40B4-BE49-F238E27FC236}">
                <a16:creationId xmlns:a16="http://schemas.microsoft.com/office/drawing/2014/main" id="{43341EB2-4BA0-FE3C-65DD-5A51C337FA13}"/>
              </a:ext>
            </a:extLst>
          </p:cNvPr>
          <p:cNvSpPr/>
          <p:nvPr/>
        </p:nvSpPr>
        <p:spPr>
          <a:xfrm>
            <a:off x="4212238" y="3165316"/>
            <a:ext cx="2503837" cy="563189"/>
          </a:xfrm>
          <a:prstGeom prst="round2Diag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IN" sz="3834" b="1" i="1" u="sng" dirty="0">
                <a:ln w="12700">
                  <a:solidFill>
                    <a:schemeClr val="accent1"/>
                  </a:solidFill>
                  <a:prstDash val="solid"/>
                </a:ln>
                <a:solidFill>
                  <a:schemeClr val="bg2">
                    <a:lumMod val="10000"/>
                  </a:schemeClr>
                </a:solidFill>
                <a:effectLst>
                  <a:outerShdw dist="38100" dir="2640000" algn="bl" rotWithShape="0">
                    <a:schemeClr val="accent1"/>
                  </a:outerShdw>
                </a:effectLst>
              </a:rPr>
              <a:t>System</a:t>
            </a:r>
            <a:endParaRPr lang="en-IN" sz="3834" i="1" u="sng" dirty="0">
              <a:solidFill>
                <a:schemeClr val="bg2">
                  <a:lumMod val="10000"/>
                </a:schemeClr>
              </a:solidFill>
            </a:endParaRPr>
          </a:p>
        </p:txBody>
      </p:sp>
      <p:sp>
        <p:nvSpPr>
          <p:cNvPr id="4" name="Rectangle: Rounded Corners 3">
            <a:extLst>
              <a:ext uri="{FF2B5EF4-FFF2-40B4-BE49-F238E27FC236}">
                <a16:creationId xmlns:a16="http://schemas.microsoft.com/office/drawing/2014/main" id="{2BEFEEE8-5825-F032-76FE-B3005E2FE556}"/>
              </a:ext>
            </a:extLst>
          </p:cNvPr>
          <p:cNvSpPr/>
          <p:nvPr/>
        </p:nvSpPr>
        <p:spPr>
          <a:xfrm>
            <a:off x="3534684" y="9686436"/>
            <a:ext cx="3880587" cy="885305"/>
          </a:xfrm>
          <a:prstGeom prst="roundRect">
            <a:avLst/>
          </a:prstGeom>
          <a:solidFill>
            <a:schemeClr val="accent3">
              <a:lumMod val="50000"/>
              <a:alpha val="50000"/>
            </a:schemeClr>
          </a:solidFill>
          <a:ln>
            <a:noFill/>
          </a:ln>
          <a:effectLst/>
          <a:scene3d>
            <a:camera prst="orthographicFront">
              <a:rot lat="0" lon="0" rev="0"/>
            </a:camera>
            <a:lightRig rig="contrasting" dir="t">
              <a:rot lat="0" lon="0" rev="7800000"/>
            </a:lightRig>
          </a:scene3d>
          <a:sp3d>
            <a:bevelT w="139700" h="139700"/>
          </a:sp3d>
        </p:spPr>
        <p:style>
          <a:lnRef idx="0">
            <a:scrgbClr r="0" g="0" b="0"/>
          </a:lnRef>
          <a:fillRef idx="0">
            <a:scrgbClr r="0" g="0" b="0"/>
          </a:fillRef>
          <a:effectRef idx="0">
            <a:scrgbClr r="0" g="0" b="0"/>
          </a:effectRef>
          <a:fontRef idx="minor">
            <a:schemeClr val="lt1"/>
          </a:fontRef>
        </p:style>
        <p:txBody>
          <a:bodyPr rtlCol="0" anchor="ctr">
            <a:scene3d>
              <a:camera prst="orthographicFront"/>
              <a:lightRig rig="soft" dir="t">
                <a:rot lat="0" lon="0" rev="15600000"/>
              </a:lightRig>
            </a:scene3d>
            <a:sp3d extrusionH="57150" prstMaterial="softEdge">
              <a:bevelT w="25400" h="38100"/>
            </a:sp3d>
          </a:bodyPr>
          <a:lstStyle/>
          <a:p>
            <a:endParaRPr lang="en-IN" sz="1220" b="1" dirty="0">
              <a:solidFill>
                <a:schemeClr val="accent4">
                  <a:lumMod val="60000"/>
                  <a:lumOff val="40000"/>
                </a:schemeClr>
              </a:solidFill>
              <a:latin typeface="Bahnschrift" panose="020B0502040204020203" pitchFamily="34" charset="0"/>
            </a:endParaRPr>
          </a:p>
          <a:p>
            <a:r>
              <a:rPr lang="en-IN" sz="1200" b="1" dirty="0">
                <a:solidFill>
                  <a:schemeClr val="accent4">
                    <a:lumMod val="60000"/>
                    <a:lumOff val="40000"/>
                  </a:schemeClr>
                </a:solidFill>
                <a:latin typeface="Arial Rounded MT Bold" panose="020F0704030504030204" pitchFamily="34" charset="0"/>
              </a:rPr>
              <a:t>      </a:t>
            </a:r>
            <a:r>
              <a:rPr lang="en-IN" sz="1400" b="1" dirty="0">
                <a:solidFill>
                  <a:schemeClr val="accent4">
                    <a:lumMod val="60000"/>
                    <a:lumOff val="40000"/>
                  </a:schemeClr>
                </a:solidFill>
                <a:latin typeface="Arial Rounded MT Bold" panose="020F0704030504030204" pitchFamily="34" charset="0"/>
              </a:rPr>
              <a:t>Presented by</a:t>
            </a:r>
            <a:r>
              <a:rPr lang="en-IN" sz="1200" b="1" dirty="0">
                <a:solidFill>
                  <a:schemeClr val="accent4">
                    <a:lumMod val="60000"/>
                    <a:lumOff val="40000"/>
                  </a:schemeClr>
                </a:solidFill>
                <a:latin typeface="Arial Rounded MT Bold" panose="020F0704030504030204" pitchFamily="34" charset="0"/>
              </a:rPr>
              <a:t>:-  Suhel Gundre ,  </a:t>
            </a:r>
            <a:r>
              <a:rPr lang="en-IN" sz="1200" b="1" dirty="0" err="1">
                <a:solidFill>
                  <a:schemeClr val="accent4">
                    <a:lumMod val="60000"/>
                    <a:lumOff val="40000"/>
                  </a:schemeClr>
                </a:solidFill>
                <a:latin typeface="Arial Rounded MT Bold" panose="020F0704030504030204" pitchFamily="34" charset="0"/>
              </a:rPr>
              <a:t>Somvanshi</a:t>
            </a:r>
            <a:r>
              <a:rPr lang="en-IN" sz="1200" b="1" dirty="0">
                <a:solidFill>
                  <a:schemeClr val="accent4">
                    <a:lumMod val="60000"/>
                    <a:lumOff val="40000"/>
                  </a:schemeClr>
                </a:solidFill>
                <a:latin typeface="Arial Rounded MT Bold" panose="020F0704030504030204" pitchFamily="34" charset="0"/>
              </a:rPr>
              <a:t>        Gayatri ,   Gitte Ganesh  ,    </a:t>
            </a:r>
            <a:r>
              <a:rPr lang="en-IN" sz="1200" b="1" dirty="0" err="1">
                <a:solidFill>
                  <a:schemeClr val="accent4">
                    <a:lumMod val="60000"/>
                    <a:lumOff val="40000"/>
                  </a:schemeClr>
                </a:solidFill>
                <a:latin typeface="Arial Rounded MT Bold" panose="020F0704030504030204" pitchFamily="34" charset="0"/>
              </a:rPr>
              <a:t>Waklekar</a:t>
            </a:r>
            <a:r>
              <a:rPr lang="en-IN" sz="1200" b="1" dirty="0">
                <a:solidFill>
                  <a:schemeClr val="accent4">
                    <a:lumMod val="60000"/>
                    <a:lumOff val="40000"/>
                  </a:schemeClr>
                </a:solidFill>
                <a:latin typeface="Arial Rounded MT Bold" panose="020F0704030504030204" pitchFamily="34" charset="0"/>
              </a:rPr>
              <a:t> Pranav   </a:t>
            </a:r>
          </a:p>
          <a:p>
            <a:r>
              <a:rPr lang="en-IN" sz="1200" b="1" dirty="0">
                <a:solidFill>
                  <a:schemeClr val="accent4">
                    <a:lumMod val="60000"/>
                    <a:lumOff val="40000"/>
                  </a:schemeClr>
                </a:solidFill>
                <a:latin typeface="Arial Rounded MT Bold" panose="020F0704030504030204" pitchFamily="34" charset="0"/>
              </a:rPr>
              <a:t>      </a:t>
            </a:r>
            <a:r>
              <a:rPr lang="en-IN" sz="1400" b="1" dirty="0">
                <a:solidFill>
                  <a:schemeClr val="accent4">
                    <a:lumMod val="60000"/>
                    <a:lumOff val="40000"/>
                  </a:schemeClr>
                </a:solidFill>
                <a:latin typeface="Arial Rounded MT Bold" panose="020F0704030504030204" pitchFamily="34" charset="0"/>
              </a:rPr>
              <a:t>Batch</a:t>
            </a:r>
            <a:r>
              <a:rPr lang="en-IN" sz="1200" b="1" dirty="0">
                <a:solidFill>
                  <a:schemeClr val="accent4">
                    <a:lumMod val="60000"/>
                    <a:lumOff val="40000"/>
                  </a:schemeClr>
                </a:solidFill>
                <a:latin typeface="Arial Rounded MT Bold" panose="020F0704030504030204" pitchFamily="34" charset="0"/>
              </a:rPr>
              <a:t> :- DA_06</a:t>
            </a:r>
          </a:p>
          <a:p>
            <a:r>
              <a:rPr lang="en-IN" sz="1200" b="1" dirty="0">
                <a:solidFill>
                  <a:schemeClr val="accent4">
                    <a:lumMod val="60000"/>
                    <a:lumOff val="40000"/>
                  </a:schemeClr>
                </a:solidFill>
                <a:latin typeface="Arial Rounded MT Bold" panose="020F0704030504030204" pitchFamily="34" charset="0"/>
              </a:rPr>
              <a:t>      </a:t>
            </a:r>
            <a:r>
              <a:rPr lang="en-IN" sz="1400" b="1" dirty="0">
                <a:solidFill>
                  <a:schemeClr val="accent4">
                    <a:lumMod val="60000"/>
                    <a:lumOff val="40000"/>
                  </a:schemeClr>
                </a:solidFill>
                <a:latin typeface="Arial Rounded MT Bold" panose="020F0704030504030204" pitchFamily="34" charset="0"/>
              </a:rPr>
              <a:t>Guided by</a:t>
            </a:r>
            <a:r>
              <a:rPr lang="en-IN" sz="1200" b="1" dirty="0">
                <a:solidFill>
                  <a:schemeClr val="accent4">
                    <a:lumMod val="60000"/>
                    <a:lumOff val="40000"/>
                  </a:schemeClr>
                </a:solidFill>
                <a:latin typeface="Arial Rounded MT Bold" panose="020F0704030504030204" pitchFamily="34" charset="0"/>
              </a:rPr>
              <a:t> :- Miss. Vaishnavi </a:t>
            </a:r>
            <a:r>
              <a:rPr lang="en-IN" sz="1200" b="1" dirty="0" err="1">
                <a:solidFill>
                  <a:schemeClr val="accent4">
                    <a:lumMod val="60000"/>
                    <a:lumOff val="40000"/>
                  </a:schemeClr>
                </a:solidFill>
                <a:latin typeface="Arial Rounded MT Bold" panose="020F0704030504030204" pitchFamily="34" charset="0"/>
              </a:rPr>
              <a:t>Satav</a:t>
            </a:r>
            <a:endParaRPr lang="en-IN" sz="1200" b="1" dirty="0">
              <a:solidFill>
                <a:schemeClr val="accent4">
                  <a:lumMod val="60000"/>
                  <a:lumOff val="40000"/>
                </a:schemeClr>
              </a:solidFill>
              <a:latin typeface="Arial Rounded MT Bold" panose="020F0704030504030204" pitchFamily="34" charset="0"/>
            </a:endParaRPr>
          </a:p>
          <a:p>
            <a:pPr algn="ctr"/>
            <a:endParaRPr lang="en-IN" sz="1569" b="1" dirty="0">
              <a:ln/>
              <a:solidFill>
                <a:schemeClr val="accent4"/>
              </a:solidFill>
            </a:endParaRPr>
          </a:p>
        </p:txBody>
      </p:sp>
    </p:spTree>
    <p:extLst>
      <p:ext uri="{BB962C8B-B14F-4D97-AF65-F5344CB8AC3E}">
        <p14:creationId xmlns:p14="http://schemas.microsoft.com/office/powerpoint/2010/main" val="25399224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4EB2993-E06D-EE21-75DA-0B8C99D8450C}"/>
              </a:ext>
            </a:extLst>
          </p:cNvPr>
          <p:cNvSpPr txBox="1"/>
          <p:nvPr/>
        </p:nvSpPr>
        <p:spPr>
          <a:xfrm>
            <a:off x="1634271" y="407194"/>
            <a:ext cx="3011530" cy="955967"/>
          </a:xfrm>
          <a:prstGeom prst="rect">
            <a:avLst/>
          </a:prstGeom>
          <a:noFill/>
        </p:spPr>
        <p:txBody>
          <a:bodyPr wrap="none" rtlCol="0">
            <a:spAutoFit/>
          </a:bodyPr>
          <a:lstStyle/>
          <a:p>
            <a:r>
              <a:rPr lang="en-US" sz="4000" dirty="0">
                <a:latin typeface="Arial Black" panose="020B0A04020102020204" pitchFamily="34" charset="0"/>
              </a:rPr>
              <a:t>DATASET</a:t>
            </a:r>
            <a:r>
              <a:rPr lang="en-US" sz="5612" dirty="0">
                <a:latin typeface="Arial Black" panose="020B0A04020102020204" pitchFamily="34" charset="0"/>
              </a:rPr>
              <a:t>:</a:t>
            </a:r>
            <a:endParaRPr lang="en-IN" sz="5612" dirty="0">
              <a:latin typeface="Arial Black" panose="020B0A04020102020204" pitchFamily="34" charset="0"/>
            </a:endParaRPr>
          </a:p>
        </p:txBody>
      </p:sp>
    </p:spTree>
    <p:extLst>
      <p:ext uri="{BB962C8B-B14F-4D97-AF65-F5344CB8AC3E}">
        <p14:creationId xmlns:p14="http://schemas.microsoft.com/office/powerpoint/2010/main" val="17177006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8F1E1D92-45D3-7517-3A30-AE0AD1549BEB}"/>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34051" r="81973" b="32250"/>
          <a:stretch/>
        </p:blipFill>
        <p:spPr>
          <a:xfrm>
            <a:off x="798889" y="3777521"/>
            <a:ext cx="5961895" cy="6116862"/>
          </a:xfrm>
        </p:spPr>
      </p:pic>
      <p:sp>
        <p:nvSpPr>
          <p:cNvPr id="4" name="Text Placeholder 3">
            <a:extLst>
              <a:ext uri="{FF2B5EF4-FFF2-40B4-BE49-F238E27FC236}">
                <a16:creationId xmlns:a16="http://schemas.microsoft.com/office/drawing/2014/main" id="{EE60AC09-EDE3-DABF-3141-6B4553AE6AEC}"/>
              </a:ext>
            </a:extLst>
          </p:cNvPr>
          <p:cNvSpPr>
            <a:spLocks noGrp="1"/>
          </p:cNvSpPr>
          <p:nvPr>
            <p:ph type="body" sz="half" idx="2"/>
          </p:nvPr>
        </p:nvSpPr>
        <p:spPr>
          <a:xfrm>
            <a:off x="1030605" y="249640"/>
            <a:ext cx="6029761" cy="1095580"/>
          </a:xfrm>
        </p:spPr>
        <p:txBody>
          <a:bodyPr>
            <a:noAutofit/>
          </a:bodyPr>
          <a:lstStyle/>
          <a:p>
            <a:pPr algn="ctr"/>
            <a:r>
              <a:rPr lang="en-US" sz="3600" dirty="0">
                <a:latin typeface="Bahnschrift SemiLight" panose="020B0502040204020203" pitchFamily="34" charset="0"/>
              </a:rPr>
              <a:t>  Q. Tables  Required for Admission System Data</a:t>
            </a:r>
            <a:endParaRPr lang="en-IN" sz="3600" dirty="0">
              <a:latin typeface="Bahnschrift SemiLight" panose="020B0502040204020203" pitchFamily="34" charset="0"/>
            </a:endParaRPr>
          </a:p>
        </p:txBody>
      </p:sp>
      <p:sp>
        <p:nvSpPr>
          <p:cNvPr id="7" name="Arrow: Right 6">
            <a:extLst>
              <a:ext uri="{FF2B5EF4-FFF2-40B4-BE49-F238E27FC236}">
                <a16:creationId xmlns:a16="http://schemas.microsoft.com/office/drawing/2014/main" id="{F696DDDC-3E09-9A18-9EB3-9DB07B57ACE1}"/>
              </a:ext>
            </a:extLst>
          </p:cNvPr>
          <p:cNvSpPr/>
          <p:nvPr/>
        </p:nvSpPr>
        <p:spPr>
          <a:xfrm>
            <a:off x="164892" y="2838277"/>
            <a:ext cx="865714" cy="347223"/>
          </a:xfrm>
          <a:prstGeom prst="rightArrow">
            <a:avLst>
              <a:gd name="adj1" fmla="val 94206"/>
              <a:gd name="adj2"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806"/>
          </a:p>
        </p:txBody>
      </p:sp>
    </p:spTree>
    <p:extLst>
      <p:ext uri="{BB962C8B-B14F-4D97-AF65-F5344CB8AC3E}">
        <p14:creationId xmlns:p14="http://schemas.microsoft.com/office/powerpoint/2010/main" val="36453446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356DD8-93ED-B9FD-F74A-D374AC3343EB}"/>
              </a:ext>
            </a:extLst>
          </p:cNvPr>
          <p:cNvSpPr>
            <a:spLocks noGrp="1"/>
          </p:cNvSpPr>
          <p:nvPr>
            <p:ph type="title"/>
          </p:nvPr>
        </p:nvSpPr>
        <p:spPr/>
        <p:txBody>
          <a:bodyPr/>
          <a:lstStyle/>
          <a:p>
            <a:endParaRPr lang="en-IN" dirty="0"/>
          </a:p>
        </p:txBody>
      </p:sp>
      <p:pic>
        <p:nvPicPr>
          <p:cNvPr id="5" name="Content Placeholder 4">
            <a:extLst>
              <a:ext uri="{FF2B5EF4-FFF2-40B4-BE49-F238E27FC236}">
                <a16:creationId xmlns:a16="http://schemas.microsoft.com/office/drawing/2014/main" id="{67FC7B5E-D14D-9D3A-E600-B0C35705250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06550" y="5264968"/>
            <a:ext cx="5449888" cy="2011314"/>
          </a:xfrm>
        </p:spPr>
      </p:pic>
      <p:sp>
        <p:nvSpPr>
          <p:cNvPr id="6" name="Arrow: Right 5">
            <a:extLst>
              <a:ext uri="{FF2B5EF4-FFF2-40B4-BE49-F238E27FC236}">
                <a16:creationId xmlns:a16="http://schemas.microsoft.com/office/drawing/2014/main" id="{8F2DAE09-0764-843F-81FE-3A7F374699CE}"/>
              </a:ext>
            </a:extLst>
          </p:cNvPr>
          <p:cNvSpPr/>
          <p:nvPr/>
        </p:nvSpPr>
        <p:spPr>
          <a:xfrm>
            <a:off x="0" y="3979084"/>
            <a:ext cx="841091" cy="55884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806"/>
          </a:p>
        </p:txBody>
      </p:sp>
    </p:spTree>
    <p:extLst>
      <p:ext uri="{BB962C8B-B14F-4D97-AF65-F5344CB8AC3E}">
        <p14:creationId xmlns:p14="http://schemas.microsoft.com/office/powerpoint/2010/main" val="20707658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DA0D39-7BB9-99DD-BA48-81BDF6AF169F}"/>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9BBBE5C1-D608-AEFE-0204-BCA21EB6962A}"/>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tretch/>
        </p:blipFill>
        <p:spPr>
          <a:xfrm>
            <a:off x="1606550" y="5344833"/>
            <a:ext cx="5449888" cy="1851585"/>
          </a:xfrm>
        </p:spPr>
      </p:pic>
      <p:sp>
        <p:nvSpPr>
          <p:cNvPr id="6" name="Arrow: Right 5">
            <a:extLst>
              <a:ext uri="{FF2B5EF4-FFF2-40B4-BE49-F238E27FC236}">
                <a16:creationId xmlns:a16="http://schemas.microsoft.com/office/drawing/2014/main" id="{450C9431-43C3-5B07-2DCC-0F6CD2CEBA0A}"/>
              </a:ext>
            </a:extLst>
          </p:cNvPr>
          <p:cNvSpPr/>
          <p:nvPr/>
        </p:nvSpPr>
        <p:spPr>
          <a:xfrm>
            <a:off x="103186" y="4376445"/>
            <a:ext cx="755555" cy="48575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806" dirty="0"/>
          </a:p>
        </p:txBody>
      </p:sp>
    </p:spTree>
    <p:extLst>
      <p:ext uri="{BB962C8B-B14F-4D97-AF65-F5344CB8AC3E}">
        <p14:creationId xmlns:p14="http://schemas.microsoft.com/office/powerpoint/2010/main" val="39532016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2D0B15-4149-EF3F-BF72-B6B6A87C9C26}"/>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B0516334-114F-B06A-C7F5-B83766868CE0}"/>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tretch/>
        </p:blipFill>
        <p:spPr>
          <a:xfrm>
            <a:off x="1606550" y="5612985"/>
            <a:ext cx="5449888" cy="1315280"/>
          </a:xfrm>
        </p:spPr>
      </p:pic>
      <p:sp>
        <p:nvSpPr>
          <p:cNvPr id="6" name="Arrow: Right 5">
            <a:extLst>
              <a:ext uri="{FF2B5EF4-FFF2-40B4-BE49-F238E27FC236}">
                <a16:creationId xmlns:a16="http://schemas.microsoft.com/office/drawing/2014/main" id="{3AA79FAC-4FBE-FEAC-7AFA-D9DCDE1A018C}"/>
              </a:ext>
            </a:extLst>
          </p:cNvPr>
          <p:cNvSpPr/>
          <p:nvPr/>
        </p:nvSpPr>
        <p:spPr>
          <a:xfrm>
            <a:off x="198436" y="4874411"/>
            <a:ext cx="741299" cy="47149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806"/>
          </a:p>
        </p:txBody>
      </p:sp>
    </p:spTree>
    <p:extLst>
      <p:ext uri="{BB962C8B-B14F-4D97-AF65-F5344CB8AC3E}">
        <p14:creationId xmlns:p14="http://schemas.microsoft.com/office/powerpoint/2010/main" val="1697248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D6D81F-372E-CAF2-51F3-4CC3422F76AF}"/>
              </a:ext>
            </a:extLst>
          </p:cNvPr>
          <p:cNvSpPr>
            <a:spLocks noGrp="1"/>
          </p:cNvSpPr>
          <p:nvPr>
            <p:ph type="title"/>
          </p:nvPr>
        </p:nvSpPr>
        <p:spPr>
          <a:xfrm>
            <a:off x="1353820" y="1610786"/>
            <a:ext cx="5449888" cy="2270361"/>
          </a:xfrm>
        </p:spPr>
        <p:txBody>
          <a:bodyPr>
            <a:normAutofit/>
          </a:bodyPr>
          <a:lstStyle/>
          <a:p>
            <a:r>
              <a:rPr lang="en-US" sz="3200" dirty="0">
                <a:latin typeface="Arial Black" panose="020B0A04020102020204" pitchFamily="34" charset="0"/>
              </a:rPr>
              <a:t> Graphs: total students       enrolled gender wise</a:t>
            </a:r>
            <a:endParaRPr lang="en-IN" sz="3200" dirty="0">
              <a:latin typeface="Arial Black" panose="020B0A04020102020204" pitchFamily="34" charset="0"/>
            </a:endParaRPr>
          </a:p>
        </p:txBody>
      </p:sp>
      <p:pic>
        <p:nvPicPr>
          <p:cNvPr id="5" name="Content Placeholder 4">
            <a:extLst>
              <a:ext uri="{FF2B5EF4-FFF2-40B4-BE49-F238E27FC236}">
                <a16:creationId xmlns:a16="http://schemas.microsoft.com/office/drawing/2014/main" id="{D9238043-C937-C6CC-8A8C-B6A5AD806EA2}"/>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tretch/>
        </p:blipFill>
        <p:spPr>
          <a:xfrm>
            <a:off x="314793" y="4738593"/>
            <a:ext cx="7169107" cy="4030653"/>
          </a:xfrm>
        </p:spPr>
      </p:pic>
    </p:spTree>
    <p:extLst>
      <p:ext uri="{BB962C8B-B14F-4D97-AF65-F5344CB8AC3E}">
        <p14:creationId xmlns:p14="http://schemas.microsoft.com/office/powerpoint/2010/main" val="14190405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416D8E-D3E1-3A6E-E76C-D46BDF42656D}"/>
              </a:ext>
            </a:extLst>
          </p:cNvPr>
          <p:cNvSpPr>
            <a:spLocks noGrp="1"/>
          </p:cNvSpPr>
          <p:nvPr>
            <p:ph type="title"/>
          </p:nvPr>
        </p:nvSpPr>
        <p:spPr>
          <a:xfrm>
            <a:off x="228601" y="1623537"/>
            <a:ext cx="7023100" cy="2270361"/>
          </a:xfrm>
        </p:spPr>
        <p:txBody>
          <a:bodyPr/>
          <a:lstStyle/>
          <a:p>
            <a:endParaRPr lang="en-IN" dirty="0"/>
          </a:p>
        </p:txBody>
      </p:sp>
      <p:pic>
        <p:nvPicPr>
          <p:cNvPr id="5" name="Content Placeholder 4">
            <a:extLst>
              <a:ext uri="{FF2B5EF4-FFF2-40B4-BE49-F238E27FC236}">
                <a16:creationId xmlns:a16="http://schemas.microsoft.com/office/drawing/2014/main" id="{D90E3914-90D5-A502-D27F-A39973D8DB04}"/>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tretch/>
        </p:blipFill>
        <p:spPr>
          <a:xfrm>
            <a:off x="393913" y="4738593"/>
            <a:ext cx="6982471" cy="3925722"/>
          </a:xfrm>
        </p:spPr>
      </p:pic>
    </p:spTree>
    <p:extLst>
      <p:ext uri="{BB962C8B-B14F-4D97-AF65-F5344CB8AC3E}">
        <p14:creationId xmlns:p14="http://schemas.microsoft.com/office/powerpoint/2010/main" val="4950884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4E03A8-9FBB-958F-D3E7-74A948D146A1}"/>
              </a:ext>
            </a:extLst>
          </p:cNvPr>
          <p:cNvSpPr>
            <a:spLocks noGrp="1"/>
          </p:cNvSpPr>
          <p:nvPr>
            <p:ph type="title"/>
          </p:nvPr>
        </p:nvSpPr>
        <p:spPr>
          <a:xfrm>
            <a:off x="377984" y="1387912"/>
            <a:ext cx="6425724" cy="2270361"/>
          </a:xfrm>
        </p:spPr>
        <p:txBody>
          <a:bodyPr/>
          <a:lstStyle/>
          <a:p>
            <a:endParaRPr lang="en-IN" dirty="0"/>
          </a:p>
        </p:txBody>
      </p:sp>
      <p:pic>
        <p:nvPicPr>
          <p:cNvPr id="5" name="Content Placeholder 4">
            <a:extLst>
              <a:ext uri="{FF2B5EF4-FFF2-40B4-BE49-F238E27FC236}">
                <a16:creationId xmlns:a16="http://schemas.microsoft.com/office/drawing/2014/main" id="{B5DA7B6F-665E-07CB-B375-75EF3B1C6EC6}"/>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tretch/>
        </p:blipFill>
        <p:spPr>
          <a:xfrm>
            <a:off x="313928" y="4738592"/>
            <a:ext cx="7142444" cy="4015663"/>
          </a:xfrm>
        </p:spPr>
      </p:pic>
      <p:sp>
        <p:nvSpPr>
          <p:cNvPr id="6" name="TextBox 5">
            <a:extLst>
              <a:ext uri="{FF2B5EF4-FFF2-40B4-BE49-F238E27FC236}">
                <a16:creationId xmlns:a16="http://schemas.microsoft.com/office/drawing/2014/main" id="{867C31D9-AEE9-2A01-0535-222F7B5AF833}"/>
              </a:ext>
            </a:extLst>
          </p:cNvPr>
          <p:cNvSpPr txBox="1"/>
          <p:nvPr/>
        </p:nvSpPr>
        <p:spPr>
          <a:xfrm>
            <a:off x="2351886" y="3920332"/>
            <a:ext cx="2851150" cy="524118"/>
          </a:xfrm>
          <a:prstGeom prst="rect">
            <a:avLst/>
          </a:prstGeom>
          <a:noFill/>
        </p:spPr>
        <p:txBody>
          <a:bodyPr wrap="square" rtlCol="0">
            <a:spAutoFit/>
          </a:bodyPr>
          <a:lstStyle/>
          <a:p>
            <a:r>
              <a:rPr lang="en-US" sz="2806" dirty="0"/>
              <a:t>Your text here</a:t>
            </a:r>
          </a:p>
        </p:txBody>
      </p:sp>
    </p:spTree>
    <p:extLst>
      <p:ext uri="{BB962C8B-B14F-4D97-AF65-F5344CB8AC3E}">
        <p14:creationId xmlns:p14="http://schemas.microsoft.com/office/powerpoint/2010/main" val="12213516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64E4DB-CB29-5701-72E4-CB12F6FBF576}"/>
              </a:ext>
            </a:extLst>
          </p:cNvPr>
          <p:cNvSpPr>
            <a:spLocks noGrp="1"/>
          </p:cNvSpPr>
          <p:nvPr>
            <p:ph type="ctrTitle"/>
          </p:nvPr>
        </p:nvSpPr>
        <p:spPr>
          <a:xfrm>
            <a:off x="449705" y="350391"/>
            <a:ext cx="5717090" cy="1204379"/>
          </a:xfrm>
        </p:spPr>
        <p:txBody>
          <a:bodyPr>
            <a:normAutofit/>
          </a:bodyPr>
          <a:lstStyle/>
          <a:p>
            <a:r>
              <a:rPr lang="en-IN" dirty="0">
                <a:latin typeface="Arial Black" panose="020B0A04020102020204" pitchFamily="34" charset="0"/>
              </a:rPr>
              <a:t>Introduction:</a:t>
            </a:r>
          </a:p>
        </p:txBody>
      </p:sp>
      <p:sp>
        <p:nvSpPr>
          <p:cNvPr id="3" name="Subtitle 2">
            <a:extLst>
              <a:ext uri="{FF2B5EF4-FFF2-40B4-BE49-F238E27FC236}">
                <a16:creationId xmlns:a16="http://schemas.microsoft.com/office/drawing/2014/main" id="{B8277218-8834-DCB9-2195-FD39EAB547C4}"/>
              </a:ext>
            </a:extLst>
          </p:cNvPr>
          <p:cNvSpPr>
            <a:spLocks noGrp="1"/>
          </p:cNvSpPr>
          <p:nvPr>
            <p:ph type="subTitle" idx="1"/>
          </p:nvPr>
        </p:nvSpPr>
        <p:spPr>
          <a:xfrm>
            <a:off x="257148" y="2216410"/>
            <a:ext cx="7045378" cy="9023774"/>
          </a:xfrm>
        </p:spPr>
        <p:txBody>
          <a:bodyPr/>
          <a:lstStyle/>
          <a:p>
            <a:pPr marL="445484" indent="-445484" algn="l">
              <a:lnSpc>
                <a:spcPct val="150000"/>
              </a:lnSpc>
              <a:buFont typeface="Wingdings" panose="05000000000000000000" pitchFamily="2" charset="2"/>
              <a:buChar char="§"/>
            </a:pPr>
            <a:r>
              <a:rPr lang="en-US" sz="2000" dirty="0"/>
              <a:t>As the number's of students admission is increasing day by day, it becomes difficult to keep the all records and maintain it. </a:t>
            </a:r>
          </a:p>
          <a:p>
            <a:pPr marL="445484" indent="-445484" algn="l">
              <a:lnSpc>
                <a:spcPct val="150000"/>
              </a:lnSpc>
              <a:buFont typeface="Wingdings" panose="05000000000000000000" pitchFamily="2" charset="2"/>
              <a:buChar char="§"/>
            </a:pPr>
            <a:r>
              <a:rPr lang="en-US" sz="2000" dirty="0"/>
              <a:t>Today all the work at the time of admission of the students is done manually by ink and paper, which is very slow and consuming much efforts and time.</a:t>
            </a:r>
          </a:p>
          <a:p>
            <a:pPr marL="445484" indent="-445484" algn="l">
              <a:lnSpc>
                <a:spcPct val="150000"/>
              </a:lnSpc>
              <a:buFont typeface="Wingdings" panose="05000000000000000000" pitchFamily="2" charset="2"/>
              <a:buChar char="§"/>
            </a:pPr>
            <a:r>
              <a:rPr lang="en-US" sz="2000" dirty="0"/>
              <a:t>The administrator would maintain the accounts of the students, courses. To reduce those drawbacks we made an analysis for managing the Data admission of the students. </a:t>
            </a:r>
          </a:p>
          <a:p>
            <a:pPr marL="445484" indent="-445484" algn="l">
              <a:lnSpc>
                <a:spcPct val="150000"/>
              </a:lnSpc>
              <a:buFont typeface="Wingdings" panose="05000000000000000000" pitchFamily="2" charset="2"/>
              <a:buChar char="§"/>
            </a:pPr>
            <a:r>
              <a:rPr lang="en-US" sz="2000" dirty="0"/>
              <a:t>The process of maintaining the records of every student is efficient. </a:t>
            </a:r>
          </a:p>
          <a:p>
            <a:pPr marL="445484" indent="-445484" algn="l">
              <a:lnSpc>
                <a:spcPct val="150000"/>
              </a:lnSpc>
              <a:buFont typeface="Wingdings" panose="05000000000000000000" pitchFamily="2" charset="2"/>
              <a:buChar char="§"/>
            </a:pPr>
            <a:r>
              <a:rPr lang="en-US" sz="2000" dirty="0"/>
              <a:t>The whole makes it difficult for the student to get access to quick, easy as well as accurate reports.</a:t>
            </a:r>
          </a:p>
          <a:p>
            <a:pPr marL="445484" indent="-445484" algn="l">
              <a:buFont typeface="Wingdings" panose="05000000000000000000" pitchFamily="2" charset="2"/>
              <a:buChar char="§"/>
            </a:pPr>
            <a:endParaRPr lang="en-US" dirty="0"/>
          </a:p>
          <a:p>
            <a:pPr marL="445484" indent="-445484" algn="l">
              <a:buFont typeface="Wingdings" panose="05000000000000000000" pitchFamily="2" charset="2"/>
              <a:buChar char="§"/>
            </a:pPr>
            <a:endParaRPr lang="en-IN" dirty="0"/>
          </a:p>
        </p:txBody>
      </p:sp>
    </p:spTree>
    <p:extLst>
      <p:ext uri="{BB962C8B-B14F-4D97-AF65-F5344CB8AC3E}">
        <p14:creationId xmlns:p14="http://schemas.microsoft.com/office/powerpoint/2010/main" val="6549074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9426D-6EAB-A55D-C497-1686673CFF72}"/>
              </a:ext>
            </a:extLst>
          </p:cNvPr>
          <p:cNvSpPr>
            <a:spLocks noGrp="1"/>
          </p:cNvSpPr>
          <p:nvPr>
            <p:ph type="title"/>
          </p:nvPr>
        </p:nvSpPr>
        <p:spPr>
          <a:xfrm>
            <a:off x="1558977" y="490256"/>
            <a:ext cx="4901783" cy="1089302"/>
          </a:xfrm>
        </p:spPr>
        <p:txBody>
          <a:bodyPr>
            <a:normAutofit/>
          </a:bodyPr>
          <a:lstStyle/>
          <a:p>
            <a:r>
              <a:rPr lang="en-IN" dirty="0">
                <a:latin typeface="Arial Black" panose="020B0A04020102020204" pitchFamily="34" charset="0"/>
              </a:rPr>
              <a:t>Problem Statement:</a:t>
            </a:r>
          </a:p>
        </p:txBody>
      </p:sp>
      <p:sp>
        <p:nvSpPr>
          <p:cNvPr id="3" name="Content Placeholder 2">
            <a:extLst>
              <a:ext uri="{FF2B5EF4-FFF2-40B4-BE49-F238E27FC236}">
                <a16:creationId xmlns:a16="http://schemas.microsoft.com/office/drawing/2014/main" id="{1ACA1C66-0276-CB7C-5E9A-C166485538FB}"/>
              </a:ext>
            </a:extLst>
          </p:cNvPr>
          <p:cNvSpPr>
            <a:spLocks noGrp="1"/>
          </p:cNvSpPr>
          <p:nvPr>
            <p:ph idx="1"/>
          </p:nvPr>
        </p:nvSpPr>
        <p:spPr>
          <a:xfrm>
            <a:off x="509666" y="1698868"/>
            <a:ext cx="6685613" cy="8779257"/>
          </a:xfrm>
        </p:spPr>
        <p:txBody>
          <a:bodyPr>
            <a:normAutofit/>
          </a:bodyPr>
          <a:lstStyle/>
          <a:p>
            <a:pPr>
              <a:lnSpc>
                <a:spcPct val="200000"/>
              </a:lnSpc>
            </a:pPr>
            <a:r>
              <a:rPr lang="en-US" sz="2000" dirty="0"/>
              <a:t>  Consumption of time during maintaining records of admission process.</a:t>
            </a:r>
          </a:p>
          <a:p>
            <a:pPr>
              <a:lnSpc>
                <a:spcPct val="200000"/>
              </a:lnSpc>
              <a:buFont typeface="Wingdings" panose="05000000000000000000" pitchFamily="2" charset="2"/>
              <a:buChar char="§"/>
            </a:pPr>
            <a:r>
              <a:rPr lang="en-US" sz="2000" dirty="0"/>
              <a:t>Every admission season, students and parents had to go to the school/college to simply inquire about admissions. </a:t>
            </a:r>
          </a:p>
          <a:p>
            <a:pPr>
              <a:lnSpc>
                <a:spcPct val="200000"/>
              </a:lnSpc>
              <a:buFont typeface="Wingdings" panose="05000000000000000000" pitchFamily="2" charset="2"/>
              <a:buChar char="§"/>
            </a:pPr>
            <a:r>
              <a:rPr lang="en-US" sz="2000" dirty="0"/>
              <a:t>The complete process would take at least 2-3 drives back and forth to the school/college.</a:t>
            </a:r>
          </a:p>
          <a:p>
            <a:pPr>
              <a:lnSpc>
                <a:spcPct val="200000"/>
              </a:lnSpc>
              <a:buFont typeface="Wingdings" panose="05000000000000000000" pitchFamily="2" charset="2"/>
              <a:buChar char="§"/>
            </a:pPr>
            <a:r>
              <a:rPr lang="en-US" sz="2000" dirty="0"/>
              <a:t>This can be quite tiring as parents have to make time for this out of their busy  schedules.</a:t>
            </a:r>
          </a:p>
          <a:p>
            <a:pPr>
              <a:lnSpc>
                <a:spcPct val="200000"/>
              </a:lnSpc>
              <a:buFont typeface="Wingdings" panose="05000000000000000000" pitchFamily="2" charset="2"/>
              <a:buChar char="§"/>
            </a:pPr>
            <a:r>
              <a:rPr lang="en-US" sz="2000" dirty="0"/>
              <a:t>Sometimes we find difficult to find out the records of students, instructor by course name.</a:t>
            </a:r>
          </a:p>
          <a:p>
            <a:pPr>
              <a:lnSpc>
                <a:spcPct val="200000"/>
              </a:lnSpc>
              <a:buFont typeface="Wingdings" panose="05000000000000000000" pitchFamily="2" charset="2"/>
              <a:buChar char="§"/>
            </a:pPr>
            <a:r>
              <a:rPr lang="en-US" sz="2000" dirty="0"/>
              <a:t>Hard to find out if the student is Graduate or not.</a:t>
            </a:r>
            <a:endParaRPr lang="en-IN" sz="2000" dirty="0"/>
          </a:p>
        </p:txBody>
      </p:sp>
    </p:spTree>
    <p:extLst>
      <p:ext uri="{BB962C8B-B14F-4D97-AF65-F5344CB8AC3E}">
        <p14:creationId xmlns:p14="http://schemas.microsoft.com/office/powerpoint/2010/main" val="27259985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4DF4706-7AF0-209C-22F1-75974BB4996E}"/>
              </a:ext>
            </a:extLst>
          </p:cNvPr>
          <p:cNvSpPr txBox="1"/>
          <p:nvPr/>
        </p:nvSpPr>
        <p:spPr>
          <a:xfrm>
            <a:off x="224852" y="474545"/>
            <a:ext cx="7334823" cy="9292993"/>
          </a:xfrm>
          <a:prstGeom prst="rect">
            <a:avLst/>
          </a:prstGeom>
          <a:noFill/>
        </p:spPr>
        <p:txBody>
          <a:bodyPr wrap="square">
            <a:spAutoFit/>
          </a:bodyPr>
          <a:lstStyle/>
          <a:p>
            <a:pPr>
              <a:lnSpc>
                <a:spcPct val="150000"/>
              </a:lnSpc>
            </a:pPr>
            <a:r>
              <a:rPr lang="en-IN" sz="3742" dirty="0">
                <a:latin typeface="Arial Black" panose="020B0A04020102020204" pitchFamily="34" charset="0"/>
              </a:rPr>
              <a:t>       Types of Analysis</a:t>
            </a:r>
          </a:p>
          <a:p>
            <a:pPr>
              <a:lnSpc>
                <a:spcPct val="150000"/>
              </a:lnSpc>
            </a:pPr>
            <a:endParaRPr lang="en-IN" sz="2806" dirty="0"/>
          </a:p>
          <a:p>
            <a:pPr>
              <a:lnSpc>
                <a:spcPct val="150000"/>
              </a:lnSpc>
            </a:pPr>
            <a:r>
              <a:rPr lang="en-IN" sz="2800" dirty="0"/>
              <a:t>1.Descriptive Analysis:</a:t>
            </a:r>
          </a:p>
          <a:p>
            <a:pPr>
              <a:lnSpc>
                <a:spcPct val="150000"/>
              </a:lnSpc>
            </a:pPr>
            <a:endParaRPr lang="en-IN" sz="2800" dirty="0"/>
          </a:p>
          <a:p>
            <a:pPr marL="445484" indent="-445484">
              <a:lnSpc>
                <a:spcPct val="150000"/>
              </a:lnSpc>
              <a:buFont typeface="Wingdings" panose="05000000000000000000" pitchFamily="2" charset="2"/>
              <a:buChar char="Ø"/>
            </a:pPr>
            <a:r>
              <a:rPr lang="en-IN" sz="2800" dirty="0"/>
              <a:t>Having Student database with Students details, Course details and Instructor details.</a:t>
            </a:r>
          </a:p>
          <a:p>
            <a:pPr marL="445484" indent="-445484">
              <a:lnSpc>
                <a:spcPct val="150000"/>
              </a:lnSpc>
              <a:buFont typeface="Wingdings" panose="05000000000000000000" pitchFamily="2" charset="2"/>
              <a:buChar char="Ø"/>
            </a:pPr>
            <a:r>
              <a:rPr lang="en-IN" sz="2800" dirty="0"/>
              <a:t>Having attributes as student name, address, enrolment </a:t>
            </a:r>
            <a:r>
              <a:rPr lang="en-IN" sz="2800" dirty="0" err="1"/>
              <a:t>date,course</a:t>
            </a:r>
            <a:r>
              <a:rPr lang="en-IN" sz="2800" dirty="0"/>
              <a:t> </a:t>
            </a:r>
            <a:r>
              <a:rPr lang="en-IN" sz="2800" dirty="0" err="1"/>
              <a:t>title,instructor</a:t>
            </a:r>
            <a:r>
              <a:rPr lang="en-IN" sz="2800" dirty="0"/>
              <a:t> </a:t>
            </a:r>
            <a:r>
              <a:rPr lang="en-IN" sz="2800" dirty="0" err="1"/>
              <a:t>name,etc</a:t>
            </a:r>
            <a:r>
              <a:rPr lang="en-IN" sz="2800" dirty="0"/>
              <a:t>.</a:t>
            </a:r>
          </a:p>
          <a:p>
            <a:pPr>
              <a:lnSpc>
                <a:spcPct val="150000"/>
              </a:lnSpc>
            </a:pPr>
            <a:r>
              <a:rPr lang="en-IN" sz="2800" dirty="0"/>
              <a:t>2.Diagnostic Analysis:</a:t>
            </a:r>
          </a:p>
          <a:p>
            <a:pPr marL="342900" indent="-342900">
              <a:lnSpc>
                <a:spcPct val="150000"/>
              </a:lnSpc>
              <a:buFont typeface="Wingdings" panose="05000000000000000000" pitchFamily="2" charset="2"/>
              <a:buChar char="Ø"/>
            </a:pPr>
            <a:r>
              <a:rPr lang="en-IN" sz="2800" dirty="0"/>
              <a:t>The awareness of education between Male, Female in the cities.</a:t>
            </a:r>
          </a:p>
          <a:p>
            <a:pPr marL="445484" indent="-445484">
              <a:lnSpc>
                <a:spcPct val="150000"/>
              </a:lnSpc>
              <a:buFont typeface="Wingdings" panose="05000000000000000000" pitchFamily="2" charset="2"/>
              <a:buChar char="Ø"/>
            </a:pPr>
            <a:r>
              <a:rPr lang="en-IN" sz="2800" dirty="0"/>
              <a:t>Numbers of non graduate student.</a:t>
            </a:r>
          </a:p>
          <a:p>
            <a:pPr marL="445484" indent="-445484">
              <a:lnSpc>
                <a:spcPct val="150000"/>
              </a:lnSpc>
              <a:buFont typeface="Wingdings" panose="05000000000000000000" pitchFamily="2" charset="2"/>
              <a:buChar char="Ø"/>
            </a:pPr>
            <a:r>
              <a:rPr lang="en-IN" sz="2800" dirty="0"/>
              <a:t>Total numbers of students per courses</a:t>
            </a:r>
          </a:p>
        </p:txBody>
      </p:sp>
    </p:spTree>
    <p:extLst>
      <p:ext uri="{BB962C8B-B14F-4D97-AF65-F5344CB8AC3E}">
        <p14:creationId xmlns:p14="http://schemas.microsoft.com/office/powerpoint/2010/main" val="9973774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5C49D11-8C49-1B9C-32FE-FF07B0435BFE}"/>
              </a:ext>
            </a:extLst>
          </p:cNvPr>
          <p:cNvSpPr txBox="1"/>
          <p:nvPr/>
        </p:nvSpPr>
        <p:spPr>
          <a:xfrm>
            <a:off x="389744" y="613578"/>
            <a:ext cx="6880486" cy="10184711"/>
          </a:xfrm>
          <a:prstGeom prst="rect">
            <a:avLst/>
          </a:prstGeom>
          <a:noFill/>
        </p:spPr>
        <p:txBody>
          <a:bodyPr wrap="square">
            <a:spAutoFit/>
          </a:bodyPr>
          <a:lstStyle/>
          <a:p>
            <a:pPr>
              <a:lnSpc>
                <a:spcPct val="150000"/>
              </a:lnSpc>
            </a:pPr>
            <a:r>
              <a:rPr lang="en-IN" sz="2806" dirty="0"/>
              <a:t>3.</a:t>
            </a:r>
            <a:r>
              <a:rPr lang="en-IN" sz="2400" dirty="0"/>
              <a:t>Predictive Analysis:</a:t>
            </a:r>
          </a:p>
          <a:p>
            <a:pPr>
              <a:lnSpc>
                <a:spcPct val="150000"/>
              </a:lnSpc>
            </a:pPr>
            <a:endParaRPr lang="en-IN" sz="2400" dirty="0"/>
          </a:p>
          <a:p>
            <a:pPr marL="445484" indent="-445484">
              <a:lnSpc>
                <a:spcPct val="150000"/>
              </a:lnSpc>
              <a:buFont typeface="Wingdings" panose="05000000000000000000" pitchFamily="2" charset="2"/>
              <a:buChar char="Ø"/>
            </a:pPr>
            <a:r>
              <a:rPr lang="en-IN" sz="2400" dirty="0"/>
              <a:t>To get numbers of Male, Female in the cities who are graduate or non graduate.</a:t>
            </a:r>
          </a:p>
          <a:p>
            <a:pPr marL="445484" indent="-445484">
              <a:lnSpc>
                <a:spcPct val="150000"/>
              </a:lnSpc>
              <a:buFont typeface="Wingdings" panose="05000000000000000000" pitchFamily="2" charset="2"/>
              <a:buChar char="Ø"/>
            </a:pPr>
            <a:r>
              <a:rPr lang="en-IN" sz="2400" dirty="0"/>
              <a:t>State wise students records.</a:t>
            </a:r>
          </a:p>
          <a:p>
            <a:pPr marL="445484" indent="-445484">
              <a:lnSpc>
                <a:spcPct val="150000"/>
              </a:lnSpc>
              <a:buFont typeface="Wingdings" panose="05000000000000000000" pitchFamily="2" charset="2"/>
              <a:buChar char="Ø"/>
            </a:pPr>
            <a:r>
              <a:rPr lang="en-IN" sz="2400" dirty="0"/>
              <a:t>Total numbers of students per courses.</a:t>
            </a:r>
          </a:p>
          <a:p>
            <a:pPr>
              <a:lnSpc>
                <a:spcPct val="150000"/>
              </a:lnSpc>
            </a:pPr>
            <a:endParaRPr lang="en-IN" sz="2400" dirty="0"/>
          </a:p>
          <a:p>
            <a:pPr>
              <a:lnSpc>
                <a:spcPct val="150000"/>
              </a:lnSpc>
            </a:pPr>
            <a:r>
              <a:rPr lang="en-IN" sz="2400" dirty="0"/>
              <a:t>4. Prescriptive Analysis:</a:t>
            </a:r>
          </a:p>
          <a:p>
            <a:pPr>
              <a:lnSpc>
                <a:spcPct val="150000"/>
              </a:lnSpc>
            </a:pPr>
            <a:endParaRPr lang="en-IN" sz="2400" dirty="0"/>
          </a:p>
          <a:p>
            <a:pPr marL="445484" indent="-445484">
              <a:lnSpc>
                <a:spcPct val="150000"/>
              </a:lnSpc>
              <a:buFont typeface="Wingdings" panose="05000000000000000000" pitchFamily="2" charset="2"/>
              <a:buChar char="Ø"/>
            </a:pPr>
            <a:r>
              <a:rPr lang="en-IN" sz="2400" dirty="0"/>
              <a:t>Discuss about the teaching methods and if required any facilities for better studies and education.</a:t>
            </a:r>
          </a:p>
          <a:p>
            <a:pPr marL="445484" indent="-445484">
              <a:lnSpc>
                <a:spcPct val="150000"/>
              </a:lnSpc>
              <a:buFont typeface="Wingdings" panose="05000000000000000000" pitchFamily="2" charset="2"/>
              <a:buChar char="Ø"/>
            </a:pPr>
            <a:r>
              <a:rPr lang="en-IN" sz="2400" dirty="0"/>
              <a:t>Organizing camps in rural area’s.</a:t>
            </a:r>
          </a:p>
          <a:p>
            <a:pPr marL="445484" indent="-445484">
              <a:lnSpc>
                <a:spcPct val="150000"/>
              </a:lnSpc>
              <a:buFont typeface="Wingdings" panose="05000000000000000000" pitchFamily="2" charset="2"/>
              <a:buChar char="Ø"/>
            </a:pPr>
            <a:r>
              <a:rPr lang="en-US" sz="2400" dirty="0"/>
              <a:t>Increase awareness of Education among students and motivating specially Female to get educated which will help them to become independent in life.</a:t>
            </a:r>
          </a:p>
          <a:p>
            <a:pPr marL="445484" indent="-445484">
              <a:lnSpc>
                <a:spcPct val="150000"/>
              </a:lnSpc>
              <a:buFont typeface="Wingdings" panose="05000000000000000000" pitchFamily="2" charset="2"/>
              <a:buChar char="Ø"/>
            </a:pPr>
            <a:endParaRPr lang="en-IN" sz="2806" dirty="0"/>
          </a:p>
        </p:txBody>
      </p:sp>
    </p:spTree>
    <p:extLst>
      <p:ext uri="{BB962C8B-B14F-4D97-AF65-F5344CB8AC3E}">
        <p14:creationId xmlns:p14="http://schemas.microsoft.com/office/powerpoint/2010/main" val="35172145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81ECDDC-F091-159B-317B-093259433D46}"/>
              </a:ext>
            </a:extLst>
          </p:cNvPr>
          <p:cNvSpPr txBox="1"/>
          <p:nvPr/>
        </p:nvSpPr>
        <p:spPr>
          <a:xfrm>
            <a:off x="407285" y="272374"/>
            <a:ext cx="6791183" cy="9605835"/>
          </a:xfrm>
          <a:prstGeom prst="rect">
            <a:avLst/>
          </a:prstGeom>
          <a:noFill/>
        </p:spPr>
        <p:txBody>
          <a:bodyPr wrap="square">
            <a:spAutoFit/>
          </a:bodyPr>
          <a:lstStyle/>
          <a:p>
            <a:pPr>
              <a:lnSpc>
                <a:spcPct val="150000"/>
              </a:lnSpc>
            </a:pPr>
            <a:r>
              <a:rPr lang="en-IN" dirty="0">
                <a:latin typeface="Arial Black" panose="020B0A04020102020204" pitchFamily="34" charset="0"/>
              </a:rPr>
              <a:t>DESCRIPTION:</a:t>
            </a:r>
          </a:p>
          <a:p>
            <a:pPr>
              <a:lnSpc>
                <a:spcPct val="150000"/>
              </a:lnSpc>
            </a:pPr>
            <a:r>
              <a:rPr lang="en-IN" dirty="0"/>
              <a:t>In early days, We used to store the data of admissions manually on registers or files. As we know ,new data is generated every year so is  It is not possible to store all the data manually as it required many peoples and time as well. </a:t>
            </a:r>
          </a:p>
          <a:p>
            <a:pPr>
              <a:lnSpc>
                <a:spcPct val="150000"/>
              </a:lnSpc>
            </a:pPr>
            <a:endParaRPr lang="en-IN" dirty="0"/>
          </a:p>
          <a:p>
            <a:pPr>
              <a:lnSpc>
                <a:spcPct val="150000"/>
              </a:lnSpc>
            </a:pPr>
            <a:r>
              <a:rPr lang="en-IN" dirty="0">
                <a:latin typeface="Arial Black" panose="020B0A04020102020204" pitchFamily="34" charset="0"/>
              </a:rPr>
              <a:t>DIAGNOSTICS:</a:t>
            </a:r>
          </a:p>
          <a:p>
            <a:pPr>
              <a:lnSpc>
                <a:spcPct val="150000"/>
              </a:lnSpc>
            </a:pPr>
            <a:r>
              <a:rPr lang="en-IN" dirty="0"/>
              <a:t>File processing systems has many </a:t>
            </a:r>
            <a:r>
              <a:rPr lang="en-IN" dirty="0" err="1"/>
              <a:t>disadvantages.some</a:t>
            </a:r>
            <a:r>
              <a:rPr lang="en-IN" dirty="0"/>
              <a:t> are listed below:</a:t>
            </a:r>
          </a:p>
          <a:p>
            <a:pPr marL="623678" indent="-623678">
              <a:lnSpc>
                <a:spcPct val="150000"/>
              </a:lnSpc>
              <a:buFont typeface="+mj-lt"/>
              <a:buAutoNum type="romanLcPeriod"/>
            </a:pPr>
            <a:r>
              <a:rPr lang="en-IN" dirty="0"/>
              <a:t>Data </a:t>
            </a:r>
            <a:r>
              <a:rPr lang="en-IN" dirty="0" err="1"/>
              <a:t>inconsistancy</a:t>
            </a:r>
            <a:r>
              <a:rPr lang="en-IN" dirty="0"/>
              <a:t> - The various copies of data may no longer agree.</a:t>
            </a:r>
          </a:p>
          <a:p>
            <a:pPr marL="623678" indent="-623678">
              <a:lnSpc>
                <a:spcPct val="150000"/>
              </a:lnSpc>
              <a:buFont typeface="+mj-lt"/>
              <a:buAutoNum type="romanLcPeriod"/>
            </a:pPr>
            <a:r>
              <a:rPr lang="en-IN" dirty="0"/>
              <a:t>Data redundancy - To make a data </a:t>
            </a:r>
            <a:r>
              <a:rPr lang="en-IN" dirty="0" err="1"/>
              <a:t>consistant</a:t>
            </a:r>
            <a:r>
              <a:rPr lang="en-IN" dirty="0"/>
              <a:t> we have to face redundancy in data</a:t>
            </a:r>
          </a:p>
          <a:p>
            <a:pPr marL="623678" indent="-623678">
              <a:lnSpc>
                <a:spcPct val="150000"/>
              </a:lnSpc>
              <a:buFont typeface="+mj-lt"/>
              <a:buAutoNum type="romanLcPeriod"/>
            </a:pPr>
            <a:r>
              <a:rPr lang="en-IN" dirty="0"/>
              <a:t> Difficulty in accessing data as retrieval of data consume lots of time and efforts.</a:t>
            </a:r>
          </a:p>
          <a:p>
            <a:pPr marL="623678" indent="-623678">
              <a:lnSpc>
                <a:spcPct val="150000"/>
              </a:lnSpc>
              <a:buFont typeface="+mj-lt"/>
              <a:buAutoNum type="romanLcPeriod"/>
            </a:pPr>
            <a:r>
              <a:rPr lang="en-IN" dirty="0"/>
              <a:t>Data security- every user should not be able to access the entire data.</a:t>
            </a:r>
          </a:p>
          <a:p>
            <a:pPr marL="623678" indent="-623678">
              <a:lnSpc>
                <a:spcPct val="150000"/>
              </a:lnSpc>
              <a:buFont typeface="+mj-lt"/>
              <a:buAutoNum type="romanLcPeriod"/>
            </a:pPr>
            <a:r>
              <a:rPr lang="en-IN" dirty="0"/>
              <a:t>Data isolation- data is scattered in various </a:t>
            </a:r>
            <a:r>
              <a:rPr lang="en-IN" dirty="0" err="1"/>
              <a:t>files.files</a:t>
            </a:r>
            <a:r>
              <a:rPr lang="en-IN" dirty="0"/>
              <a:t> may be in different formats so to access/retrieve those data we have to write a new programs which is not convenient.</a:t>
            </a:r>
          </a:p>
          <a:p>
            <a:pPr marL="623678" indent="-623678">
              <a:lnSpc>
                <a:spcPct val="150000"/>
              </a:lnSpc>
              <a:buFont typeface="+mj-lt"/>
              <a:buAutoNum type="romanLcPeriod"/>
            </a:pPr>
            <a:r>
              <a:rPr lang="en-IN" dirty="0"/>
              <a:t>Concurrent access anomalies- for the sake of overall performance of system many systems allows multiple users to update the data simultaneously it may results in </a:t>
            </a:r>
            <a:r>
              <a:rPr lang="en-IN" dirty="0" err="1"/>
              <a:t>inconsistant</a:t>
            </a:r>
            <a:r>
              <a:rPr lang="en-IN" dirty="0"/>
              <a:t> data.</a:t>
            </a:r>
          </a:p>
        </p:txBody>
      </p:sp>
    </p:spTree>
    <p:extLst>
      <p:ext uri="{BB962C8B-B14F-4D97-AF65-F5344CB8AC3E}">
        <p14:creationId xmlns:p14="http://schemas.microsoft.com/office/powerpoint/2010/main" val="6859048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553CC3-25F4-060F-2AA2-41DFCE7F2EEB}"/>
              </a:ext>
            </a:extLst>
          </p:cNvPr>
          <p:cNvSpPr>
            <a:spLocks noGrp="1"/>
          </p:cNvSpPr>
          <p:nvPr>
            <p:ph type="title"/>
          </p:nvPr>
        </p:nvSpPr>
        <p:spPr/>
        <p:txBody>
          <a:bodyPr>
            <a:normAutofit/>
          </a:bodyPr>
          <a:lstStyle/>
          <a:p>
            <a:r>
              <a:rPr lang="en-US" sz="3600" dirty="0">
                <a:latin typeface="Arial Black" panose="020B0A04020102020204" pitchFamily="34" charset="0"/>
              </a:rPr>
              <a:t>    </a:t>
            </a:r>
            <a:r>
              <a:rPr lang="en-US" sz="3600" b="1" i="1" dirty="0" err="1">
                <a:latin typeface="Arial Black" panose="020B0A04020102020204" pitchFamily="34" charset="0"/>
              </a:rPr>
              <a:t>Observstions</a:t>
            </a:r>
            <a:r>
              <a:rPr lang="en-US" sz="3600" dirty="0">
                <a:latin typeface="Arial Black" panose="020B0A04020102020204" pitchFamily="34" charset="0"/>
              </a:rPr>
              <a:t>:</a:t>
            </a:r>
            <a:endParaRPr lang="en-IN" sz="3600" dirty="0">
              <a:latin typeface="Arial Black" panose="020B0A04020102020204" pitchFamily="34" charset="0"/>
            </a:endParaRPr>
          </a:p>
        </p:txBody>
      </p:sp>
      <p:sp>
        <p:nvSpPr>
          <p:cNvPr id="3" name="Content Placeholder 2">
            <a:extLst>
              <a:ext uri="{FF2B5EF4-FFF2-40B4-BE49-F238E27FC236}">
                <a16:creationId xmlns:a16="http://schemas.microsoft.com/office/drawing/2014/main" id="{396A224D-B8A0-DF39-5BBE-C8BD0219219A}"/>
              </a:ext>
            </a:extLst>
          </p:cNvPr>
          <p:cNvSpPr>
            <a:spLocks noGrp="1"/>
          </p:cNvSpPr>
          <p:nvPr>
            <p:ph idx="1"/>
          </p:nvPr>
        </p:nvSpPr>
        <p:spPr>
          <a:xfrm>
            <a:off x="1409075" y="3793734"/>
            <a:ext cx="4527030" cy="4690699"/>
          </a:xfrm>
        </p:spPr>
        <p:txBody>
          <a:bodyPr>
            <a:noAutofit/>
          </a:bodyPr>
          <a:lstStyle/>
          <a:p>
            <a:pPr marL="623678" indent="-623678">
              <a:lnSpc>
                <a:spcPct val="200000"/>
              </a:lnSpc>
              <a:buFont typeface="+mj-lt"/>
              <a:buAutoNum type="romanUcPeriod"/>
            </a:pPr>
            <a:r>
              <a:rPr lang="en-US" sz="5400" b="1" i="1" dirty="0"/>
              <a:t>TABLE</a:t>
            </a:r>
          </a:p>
          <a:p>
            <a:pPr marL="623678" indent="-623678">
              <a:lnSpc>
                <a:spcPct val="200000"/>
              </a:lnSpc>
              <a:buFont typeface="+mj-lt"/>
              <a:buAutoNum type="romanUcPeriod"/>
            </a:pPr>
            <a:r>
              <a:rPr lang="en-US" sz="5400" b="1" i="1" dirty="0"/>
              <a:t>GRAPHS</a:t>
            </a:r>
            <a:endParaRPr lang="en-IN" sz="5400" b="1" i="1" dirty="0"/>
          </a:p>
        </p:txBody>
      </p:sp>
    </p:spTree>
    <p:extLst>
      <p:ext uri="{BB962C8B-B14F-4D97-AF65-F5344CB8AC3E}">
        <p14:creationId xmlns:p14="http://schemas.microsoft.com/office/powerpoint/2010/main" val="26317650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2769412403"/>
              </p:ext>
            </p:extLst>
          </p:nvPr>
        </p:nvGraphicFramePr>
        <p:xfrm>
          <a:off x="598564" y="3414373"/>
          <a:ext cx="1299375" cy="1405209"/>
        </p:xfrm>
        <a:graphic>
          <a:graphicData uri="http://schemas.openxmlformats.org/drawingml/2006/table">
            <a:tbl>
              <a:tblPr firstRow="1" bandRow="1">
                <a:tableStyleId>{5C22544A-7EE6-4342-B048-85BDC9FD1C3A}</a:tableStyleId>
              </a:tblPr>
              <a:tblGrid>
                <a:gridCol w="1299375">
                  <a:extLst>
                    <a:ext uri="{9D8B030D-6E8A-4147-A177-3AD203B41FA5}">
                      <a16:colId xmlns:a16="http://schemas.microsoft.com/office/drawing/2014/main" val="3545024517"/>
                    </a:ext>
                  </a:extLst>
                </a:gridCol>
              </a:tblGrid>
              <a:tr h="385791">
                <a:tc>
                  <a:txBody>
                    <a:bodyPr/>
                    <a:lstStyle/>
                    <a:p>
                      <a:r>
                        <a:rPr lang="en-US" sz="1100" dirty="0"/>
                        <a:t>    DEPARTMENT</a:t>
                      </a:r>
                      <a:endParaRPr lang="en-IN" sz="1100" dirty="0"/>
                    </a:p>
                  </a:txBody>
                  <a:tcPr marL="56698" marR="56698" marT="28349" marB="2834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02341270"/>
                  </a:ext>
                </a:extLst>
              </a:tr>
              <a:tr h="340602">
                <a:tc>
                  <a:txBody>
                    <a:bodyPr/>
                    <a:lstStyle/>
                    <a:p>
                      <a:pPr algn="l"/>
                      <a:r>
                        <a:rPr lang="en-US" sz="1100" u="none" dirty="0"/>
                        <a:t>  </a:t>
                      </a:r>
                      <a:r>
                        <a:rPr lang="en-US" sz="1100" u="sng" dirty="0"/>
                        <a:t>Dept_id</a:t>
                      </a:r>
                      <a:endParaRPr lang="en-IN" sz="1100" u="sng" dirty="0"/>
                    </a:p>
                  </a:txBody>
                  <a:tcPr marL="56698" marR="56698" marT="28349" marB="2834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4256833220"/>
                  </a:ext>
                </a:extLst>
              </a:tr>
              <a:tr h="338214">
                <a:tc>
                  <a:txBody>
                    <a:bodyPr/>
                    <a:lstStyle/>
                    <a:p>
                      <a:r>
                        <a:rPr lang="en-US" sz="1100" dirty="0"/>
                        <a:t>  Dept_name</a:t>
                      </a:r>
                      <a:endParaRPr lang="en-IN" sz="1100" dirty="0"/>
                    </a:p>
                  </a:txBody>
                  <a:tcPr marL="56698" marR="56698" marT="28349" marB="2834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948642889"/>
                  </a:ext>
                </a:extLst>
              </a:tr>
              <a:tr h="340602">
                <a:tc>
                  <a:txBody>
                    <a:bodyPr/>
                    <a:lstStyle/>
                    <a:p>
                      <a:r>
                        <a:rPr lang="en-US" sz="1100" dirty="0"/>
                        <a:t>  Uni_id</a:t>
                      </a:r>
                      <a:endParaRPr lang="en-IN" sz="1100" dirty="0"/>
                    </a:p>
                  </a:txBody>
                  <a:tcPr marL="56698" marR="56698" marT="28349" marB="2834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5352757"/>
                  </a:ext>
                </a:extLst>
              </a:tr>
            </a:tbl>
          </a:graphicData>
        </a:graphic>
      </p:graphicFrame>
      <p:graphicFrame>
        <p:nvGraphicFramePr>
          <p:cNvPr id="5" name="Table 4"/>
          <p:cNvGraphicFramePr>
            <a:graphicFrameLocks noGrp="1"/>
          </p:cNvGraphicFramePr>
          <p:nvPr/>
        </p:nvGraphicFramePr>
        <p:xfrm>
          <a:off x="2212586" y="1845930"/>
          <a:ext cx="1304059" cy="1438150"/>
        </p:xfrm>
        <a:graphic>
          <a:graphicData uri="http://schemas.openxmlformats.org/drawingml/2006/table">
            <a:tbl>
              <a:tblPr firstRow="1" bandRow="1">
                <a:tableStyleId>{5C22544A-7EE6-4342-B048-85BDC9FD1C3A}</a:tableStyleId>
              </a:tblPr>
              <a:tblGrid>
                <a:gridCol w="1304059">
                  <a:extLst>
                    <a:ext uri="{9D8B030D-6E8A-4147-A177-3AD203B41FA5}">
                      <a16:colId xmlns:a16="http://schemas.microsoft.com/office/drawing/2014/main" val="3545024517"/>
                    </a:ext>
                  </a:extLst>
                </a:gridCol>
              </a:tblGrid>
              <a:tr h="355758">
                <a:tc>
                  <a:txBody>
                    <a:bodyPr/>
                    <a:lstStyle/>
                    <a:p>
                      <a:r>
                        <a:rPr lang="en-US" sz="1100" dirty="0"/>
                        <a:t> </a:t>
                      </a:r>
                      <a:r>
                        <a:rPr lang="en-US" sz="1100" baseline="0" dirty="0"/>
                        <a:t>  UNIVERSITY </a:t>
                      </a:r>
                      <a:endParaRPr lang="en-IN" sz="1100" dirty="0"/>
                    </a:p>
                  </a:txBody>
                  <a:tcPr marL="56698" marR="56698" marT="28349" marB="2834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02341270"/>
                  </a:ext>
                </a:extLst>
              </a:tr>
              <a:tr h="270598">
                <a:tc>
                  <a:txBody>
                    <a:bodyPr/>
                    <a:lstStyle/>
                    <a:p>
                      <a:r>
                        <a:rPr lang="en-US" sz="1100" u="none" dirty="0"/>
                        <a:t>  </a:t>
                      </a:r>
                      <a:r>
                        <a:rPr lang="en-US" sz="1100" u="sng" dirty="0"/>
                        <a:t>Uni_id</a:t>
                      </a:r>
                    </a:p>
                  </a:txBody>
                  <a:tcPr marL="56698" marR="56698" marT="28349" marB="2834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4256833220"/>
                  </a:ext>
                </a:extLst>
              </a:tr>
              <a:tr h="270598">
                <a:tc>
                  <a:txBody>
                    <a:bodyPr/>
                    <a:lstStyle/>
                    <a:p>
                      <a:r>
                        <a:rPr lang="en-US" sz="1100" u="none" dirty="0"/>
                        <a:t>  Name</a:t>
                      </a:r>
                      <a:endParaRPr lang="en-IN" sz="1100" u="none" dirty="0"/>
                    </a:p>
                  </a:txBody>
                  <a:tcPr marL="56698" marR="56698" marT="28349" marB="2834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948642889"/>
                  </a:ext>
                </a:extLst>
              </a:tr>
              <a:tr h="270598">
                <a:tc>
                  <a:txBody>
                    <a:bodyPr/>
                    <a:lstStyle/>
                    <a:p>
                      <a:r>
                        <a:rPr lang="en-US" sz="1100" dirty="0"/>
                        <a:t>  Rank</a:t>
                      </a:r>
                      <a:endParaRPr lang="en-IN" sz="1100" dirty="0"/>
                    </a:p>
                  </a:txBody>
                  <a:tcPr marL="56698" marR="56698" marT="28349" marB="2834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75352757"/>
                  </a:ext>
                </a:extLst>
              </a:tr>
              <a:tr h="270598">
                <a:tc>
                  <a:txBody>
                    <a:bodyPr/>
                    <a:lstStyle/>
                    <a:p>
                      <a:r>
                        <a:rPr lang="en-US" sz="1100" dirty="0"/>
                        <a:t>  Location</a:t>
                      </a:r>
                      <a:endParaRPr lang="en-IN" sz="1100" dirty="0"/>
                    </a:p>
                  </a:txBody>
                  <a:tcPr marL="56698" marR="56698" marT="28349" marB="2834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66424061"/>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317696323"/>
              </p:ext>
            </p:extLst>
          </p:nvPr>
        </p:nvGraphicFramePr>
        <p:xfrm>
          <a:off x="645008" y="6611272"/>
          <a:ext cx="1059705" cy="1490795"/>
        </p:xfrm>
        <a:graphic>
          <a:graphicData uri="http://schemas.openxmlformats.org/drawingml/2006/table">
            <a:tbl>
              <a:tblPr firstRow="1" bandRow="1">
                <a:tableStyleId>{5C22544A-7EE6-4342-B048-85BDC9FD1C3A}</a:tableStyleId>
              </a:tblPr>
              <a:tblGrid>
                <a:gridCol w="1059705">
                  <a:extLst>
                    <a:ext uri="{9D8B030D-6E8A-4147-A177-3AD203B41FA5}">
                      <a16:colId xmlns:a16="http://schemas.microsoft.com/office/drawing/2014/main" val="3545024517"/>
                    </a:ext>
                  </a:extLst>
                </a:gridCol>
              </a:tblGrid>
              <a:tr h="340794">
                <a:tc>
                  <a:txBody>
                    <a:bodyPr/>
                    <a:lstStyle/>
                    <a:p>
                      <a:r>
                        <a:rPr lang="en-US" sz="1100" dirty="0"/>
                        <a:t>      COURSE</a:t>
                      </a:r>
                      <a:endParaRPr lang="en-IN" sz="1100" dirty="0"/>
                    </a:p>
                  </a:txBody>
                  <a:tcPr marL="56698" marR="56698" marT="28349" marB="2834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02341270"/>
                  </a:ext>
                </a:extLst>
              </a:tr>
              <a:tr h="286653">
                <a:tc>
                  <a:txBody>
                    <a:bodyPr/>
                    <a:lstStyle/>
                    <a:p>
                      <a:r>
                        <a:rPr lang="en-US" sz="1100" dirty="0"/>
                        <a:t>  </a:t>
                      </a:r>
                      <a:r>
                        <a:rPr lang="en-US" sz="1100" u="sng" dirty="0"/>
                        <a:t>Course_id</a:t>
                      </a:r>
                      <a:endParaRPr lang="en-IN" sz="1100" u="sng" dirty="0"/>
                    </a:p>
                  </a:txBody>
                  <a:tcPr marL="56698" marR="56698" marT="28349" marB="2834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4256833220"/>
                  </a:ext>
                </a:extLst>
              </a:tr>
              <a:tr h="576695">
                <a:tc>
                  <a:txBody>
                    <a:bodyPr/>
                    <a:lstStyle/>
                    <a:p>
                      <a:r>
                        <a:rPr lang="en-US" sz="1100" dirty="0"/>
                        <a:t>  Course_name</a:t>
                      </a:r>
                      <a:endParaRPr lang="en-IN" sz="1100" dirty="0"/>
                    </a:p>
                  </a:txBody>
                  <a:tcPr marL="56698" marR="56698" marT="28349" marB="2834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948642889"/>
                  </a:ext>
                </a:extLst>
              </a:tr>
              <a:tr h="286653">
                <a:tc>
                  <a:txBody>
                    <a:bodyPr/>
                    <a:lstStyle/>
                    <a:p>
                      <a:r>
                        <a:rPr lang="en-US" sz="1100" dirty="0"/>
                        <a:t>  Dept_id </a:t>
                      </a:r>
                    </a:p>
                  </a:txBody>
                  <a:tcPr marL="56698" marR="56698" marT="28349" marB="2834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5352757"/>
                  </a:ext>
                </a:extLst>
              </a:tr>
            </a:tbl>
          </a:graphicData>
        </a:graphic>
      </p:graphicFrame>
      <p:graphicFrame>
        <p:nvGraphicFramePr>
          <p:cNvPr id="7" name="Table 6"/>
          <p:cNvGraphicFramePr>
            <a:graphicFrameLocks noGrp="1"/>
          </p:cNvGraphicFramePr>
          <p:nvPr/>
        </p:nvGraphicFramePr>
        <p:xfrm>
          <a:off x="2260720" y="5158744"/>
          <a:ext cx="1140103" cy="1221922"/>
        </p:xfrm>
        <a:graphic>
          <a:graphicData uri="http://schemas.openxmlformats.org/drawingml/2006/table">
            <a:tbl>
              <a:tblPr firstRow="1" bandRow="1">
                <a:tableStyleId>{5C22544A-7EE6-4342-B048-85BDC9FD1C3A}</a:tableStyleId>
              </a:tblPr>
              <a:tblGrid>
                <a:gridCol w="1140103">
                  <a:extLst>
                    <a:ext uri="{9D8B030D-6E8A-4147-A177-3AD203B41FA5}">
                      <a16:colId xmlns:a16="http://schemas.microsoft.com/office/drawing/2014/main" val="3545024517"/>
                    </a:ext>
                  </a:extLst>
                </a:gridCol>
              </a:tblGrid>
              <a:tr h="408829">
                <a:tc>
                  <a:txBody>
                    <a:bodyPr/>
                    <a:lstStyle/>
                    <a:p>
                      <a:r>
                        <a:rPr lang="en-US" sz="1000" dirty="0"/>
                        <a:t>ENTRANCE_Exam</a:t>
                      </a:r>
                      <a:endParaRPr lang="en-IN" sz="1000" dirty="0"/>
                    </a:p>
                  </a:txBody>
                  <a:tcPr marL="56698" marR="56698" marT="28349" marB="2834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02341270"/>
                  </a:ext>
                </a:extLst>
              </a:tr>
              <a:tr h="271031">
                <a:tc>
                  <a:txBody>
                    <a:bodyPr/>
                    <a:lstStyle/>
                    <a:p>
                      <a:r>
                        <a:rPr lang="en-US" sz="1100" dirty="0"/>
                        <a:t>  </a:t>
                      </a:r>
                      <a:r>
                        <a:rPr lang="en-US" sz="1100" u="sng" dirty="0"/>
                        <a:t>Exam_id</a:t>
                      </a:r>
                      <a:endParaRPr lang="en-IN" sz="1100" u="sng" dirty="0"/>
                    </a:p>
                  </a:txBody>
                  <a:tcPr marL="56698" marR="56698" marT="28349" marB="2834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4256833220"/>
                  </a:ext>
                </a:extLst>
              </a:tr>
              <a:tr h="271031">
                <a:tc>
                  <a:txBody>
                    <a:bodyPr/>
                    <a:lstStyle/>
                    <a:p>
                      <a:r>
                        <a:rPr lang="en-US" sz="1100" dirty="0"/>
                        <a:t>  Name</a:t>
                      </a:r>
                      <a:endParaRPr lang="en-IN" sz="1100" dirty="0"/>
                    </a:p>
                  </a:txBody>
                  <a:tcPr marL="56698" marR="56698" marT="28349" marB="2834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948642889"/>
                  </a:ext>
                </a:extLst>
              </a:tr>
              <a:tr h="27103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dirty="0"/>
                        <a:t> course_id</a:t>
                      </a:r>
                      <a:endParaRPr lang="en-IN" sz="1100" dirty="0"/>
                    </a:p>
                  </a:txBody>
                  <a:tcPr marL="56698" marR="56698" marT="28349" marB="2834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75352757"/>
                  </a:ext>
                </a:extLst>
              </a:tr>
            </a:tbl>
          </a:graphicData>
        </a:graphic>
      </p:graphicFrame>
      <p:graphicFrame>
        <p:nvGraphicFramePr>
          <p:cNvPr id="8" name="Table 7"/>
          <p:cNvGraphicFramePr>
            <a:graphicFrameLocks noGrp="1"/>
          </p:cNvGraphicFramePr>
          <p:nvPr/>
        </p:nvGraphicFramePr>
        <p:xfrm>
          <a:off x="4070316" y="6184270"/>
          <a:ext cx="1201066" cy="1681610"/>
        </p:xfrm>
        <a:graphic>
          <a:graphicData uri="http://schemas.openxmlformats.org/drawingml/2006/table">
            <a:tbl>
              <a:tblPr firstRow="1" bandRow="1">
                <a:tableStyleId>{5C22544A-7EE6-4342-B048-85BDC9FD1C3A}</a:tableStyleId>
              </a:tblPr>
              <a:tblGrid>
                <a:gridCol w="1201066">
                  <a:extLst>
                    <a:ext uri="{9D8B030D-6E8A-4147-A177-3AD203B41FA5}">
                      <a16:colId xmlns:a16="http://schemas.microsoft.com/office/drawing/2014/main" val="3545024517"/>
                    </a:ext>
                  </a:extLst>
                </a:gridCol>
              </a:tblGrid>
              <a:tr h="369030">
                <a:tc>
                  <a:txBody>
                    <a:bodyPr/>
                    <a:lstStyle/>
                    <a:p>
                      <a:r>
                        <a:rPr lang="en-US" sz="800" baseline="0" dirty="0"/>
                        <a:t> </a:t>
                      </a:r>
                      <a:r>
                        <a:rPr lang="en-US" sz="900" baseline="0" dirty="0"/>
                        <a:t>STUDENT REGISTRATION</a:t>
                      </a:r>
                      <a:endParaRPr lang="en-IN" sz="900" dirty="0"/>
                    </a:p>
                  </a:txBody>
                  <a:tcPr marL="56698" marR="56698" marT="28349" marB="2834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02341270"/>
                  </a:ext>
                </a:extLst>
              </a:tr>
              <a:tr h="262516">
                <a:tc>
                  <a:txBody>
                    <a:bodyPr/>
                    <a:lstStyle/>
                    <a:p>
                      <a:r>
                        <a:rPr lang="en-US" sz="1100" u="none" dirty="0"/>
                        <a:t>   </a:t>
                      </a:r>
                      <a:r>
                        <a:rPr lang="en-US" sz="1100" u="sng" dirty="0"/>
                        <a:t>Username</a:t>
                      </a:r>
                    </a:p>
                  </a:txBody>
                  <a:tcPr marL="56698" marR="56698" marT="28349" marB="2834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4256833220"/>
                  </a:ext>
                </a:extLst>
              </a:tr>
              <a:tr h="262516">
                <a:tc>
                  <a:txBody>
                    <a:bodyPr/>
                    <a:lstStyle/>
                    <a:p>
                      <a:r>
                        <a:rPr lang="en-US" sz="1100" u="none" dirty="0"/>
                        <a:t>   </a:t>
                      </a:r>
                      <a:r>
                        <a:rPr lang="en-US" sz="1100" u="none" baseline="0" dirty="0"/>
                        <a:t>Email_id</a:t>
                      </a:r>
                      <a:endParaRPr lang="en-IN" sz="1100" u="none" dirty="0"/>
                    </a:p>
                  </a:txBody>
                  <a:tcPr marL="56698" marR="56698" marT="28349" marB="2834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948642889"/>
                  </a:ext>
                </a:extLst>
              </a:tr>
              <a:tr h="262516">
                <a:tc>
                  <a:txBody>
                    <a:bodyPr/>
                    <a:lstStyle/>
                    <a:p>
                      <a:r>
                        <a:rPr lang="en-US" sz="1100" dirty="0"/>
                        <a:t>    password</a:t>
                      </a:r>
                      <a:endParaRPr lang="en-IN" sz="1100" dirty="0"/>
                    </a:p>
                  </a:txBody>
                  <a:tcPr marL="56698" marR="56698" marT="28349" marB="2834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75352757"/>
                  </a:ext>
                </a:extLst>
              </a:tr>
              <a:tr h="262516">
                <a:tc>
                  <a:txBody>
                    <a:bodyPr/>
                    <a:lstStyle/>
                    <a:p>
                      <a:r>
                        <a:rPr lang="en-US" sz="1100" dirty="0"/>
                        <a:t>    mobile_no</a:t>
                      </a:r>
                      <a:endParaRPr lang="en-IN" sz="1100" dirty="0"/>
                    </a:p>
                  </a:txBody>
                  <a:tcPr marL="56698" marR="56698" marT="28349" marB="2834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666424061"/>
                  </a:ext>
                </a:extLst>
              </a:tr>
              <a:tr h="26251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dirty="0"/>
                        <a:t>     Nationality</a:t>
                      </a:r>
                      <a:endParaRPr lang="en-IN" sz="1100" dirty="0"/>
                    </a:p>
                  </a:txBody>
                  <a:tcPr marL="56698" marR="56698" marT="28349" marB="2834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28998502"/>
                  </a:ext>
                </a:extLst>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1360656288"/>
              </p:ext>
            </p:extLst>
          </p:nvPr>
        </p:nvGraphicFramePr>
        <p:xfrm>
          <a:off x="5847233" y="6678831"/>
          <a:ext cx="1236056" cy="3034680"/>
        </p:xfrm>
        <a:graphic>
          <a:graphicData uri="http://schemas.openxmlformats.org/drawingml/2006/table">
            <a:tbl>
              <a:tblPr firstRow="1" bandRow="1">
                <a:tableStyleId>{5C22544A-7EE6-4342-B048-85BDC9FD1C3A}</a:tableStyleId>
              </a:tblPr>
              <a:tblGrid>
                <a:gridCol w="1236056">
                  <a:extLst>
                    <a:ext uri="{9D8B030D-6E8A-4147-A177-3AD203B41FA5}">
                      <a16:colId xmlns:a16="http://schemas.microsoft.com/office/drawing/2014/main" val="3545024517"/>
                    </a:ext>
                  </a:extLst>
                </a:gridCol>
              </a:tblGrid>
              <a:tr h="289263">
                <a:tc>
                  <a:txBody>
                    <a:bodyPr/>
                    <a:lstStyle/>
                    <a:p>
                      <a:r>
                        <a:rPr lang="en-US" sz="800" baseline="0" dirty="0"/>
                        <a:t> </a:t>
                      </a:r>
                      <a:r>
                        <a:rPr lang="en-US" sz="900" baseline="0" dirty="0"/>
                        <a:t>STUDENT application</a:t>
                      </a:r>
                      <a:endParaRPr lang="en-IN" sz="900" dirty="0"/>
                    </a:p>
                  </a:txBody>
                  <a:tcPr marL="56698" marR="56698" marT="28349" marB="2834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02341270"/>
                  </a:ext>
                </a:extLst>
              </a:tr>
              <a:tr h="40336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u="none" dirty="0"/>
                        <a:t>  </a:t>
                      </a:r>
                      <a:r>
                        <a:rPr lang="en-US" sz="1100" u="sng" dirty="0"/>
                        <a:t>Application_no</a:t>
                      </a:r>
                      <a:endParaRPr lang="en-IN" sz="1100" u="sng" dirty="0"/>
                    </a:p>
                  </a:txBody>
                  <a:tcPr marL="56698" marR="56698" marT="28349" marB="2834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4256833220"/>
                  </a:ext>
                </a:extLst>
              </a:tr>
              <a:tr h="23003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u="none" dirty="0"/>
                        <a:t>   First_name</a:t>
                      </a:r>
                      <a:endParaRPr lang="en-IN" sz="1100" u="none" dirty="0"/>
                    </a:p>
                  </a:txBody>
                  <a:tcPr marL="56698" marR="56698" marT="28349" marB="2834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217820566"/>
                  </a:ext>
                </a:extLst>
              </a:tr>
              <a:tr h="230030">
                <a:tc>
                  <a:txBody>
                    <a:bodyPr/>
                    <a:lstStyle/>
                    <a:p>
                      <a:r>
                        <a:rPr lang="en-US" sz="1100" u="none" dirty="0"/>
                        <a:t>   </a:t>
                      </a:r>
                      <a:r>
                        <a:rPr lang="en-US" sz="1100" dirty="0"/>
                        <a:t>Last_name</a:t>
                      </a:r>
                      <a:endParaRPr lang="en-IN" sz="1100" u="none" dirty="0"/>
                    </a:p>
                  </a:txBody>
                  <a:tcPr marL="56698" marR="56698" marT="28349" marB="2834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948642889"/>
                  </a:ext>
                </a:extLst>
              </a:tr>
              <a:tr h="230030">
                <a:tc>
                  <a:txBody>
                    <a:bodyPr/>
                    <a:lstStyle/>
                    <a:p>
                      <a:r>
                        <a:rPr lang="en-US" sz="1100" dirty="0"/>
                        <a:t>    User_name</a:t>
                      </a:r>
                      <a:endParaRPr lang="en-IN" sz="1100" dirty="0"/>
                    </a:p>
                  </a:txBody>
                  <a:tcPr marL="56698" marR="56698" marT="28349" marB="2834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75352757"/>
                  </a:ext>
                </a:extLst>
              </a:tr>
              <a:tr h="230030">
                <a:tc>
                  <a:txBody>
                    <a:bodyPr/>
                    <a:lstStyle/>
                    <a:p>
                      <a:r>
                        <a:rPr lang="en-US" sz="1100" dirty="0"/>
                        <a:t>   </a:t>
                      </a:r>
                      <a:r>
                        <a:rPr lang="en-US" sz="1100" baseline="0" dirty="0"/>
                        <a:t> </a:t>
                      </a:r>
                      <a:r>
                        <a:rPr lang="en-US" sz="1100" dirty="0"/>
                        <a:t> course_id</a:t>
                      </a:r>
                      <a:endParaRPr lang="en-IN" sz="1100" dirty="0"/>
                    </a:p>
                  </a:txBody>
                  <a:tcPr marL="56698" marR="56698" marT="28349" marB="2834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666424061"/>
                  </a:ext>
                </a:extLst>
              </a:tr>
              <a:tr h="230030">
                <a:tc>
                  <a:txBody>
                    <a:bodyPr/>
                    <a:lstStyle/>
                    <a:p>
                      <a:r>
                        <a:rPr lang="en-US" sz="1100" dirty="0"/>
                        <a:t>    street_name</a:t>
                      </a:r>
                      <a:endParaRPr lang="en-IN" sz="1100" dirty="0"/>
                    </a:p>
                  </a:txBody>
                  <a:tcPr marL="56698" marR="56698" marT="28349" marB="2834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760631109"/>
                  </a:ext>
                </a:extLst>
              </a:tr>
              <a:tr h="230030">
                <a:tc>
                  <a:txBody>
                    <a:bodyPr/>
                    <a:lstStyle/>
                    <a:p>
                      <a:r>
                        <a:rPr lang="en-US" sz="1100" dirty="0"/>
                        <a:t>    city</a:t>
                      </a:r>
                      <a:endParaRPr lang="en-IN" sz="1100" dirty="0"/>
                    </a:p>
                  </a:txBody>
                  <a:tcPr marL="56698" marR="56698" marT="28349" marB="2834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4049352712"/>
                  </a:ext>
                </a:extLst>
              </a:tr>
              <a:tr h="230030">
                <a:tc>
                  <a:txBody>
                    <a:bodyPr/>
                    <a:lstStyle/>
                    <a:p>
                      <a:r>
                        <a:rPr lang="en-US" sz="1100" dirty="0"/>
                        <a:t>    state</a:t>
                      </a:r>
                      <a:endParaRPr lang="en-IN" sz="1100" dirty="0"/>
                    </a:p>
                  </a:txBody>
                  <a:tcPr marL="56698" marR="56698" marT="28349" marB="2834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457515443"/>
                  </a:ext>
                </a:extLst>
              </a:tr>
              <a:tr h="23003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dirty="0"/>
                        <a:t>     DOB</a:t>
                      </a:r>
                      <a:endParaRPr lang="en-IN" sz="1100" dirty="0"/>
                    </a:p>
                  </a:txBody>
                  <a:tcPr marL="56698" marR="56698" marT="28349" marB="2834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896566394"/>
                  </a:ext>
                </a:extLst>
              </a:tr>
              <a:tr h="23003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dirty="0"/>
                        <a:t>     Gender</a:t>
                      </a:r>
                    </a:p>
                  </a:txBody>
                  <a:tcPr marL="56698" marR="56698" marT="28349" marB="2834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867839006"/>
                  </a:ext>
                </a:extLst>
              </a:tr>
              <a:tr h="230030">
                <a:tc>
                  <a:txBody>
                    <a:bodyPr/>
                    <a:lstStyle/>
                    <a:p>
                      <a:r>
                        <a:rPr lang="en-US" sz="1100" dirty="0"/>
                        <a:t>     category</a:t>
                      </a:r>
                      <a:endParaRPr lang="en-IN" sz="1100" dirty="0"/>
                    </a:p>
                  </a:txBody>
                  <a:tcPr marL="56698" marR="56698" marT="28349" marB="2834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1508841"/>
                  </a:ext>
                </a:extLst>
              </a:tr>
            </a:tbl>
          </a:graphicData>
        </a:graphic>
      </p:graphicFrame>
      <p:graphicFrame>
        <p:nvGraphicFramePr>
          <p:cNvPr id="10" name="Table 9"/>
          <p:cNvGraphicFramePr>
            <a:graphicFrameLocks noGrp="1"/>
          </p:cNvGraphicFramePr>
          <p:nvPr/>
        </p:nvGraphicFramePr>
        <p:xfrm>
          <a:off x="4130680" y="3610788"/>
          <a:ext cx="1140702" cy="941825"/>
        </p:xfrm>
        <a:graphic>
          <a:graphicData uri="http://schemas.openxmlformats.org/drawingml/2006/table">
            <a:tbl>
              <a:tblPr firstRow="1" bandRow="1">
                <a:tableStyleId>{5C22544A-7EE6-4342-B048-85BDC9FD1C3A}</a:tableStyleId>
              </a:tblPr>
              <a:tblGrid>
                <a:gridCol w="1140702">
                  <a:extLst>
                    <a:ext uri="{9D8B030D-6E8A-4147-A177-3AD203B41FA5}">
                      <a16:colId xmlns:a16="http://schemas.microsoft.com/office/drawing/2014/main" val="3545024517"/>
                    </a:ext>
                  </a:extLst>
                </a:gridCol>
              </a:tblGrid>
              <a:tr h="340533">
                <a:tc>
                  <a:txBody>
                    <a:bodyPr/>
                    <a:lstStyle/>
                    <a:p>
                      <a:r>
                        <a:rPr lang="en-US" sz="1100" dirty="0"/>
                        <a:t>     RESULT</a:t>
                      </a:r>
                      <a:endParaRPr lang="en-IN" sz="1100" dirty="0"/>
                    </a:p>
                  </a:txBody>
                  <a:tcPr marL="56698" marR="56698" marT="28349" marB="2834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02341270"/>
                  </a:ext>
                </a:extLst>
              </a:tr>
              <a:tr h="300646">
                <a:tc>
                  <a:txBody>
                    <a:bodyPr/>
                    <a:lstStyle/>
                    <a:p>
                      <a:pPr algn="l"/>
                      <a:r>
                        <a:rPr lang="en-US" sz="1100" u="none" dirty="0"/>
                        <a:t>  Username</a:t>
                      </a:r>
                      <a:endParaRPr lang="en-IN" sz="1100" u="sng" dirty="0"/>
                    </a:p>
                  </a:txBody>
                  <a:tcPr marL="56698" marR="56698" marT="28349" marB="2834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4256833220"/>
                  </a:ext>
                </a:extLst>
              </a:tr>
              <a:tr h="300646">
                <a:tc>
                  <a:txBody>
                    <a:bodyPr/>
                    <a:lstStyle/>
                    <a:p>
                      <a:r>
                        <a:rPr lang="en-US" sz="1100" dirty="0"/>
                        <a:t>  Marks</a:t>
                      </a:r>
                      <a:endParaRPr lang="en-IN" sz="1100" dirty="0"/>
                    </a:p>
                  </a:txBody>
                  <a:tcPr marL="56698" marR="56698" marT="28349" marB="2834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48642889"/>
                  </a:ext>
                </a:extLst>
              </a:tr>
            </a:tbl>
          </a:graphicData>
        </a:graphic>
      </p:graphicFrame>
      <p:graphicFrame>
        <p:nvGraphicFramePr>
          <p:cNvPr id="11" name="Table 10"/>
          <p:cNvGraphicFramePr>
            <a:graphicFrameLocks noGrp="1"/>
          </p:cNvGraphicFramePr>
          <p:nvPr/>
        </p:nvGraphicFramePr>
        <p:xfrm>
          <a:off x="5866327" y="2198175"/>
          <a:ext cx="1163799" cy="989880"/>
        </p:xfrm>
        <a:graphic>
          <a:graphicData uri="http://schemas.openxmlformats.org/drawingml/2006/table">
            <a:tbl>
              <a:tblPr firstRow="1" bandRow="1">
                <a:tableStyleId>{5C22544A-7EE6-4342-B048-85BDC9FD1C3A}</a:tableStyleId>
              </a:tblPr>
              <a:tblGrid>
                <a:gridCol w="1163799">
                  <a:extLst>
                    <a:ext uri="{9D8B030D-6E8A-4147-A177-3AD203B41FA5}">
                      <a16:colId xmlns:a16="http://schemas.microsoft.com/office/drawing/2014/main" val="3545024517"/>
                    </a:ext>
                  </a:extLst>
                </a:gridCol>
              </a:tblGrid>
              <a:tr h="329960">
                <a:tc>
                  <a:txBody>
                    <a:bodyPr/>
                    <a:lstStyle/>
                    <a:p>
                      <a:r>
                        <a:rPr lang="en-US" sz="1100" dirty="0"/>
                        <a:t>  </a:t>
                      </a:r>
                      <a:r>
                        <a:rPr lang="en-US" sz="1100" baseline="0" dirty="0"/>
                        <a:t>    MERIT</a:t>
                      </a:r>
                      <a:endParaRPr lang="en-IN" sz="1100" dirty="0"/>
                    </a:p>
                  </a:txBody>
                  <a:tcPr marL="56698" marR="56698" marT="28349" marB="2834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02341270"/>
                  </a:ext>
                </a:extLst>
              </a:tr>
              <a:tr h="329960">
                <a:tc>
                  <a:txBody>
                    <a:bodyPr/>
                    <a:lstStyle/>
                    <a:p>
                      <a:pPr algn="l"/>
                      <a:r>
                        <a:rPr lang="en-US" sz="1100" u="none" dirty="0"/>
                        <a:t>  Username</a:t>
                      </a:r>
                      <a:endParaRPr lang="en-IN" sz="1100" u="sng" dirty="0"/>
                    </a:p>
                  </a:txBody>
                  <a:tcPr marL="56698" marR="56698" marT="28349" marB="2834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4256833220"/>
                  </a:ext>
                </a:extLst>
              </a:tr>
              <a:tr h="329960">
                <a:tc>
                  <a:txBody>
                    <a:bodyPr/>
                    <a:lstStyle/>
                    <a:p>
                      <a:r>
                        <a:rPr lang="en-US" sz="1100" dirty="0"/>
                        <a:t>  Marks</a:t>
                      </a:r>
                      <a:endParaRPr lang="en-IN" sz="1100" dirty="0"/>
                    </a:p>
                  </a:txBody>
                  <a:tcPr marL="56698" marR="56698" marT="28349" marB="2834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48642889"/>
                  </a:ext>
                </a:extLst>
              </a:tr>
            </a:tbl>
          </a:graphicData>
        </a:graphic>
      </p:graphicFrame>
      <p:sp>
        <p:nvSpPr>
          <p:cNvPr id="2" name="Diamond 1"/>
          <p:cNvSpPr/>
          <p:nvPr/>
        </p:nvSpPr>
        <p:spPr>
          <a:xfrm>
            <a:off x="692479" y="2100859"/>
            <a:ext cx="1012234" cy="586555"/>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Has</a:t>
            </a:r>
            <a:endParaRPr lang="en-IN" sz="1400" dirty="0"/>
          </a:p>
        </p:txBody>
      </p:sp>
      <p:cxnSp>
        <p:nvCxnSpPr>
          <p:cNvPr id="12" name="Straight Arrow Connector 11"/>
          <p:cNvCxnSpPr>
            <a:cxnSpLocks/>
          </p:cNvCxnSpPr>
          <p:nvPr/>
        </p:nvCxnSpPr>
        <p:spPr>
          <a:xfrm>
            <a:off x="1711192" y="2394136"/>
            <a:ext cx="540256"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6" name="Straight Connector 15"/>
          <p:cNvCxnSpPr>
            <a:stCxn id="2" idx="2"/>
          </p:cNvCxnSpPr>
          <p:nvPr/>
        </p:nvCxnSpPr>
        <p:spPr>
          <a:xfrm>
            <a:off x="1198596" y="2687414"/>
            <a:ext cx="10546" cy="709414"/>
          </a:xfrm>
          <a:prstGeom prst="line">
            <a:avLst/>
          </a:prstGeom>
        </p:spPr>
        <p:style>
          <a:lnRef idx="3">
            <a:schemeClr val="dk1"/>
          </a:lnRef>
          <a:fillRef idx="0">
            <a:schemeClr val="dk1"/>
          </a:fillRef>
          <a:effectRef idx="2">
            <a:schemeClr val="dk1"/>
          </a:effectRef>
          <a:fontRef idx="minor">
            <a:schemeClr val="tx1"/>
          </a:fontRef>
        </p:style>
      </p:cxnSp>
      <p:sp>
        <p:nvSpPr>
          <p:cNvPr id="17" name="Diamond 16"/>
          <p:cNvSpPr/>
          <p:nvPr/>
        </p:nvSpPr>
        <p:spPr>
          <a:xfrm>
            <a:off x="570368" y="5474814"/>
            <a:ext cx="1079875" cy="598871"/>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a:t>conduct</a:t>
            </a:r>
            <a:endParaRPr lang="en-IN" sz="700" dirty="0"/>
          </a:p>
        </p:txBody>
      </p:sp>
      <p:cxnSp>
        <p:nvCxnSpPr>
          <p:cNvPr id="23" name="Straight Connector 22"/>
          <p:cNvCxnSpPr>
            <a:cxnSpLocks/>
            <a:stCxn id="17" idx="3"/>
          </p:cNvCxnSpPr>
          <p:nvPr/>
        </p:nvCxnSpPr>
        <p:spPr>
          <a:xfrm>
            <a:off x="1650243" y="5774250"/>
            <a:ext cx="601205" cy="6639"/>
          </a:xfrm>
          <a:prstGeom prst="line">
            <a:avLst/>
          </a:prstGeom>
          <a:ln>
            <a:solidFill>
              <a:schemeClr val="tx1">
                <a:lumMod val="95000"/>
                <a:lumOff val="5000"/>
              </a:schemeClr>
            </a:solidFill>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32" name="Straight Connector 31"/>
          <p:cNvCxnSpPr>
            <a:stCxn id="17" idx="2"/>
          </p:cNvCxnSpPr>
          <p:nvPr/>
        </p:nvCxnSpPr>
        <p:spPr>
          <a:xfrm>
            <a:off x="1110305" y="6073685"/>
            <a:ext cx="1953" cy="500627"/>
          </a:xfrm>
          <a:prstGeom prst="line">
            <a:avLst/>
          </a:prstGeom>
        </p:spPr>
        <p:style>
          <a:lnRef idx="3">
            <a:schemeClr val="dk1"/>
          </a:lnRef>
          <a:fillRef idx="0">
            <a:schemeClr val="dk1"/>
          </a:fillRef>
          <a:effectRef idx="2">
            <a:schemeClr val="dk1"/>
          </a:effectRef>
          <a:fontRef idx="minor">
            <a:schemeClr val="tx1"/>
          </a:fontRef>
        </p:style>
      </p:cxnSp>
      <p:cxnSp>
        <p:nvCxnSpPr>
          <p:cNvPr id="35" name="Straight Arrow Connector 34"/>
          <p:cNvCxnSpPr>
            <a:endCxn id="4" idx="2"/>
          </p:cNvCxnSpPr>
          <p:nvPr/>
        </p:nvCxnSpPr>
        <p:spPr>
          <a:xfrm flipH="1" flipV="1">
            <a:off x="1248251" y="4819582"/>
            <a:ext cx="73306" cy="167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a:stCxn id="17" idx="0"/>
          </p:cNvCxnSpPr>
          <p:nvPr/>
        </p:nvCxnSpPr>
        <p:spPr>
          <a:xfrm flipH="1" flipV="1">
            <a:off x="1107663" y="4813716"/>
            <a:ext cx="2642" cy="66109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48" name="Diamond 47"/>
          <p:cNvSpPr/>
          <p:nvPr/>
        </p:nvSpPr>
        <p:spPr>
          <a:xfrm>
            <a:off x="2141888" y="7049044"/>
            <a:ext cx="1217987" cy="566975"/>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16" dirty="0"/>
              <a:t>require</a:t>
            </a:r>
            <a:endParaRPr lang="en-IN" sz="1116" dirty="0"/>
          </a:p>
        </p:txBody>
      </p:sp>
      <p:cxnSp>
        <p:nvCxnSpPr>
          <p:cNvPr id="52" name="Straight Connector 51"/>
          <p:cNvCxnSpPr/>
          <p:nvPr/>
        </p:nvCxnSpPr>
        <p:spPr>
          <a:xfrm flipV="1">
            <a:off x="2750881" y="6374267"/>
            <a:ext cx="0" cy="674777"/>
          </a:xfrm>
          <a:prstGeom prst="line">
            <a:avLst/>
          </a:prstGeom>
        </p:spPr>
        <p:style>
          <a:lnRef idx="3">
            <a:schemeClr val="dk1"/>
          </a:lnRef>
          <a:fillRef idx="0">
            <a:schemeClr val="dk1"/>
          </a:fillRef>
          <a:effectRef idx="2">
            <a:schemeClr val="dk1"/>
          </a:effectRef>
          <a:fontRef idx="minor">
            <a:schemeClr val="tx1"/>
          </a:fontRef>
        </p:style>
      </p:cxnSp>
      <p:cxnSp>
        <p:nvCxnSpPr>
          <p:cNvPr id="13" name="Straight Connector 12"/>
          <p:cNvCxnSpPr>
            <a:stCxn id="48" idx="3"/>
          </p:cNvCxnSpPr>
          <p:nvPr/>
        </p:nvCxnSpPr>
        <p:spPr>
          <a:xfrm flipV="1">
            <a:off x="3359875" y="7332531"/>
            <a:ext cx="710441" cy="1"/>
          </a:xfrm>
          <a:prstGeom prst="line">
            <a:avLst/>
          </a:prstGeom>
        </p:spPr>
        <p:style>
          <a:lnRef idx="3">
            <a:schemeClr val="dk1"/>
          </a:lnRef>
          <a:fillRef idx="0">
            <a:schemeClr val="dk1"/>
          </a:fillRef>
          <a:effectRef idx="2">
            <a:schemeClr val="dk1"/>
          </a:effectRef>
          <a:fontRef idx="minor">
            <a:schemeClr val="tx1"/>
          </a:fontRef>
        </p:style>
      </p:cxnSp>
      <p:cxnSp>
        <p:nvCxnSpPr>
          <p:cNvPr id="28" name="Straight Connector 27"/>
          <p:cNvCxnSpPr>
            <a:stCxn id="48" idx="2"/>
          </p:cNvCxnSpPr>
          <p:nvPr/>
        </p:nvCxnSpPr>
        <p:spPr>
          <a:xfrm>
            <a:off x="2750881" y="7616019"/>
            <a:ext cx="0" cy="966401"/>
          </a:xfrm>
          <a:prstGeom prst="line">
            <a:avLst/>
          </a:prstGeom>
        </p:spPr>
        <p:style>
          <a:lnRef idx="3">
            <a:schemeClr val="dk1"/>
          </a:lnRef>
          <a:fillRef idx="0">
            <a:schemeClr val="dk1"/>
          </a:fillRef>
          <a:effectRef idx="2">
            <a:schemeClr val="dk1"/>
          </a:effectRef>
          <a:fontRef idx="minor">
            <a:schemeClr val="tx1"/>
          </a:fontRef>
        </p:style>
      </p:cxnSp>
      <p:cxnSp>
        <p:nvCxnSpPr>
          <p:cNvPr id="33" name="Straight Connector 32"/>
          <p:cNvCxnSpPr>
            <a:cxnSpLocks/>
          </p:cNvCxnSpPr>
          <p:nvPr/>
        </p:nvCxnSpPr>
        <p:spPr>
          <a:xfrm flipV="1">
            <a:off x="2750881" y="8567884"/>
            <a:ext cx="3096352" cy="7463"/>
          </a:xfrm>
          <a:prstGeom prst="line">
            <a:avLst/>
          </a:prstGeom>
        </p:spPr>
        <p:style>
          <a:lnRef idx="3">
            <a:schemeClr val="dk1"/>
          </a:lnRef>
          <a:fillRef idx="0">
            <a:schemeClr val="dk1"/>
          </a:fillRef>
          <a:effectRef idx="2">
            <a:schemeClr val="dk1"/>
          </a:effectRef>
          <a:fontRef idx="minor">
            <a:schemeClr val="tx1"/>
          </a:fontRef>
        </p:style>
      </p:cxnSp>
      <p:sp>
        <p:nvSpPr>
          <p:cNvPr id="3" name="Diamond 2"/>
          <p:cNvSpPr/>
          <p:nvPr/>
        </p:nvSpPr>
        <p:spPr>
          <a:xfrm>
            <a:off x="2434147" y="3782129"/>
            <a:ext cx="860934" cy="574341"/>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19" dirty="0"/>
              <a:t>Has</a:t>
            </a:r>
            <a:endParaRPr lang="en-IN" sz="919" dirty="0"/>
          </a:p>
        </p:txBody>
      </p:sp>
      <p:cxnSp>
        <p:nvCxnSpPr>
          <p:cNvPr id="19" name="Straight Connector 18"/>
          <p:cNvCxnSpPr/>
          <p:nvPr/>
        </p:nvCxnSpPr>
        <p:spPr>
          <a:xfrm>
            <a:off x="2864614" y="4428226"/>
            <a:ext cx="0" cy="730519"/>
          </a:xfrm>
          <a:prstGeom prst="line">
            <a:avLst/>
          </a:prstGeom>
        </p:spPr>
        <p:style>
          <a:lnRef idx="3">
            <a:schemeClr val="dk1"/>
          </a:lnRef>
          <a:fillRef idx="0">
            <a:schemeClr val="dk1"/>
          </a:fillRef>
          <a:effectRef idx="2">
            <a:schemeClr val="dk1"/>
          </a:effectRef>
          <a:fontRef idx="minor">
            <a:schemeClr val="tx1"/>
          </a:fontRef>
        </p:style>
      </p:cxnSp>
      <p:cxnSp>
        <p:nvCxnSpPr>
          <p:cNvPr id="21" name="Straight Connector 20"/>
          <p:cNvCxnSpPr/>
          <p:nvPr/>
        </p:nvCxnSpPr>
        <p:spPr>
          <a:xfrm flipV="1">
            <a:off x="3184706" y="4102728"/>
            <a:ext cx="929532" cy="4705"/>
          </a:xfrm>
          <a:prstGeom prst="line">
            <a:avLst/>
          </a:prstGeom>
        </p:spPr>
        <p:style>
          <a:lnRef idx="3">
            <a:schemeClr val="dk1"/>
          </a:lnRef>
          <a:fillRef idx="0">
            <a:schemeClr val="dk1"/>
          </a:fillRef>
          <a:effectRef idx="2">
            <a:schemeClr val="dk1"/>
          </a:effectRef>
          <a:fontRef idx="minor">
            <a:schemeClr val="tx1"/>
          </a:fontRef>
        </p:style>
      </p:cxnSp>
      <p:sp>
        <p:nvSpPr>
          <p:cNvPr id="26" name="Rectangle 25"/>
          <p:cNvSpPr/>
          <p:nvPr/>
        </p:nvSpPr>
        <p:spPr>
          <a:xfrm>
            <a:off x="5813164" y="2148730"/>
            <a:ext cx="1270125" cy="111182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116"/>
          </a:p>
        </p:txBody>
      </p:sp>
      <p:sp>
        <p:nvSpPr>
          <p:cNvPr id="27" name="Rectangle 26"/>
          <p:cNvSpPr/>
          <p:nvPr/>
        </p:nvSpPr>
        <p:spPr>
          <a:xfrm>
            <a:off x="4084049" y="3563862"/>
            <a:ext cx="1233963" cy="101087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116"/>
          </a:p>
        </p:txBody>
      </p:sp>
      <p:sp>
        <p:nvSpPr>
          <p:cNvPr id="31" name="Diamond 30"/>
          <p:cNvSpPr/>
          <p:nvPr/>
        </p:nvSpPr>
        <p:spPr>
          <a:xfrm>
            <a:off x="4157031" y="2198176"/>
            <a:ext cx="1015747" cy="606079"/>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b="1" dirty="0"/>
              <a:t>Generate</a:t>
            </a:r>
            <a:endParaRPr lang="en-IN" sz="700" b="1" dirty="0"/>
          </a:p>
        </p:txBody>
      </p:sp>
      <p:cxnSp>
        <p:nvCxnSpPr>
          <p:cNvPr id="41" name="Straight Connector 40"/>
          <p:cNvCxnSpPr>
            <a:stCxn id="31" idx="2"/>
          </p:cNvCxnSpPr>
          <p:nvPr/>
        </p:nvCxnSpPr>
        <p:spPr>
          <a:xfrm>
            <a:off x="4664904" y="2804254"/>
            <a:ext cx="0" cy="712087"/>
          </a:xfrm>
          <a:prstGeom prst="line">
            <a:avLst/>
          </a:prstGeom>
        </p:spPr>
        <p:style>
          <a:lnRef idx="3">
            <a:schemeClr val="dk1"/>
          </a:lnRef>
          <a:fillRef idx="0">
            <a:schemeClr val="dk1"/>
          </a:fillRef>
          <a:effectRef idx="2">
            <a:schemeClr val="dk1"/>
          </a:effectRef>
          <a:fontRef idx="minor">
            <a:schemeClr val="tx1"/>
          </a:fontRef>
        </p:style>
      </p:cxnSp>
      <p:cxnSp>
        <p:nvCxnSpPr>
          <p:cNvPr id="43" name="Straight Connector 42"/>
          <p:cNvCxnSpPr/>
          <p:nvPr/>
        </p:nvCxnSpPr>
        <p:spPr>
          <a:xfrm>
            <a:off x="5154542" y="2529094"/>
            <a:ext cx="711784" cy="0"/>
          </a:xfrm>
          <a:prstGeom prst="line">
            <a:avLst/>
          </a:prstGeom>
        </p:spPr>
        <p:style>
          <a:lnRef idx="3">
            <a:schemeClr val="dk1"/>
          </a:lnRef>
          <a:fillRef idx="0">
            <a:schemeClr val="dk1"/>
          </a:fillRef>
          <a:effectRef idx="2">
            <a:schemeClr val="dk1"/>
          </a:effectRef>
          <a:fontRef idx="minor">
            <a:schemeClr val="tx1"/>
          </a:fontRef>
        </p:style>
      </p:cxnSp>
      <p:cxnSp>
        <p:nvCxnSpPr>
          <p:cNvPr id="45" name="Straight Connector 44"/>
          <p:cNvCxnSpPr/>
          <p:nvPr/>
        </p:nvCxnSpPr>
        <p:spPr>
          <a:xfrm>
            <a:off x="5196131" y="2495642"/>
            <a:ext cx="670195" cy="2122"/>
          </a:xfrm>
          <a:prstGeom prst="line">
            <a:avLst/>
          </a:prstGeom>
        </p:spPr>
        <p:style>
          <a:lnRef idx="3">
            <a:schemeClr val="dk1"/>
          </a:lnRef>
          <a:fillRef idx="0">
            <a:schemeClr val="dk1"/>
          </a:fillRef>
          <a:effectRef idx="2">
            <a:schemeClr val="dk1"/>
          </a:effectRef>
          <a:fontRef idx="minor">
            <a:schemeClr val="tx1"/>
          </a:fontRef>
        </p:style>
      </p:cxnSp>
      <p:cxnSp>
        <p:nvCxnSpPr>
          <p:cNvPr id="53" name="Straight Connector 52"/>
          <p:cNvCxnSpPr/>
          <p:nvPr/>
        </p:nvCxnSpPr>
        <p:spPr>
          <a:xfrm>
            <a:off x="3295082" y="4069300"/>
            <a:ext cx="802714" cy="0"/>
          </a:xfrm>
          <a:prstGeom prst="line">
            <a:avLst/>
          </a:prstGeom>
        </p:spPr>
        <p:style>
          <a:lnRef idx="3">
            <a:schemeClr val="dk1"/>
          </a:lnRef>
          <a:fillRef idx="0">
            <a:schemeClr val="dk1"/>
          </a:fillRef>
          <a:effectRef idx="2">
            <a:schemeClr val="dk1"/>
          </a:effectRef>
          <a:fontRef idx="minor">
            <a:schemeClr val="tx1"/>
          </a:fontRef>
        </p:style>
      </p:cxnSp>
      <p:sp>
        <p:nvSpPr>
          <p:cNvPr id="54" name="Diamond 53"/>
          <p:cNvSpPr/>
          <p:nvPr/>
        </p:nvSpPr>
        <p:spPr>
          <a:xfrm>
            <a:off x="4052021" y="2146672"/>
            <a:ext cx="1223119" cy="702186"/>
          </a:xfrm>
          <a:prstGeom prst="diamon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116"/>
          </a:p>
        </p:txBody>
      </p:sp>
      <p:sp>
        <p:nvSpPr>
          <p:cNvPr id="55" name="Diamond 54"/>
          <p:cNvSpPr/>
          <p:nvPr/>
        </p:nvSpPr>
        <p:spPr>
          <a:xfrm>
            <a:off x="2390065" y="3720698"/>
            <a:ext cx="950774" cy="697203"/>
          </a:xfrm>
          <a:prstGeom prst="diamon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116"/>
          </a:p>
        </p:txBody>
      </p:sp>
      <p:sp>
        <p:nvSpPr>
          <p:cNvPr id="74" name="Rounded Rectangle 73"/>
          <p:cNvSpPr/>
          <p:nvPr/>
        </p:nvSpPr>
        <p:spPr>
          <a:xfrm>
            <a:off x="2521991" y="296151"/>
            <a:ext cx="2692528" cy="702186"/>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u="sng" dirty="0">
                <a:solidFill>
                  <a:schemeClr val="tx1"/>
                </a:solidFill>
              </a:rPr>
              <a:t>ER - Diagram</a:t>
            </a:r>
            <a:endParaRPr lang="en-IN" sz="2800" b="1" u="sng" dirty="0">
              <a:solidFill>
                <a:schemeClr val="tx1"/>
              </a:solidFill>
            </a:endParaRPr>
          </a:p>
        </p:txBody>
      </p:sp>
    </p:spTree>
    <p:extLst>
      <p:ext uri="{BB962C8B-B14F-4D97-AF65-F5344CB8AC3E}">
        <p14:creationId xmlns:p14="http://schemas.microsoft.com/office/powerpoint/2010/main" val="31856496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871756-FE87-B78C-DC6C-677A96E9F0B1}"/>
              </a:ext>
            </a:extLst>
          </p:cNvPr>
          <p:cNvSpPr>
            <a:spLocks noGrp="1"/>
          </p:cNvSpPr>
          <p:nvPr>
            <p:ph type="title"/>
          </p:nvPr>
        </p:nvSpPr>
        <p:spPr/>
        <p:txBody>
          <a:bodyPr/>
          <a:lstStyle/>
          <a:p>
            <a:r>
              <a:rPr lang="en-US" dirty="0">
                <a:latin typeface="Arial Black" panose="020B0A04020102020204" pitchFamily="34" charset="0"/>
              </a:rPr>
              <a:t>SOFTWARE REQUIRED:</a:t>
            </a:r>
            <a:endParaRPr lang="en-IN" dirty="0">
              <a:latin typeface="Arial Black" panose="020B0A04020102020204" pitchFamily="34" charset="0"/>
            </a:endParaRPr>
          </a:p>
        </p:txBody>
      </p:sp>
      <p:sp>
        <p:nvSpPr>
          <p:cNvPr id="3" name="Content Placeholder 2">
            <a:extLst>
              <a:ext uri="{FF2B5EF4-FFF2-40B4-BE49-F238E27FC236}">
                <a16:creationId xmlns:a16="http://schemas.microsoft.com/office/drawing/2014/main" id="{A3A95DB3-4977-88BE-1E53-F18998938E90}"/>
              </a:ext>
            </a:extLst>
          </p:cNvPr>
          <p:cNvSpPr>
            <a:spLocks noGrp="1"/>
          </p:cNvSpPr>
          <p:nvPr>
            <p:ph idx="1"/>
          </p:nvPr>
        </p:nvSpPr>
        <p:spPr>
          <a:xfrm>
            <a:off x="494675" y="1781971"/>
            <a:ext cx="6309033" cy="5689100"/>
          </a:xfrm>
        </p:spPr>
        <p:txBody>
          <a:bodyPr>
            <a:normAutofit/>
          </a:bodyPr>
          <a:lstStyle/>
          <a:p>
            <a:pPr marL="623678" indent="-623678">
              <a:lnSpc>
                <a:spcPct val="150000"/>
              </a:lnSpc>
              <a:buFont typeface="+mj-lt"/>
              <a:buAutoNum type="romanUcPeriod"/>
            </a:pPr>
            <a:r>
              <a:rPr lang="en-US" sz="3742" dirty="0"/>
              <a:t>MYSQL</a:t>
            </a:r>
          </a:p>
          <a:p>
            <a:pPr marL="623678" indent="-623678">
              <a:lnSpc>
                <a:spcPct val="150000"/>
              </a:lnSpc>
              <a:buFont typeface="+mj-lt"/>
              <a:buAutoNum type="romanUcPeriod"/>
            </a:pPr>
            <a:r>
              <a:rPr lang="en-US" sz="3742" dirty="0"/>
              <a:t>MICROSOFT EXCEL</a:t>
            </a:r>
          </a:p>
          <a:p>
            <a:pPr marL="623678" indent="-623678">
              <a:lnSpc>
                <a:spcPct val="150000"/>
              </a:lnSpc>
              <a:buFont typeface="+mj-lt"/>
              <a:buAutoNum type="romanUcPeriod"/>
            </a:pPr>
            <a:r>
              <a:rPr lang="en-US" sz="3742" dirty="0"/>
              <a:t>MICROSOFT POWERPOINT</a:t>
            </a:r>
            <a:endParaRPr lang="en-IN" sz="3742" dirty="0"/>
          </a:p>
        </p:txBody>
      </p:sp>
    </p:spTree>
    <p:extLst>
      <p:ext uri="{BB962C8B-B14F-4D97-AF65-F5344CB8AC3E}">
        <p14:creationId xmlns:p14="http://schemas.microsoft.com/office/powerpoint/2010/main" val="2704791175"/>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TM02892315[[fn=Wisp]]</Template>
  <TotalTime>246</TotalTime>
  <Words>756</Words>
  <Application>Microsoft Office PowerPoint</Application>
  <PresentationFormat>Custom</PresentationFormat>
  <Paragraphs>111</Paragraphs>
  <Slides>17</Slides>
  <Notes>1</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17</vt:i4>
      </vt:variant>
    </vt:vector>
  </HeadingPairs>
  <TitlesOfParts>
    <vt:vector size="28" baseType="lpstr">
      <vt:lpstr>Arial</vt:lpstr>
      <vt:lpstr>Arial Black</vt:lpstr>
      <vt:lpstr>Arial Rounded MT Bold</vt:lpstr>
      <vt:lpstr>Bahnschrift</vt:lpstr>
      <vt:lpstr>Bahnschrift SemiLight</vt:lpstr>
      <vt:lpstr>Bodoni MT Black</vt:lpstr>
      <vt:lpstr>Calibri</vt:lpstr>
      <vt:lpstr>Century Gothic</vt:lpstr>
      <vt:lpstr>Wingdings</vt:lpstr>
      <vt:lpstr>Wingdings 3</vt:lpstr>
      <vt:lpstr>Wisp</vt:lpstr>
      <vt:lpstr>PowerPoint Presentation</vt:lpstr>
      <vt:lpstr>Introduction:</vt:lpstr>
      <vt:lpstr>Problem Statement:</vt:lpstr>
      <vt:lpstr>PowerPoint Presentation</vt:lpstr>
      <vt:lpstr>PowerPoint Presentation</vt:lpstr>
      <vt:lpstr>PowerPoint Presentation</vt:lpstr>
      <vt:lpstr>    Observstions:</vt:lpstr>
      <vt:lpstr>PowerPoint Presentation</vt:lpstr>
      <vt:lpstr>SOFTWARE REQUIRED:</vt:lpstr>
      <vt:lpstr>PowerPoint Presentation</vt:lpstr>
      <vt:lpstr>PowerPoint Presentation</vt:lpstr>
      <vt:lpstr>PowerPoint Presentation</vt:lpstr>
      <vt:lpstr>PowerPoint Presentation</vt:lpstr>
      <vt:lpstr>PowerPoint Presentation</vt:lpstr>
      <vt:lpstr> Graphs: total students       enrolled gender wise</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dc:title>
  <dc:creator>jyotsnahedau21@gmail.com</dc:creator>
  <cp:lastModifiedBy>Suhel Gundre</cp:lastModifiedBy>
  <cp:revision>17</cp:revision>
  <dcterms:created xsi:type="dcterms:W3CDTF">2022-12-27T18:11:23Z</dcterms:created>
  <dcterms:modified xsi:type="dcterms:W3CDTF">2022-12-28T07:18:06Z</dcterms:modified>
</cp:coreProperties>
</file>