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E361-24D0-A941-8D4F-065BA0250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454EE-DC83-914E-91B8-D44C0C932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6D52-E181-604F-A405-5E2A57C0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00-CEDB-C549-9C21-B1AFC284E80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66B1-13BA-364E-8081-539B474E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DA6D2-B0C7-9342-8A45-1650D07B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5513-A6AD-2747-BDE4-24322C61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3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C93E-0D0A-1742-A5BA-056FE475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8F862-D599-C947-9194-E9020A01C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7039-25DB-F84A-BA73-C569221E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00-CEDB-C549-9C21-B1AFC284E80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F9470-7273-454F-A896-6D2BDA0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363B5-864D-8F42-A17D-D7AC8BAC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5513-A6AD-2747-BDE4-24322C61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C78B8-46FA-7D48-A678-1A20683BE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2CC50-10C1-DA49-8F1D-202DB20D0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8BEB-5019-2D44-BE57-10DBDC57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00-CEDB-C549-9C21-B1AFC284E80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BBD5-5A4E-E748-9BF3-20CF5667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30EE3-32D1-E54B-ABE0-03AF2463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5513-A6AD-2747-BDE4-24322C61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2881-05AA-1044-81C2-FACADC3D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082A-F59B-2249-8B6B-60524CB98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39BC-F8FB-494B-AC79-93C960FA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00-CEDB-C549-9C21-B1AFC284E80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E0D2A-483C-D641-A402-748A3B7E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6596-E353-184D-8040-CCAB9ED4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5513-A6AD-2747-BDE4-24322C61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1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216D-C314-084F-B2EF-49E91858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90AF3-787A-F642-9F86-99D69204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46F06-EE2D-1441-9CB0-97906881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00-CEDB-C549-9C21-B1AFC284E80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E81B-E2E5-A24A-8F95-301150C4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4074-8613-A742-8A4A-8206FC36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5513-A6AD-2747-BDE4-24322C61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9AAB-795C-D94B-95EF-6C3D209B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10B7C-DD36-9644-9588-D3D86AD57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3421D-D046-9347-B751-045742881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4CB41-4CE4-CE43-A0B3-BD554179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00-CEDB-C549-9C21-B1AFC284E80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4A183-B111-114E-9910-6C68C9F1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686DF-FB48-4B46-946B-E9611072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5513-A6AD-2747-BDE4-24322C61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2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42E8-838B-E646-B9D3-F38742D8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55E7E-718C-974C-A98B-65A63041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5160A-A4A2-F04F-AE4C-B8B83AAE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4A1B6-7839-BC4E-9C84-D30BE8BBF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7615D-F2D3-5443-AD36-DFF5183FC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4171B-A85A-384B-A61D-55F26208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00-CEDB-C549-9C21-B1AFC284E80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9CA98-DDEE-3E43-90D5-925083A2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0119D-37CD-AD41-9E06-36050839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5513-A6AD-2747-BDE4-24322C61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1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C76D-E2B6-8241-83D1-EEE2553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184BE-25E0-C648-A037-CFAE35D1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00-CEDB-C549-9C21-B1AFC284E80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C24B2-B907-FA48-93A0-C3F3E5F2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AA749-E853-6748-BF10-DCB596DF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5513-A6AD-2747-BDE4-24322C61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4E29E-0F47-5747-8CA7-F7CB7D43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00-CEDB-C549-9C21-B1AFC284E80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FBA26-8CE9-7743-83AF-9C736563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59CBE-D076-D54D-8B4E-E88270DD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5513-A6AD-2747-BDE4-24322C61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4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F9F7-A13A-8846-AA6D-1A0463D5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6F0DF-8A9D-B94E-B5A9-04868A861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D1C21-3EA6-314F-913B-F0C4AE0BA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D2BB8-4011-6F43-9F5C-FEF4DC73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00-CEDB-C549-9C21-B1AFC284E80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AA14-E4AE-3047-B10B-B54A4A06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26ACF-2111-374C-94A3-C6D205E1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5513-A6AD-2747-BDE4-24322C61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9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BA7E-CAC4-2F41-BC2A-2C873D3E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611D-2693-D34B-99FC-8AE13D059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35F1F-C4CB-6644-85FE-71DC28FB9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ECB81-D308-1F41-AD59-5A46D54A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00-CEDB-C549-9C21-B1AFC284E80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121AD-8FDB-0144-9430-4945B3AA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B49B8-4D35-2A47-BA44-198E0638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5513-A6AD-2747-BDE4-24322C61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A4ACE-6257-DB43-B7D0-54FFABF8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FFA6B-5074-F24B-BCB4-9171ADFF9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DDCDA-57DE-1245-BE02-55FB86CE9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1300-CEDB-C549-9C21-B1AFC284E804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6E78-D490-A64B-8A3A-841C94A94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0A13-A61E-4643-ABB9-B9C1F1EED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5513-A6AD-2747-BDE4-24322C61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CE9A-CECF-AC41-8354-1AFEECBF8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Coursera Capstone – The Battles of Neighborhoods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EA80F-A7DB-DC49-9FBE-11843A9B0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9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F501-54D3-A444-8334-7BA52A47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34D9-CBCB-0C44-85B4-EDB8597D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Toronto is the capital city of the Canadian province of Ontario. </a:t>
            </a:r>
          </a:p>
          <a:p>
            <a:r>
              <a:rPr lang="en-CA" dirty="0"/>
              <a:t>With a recorded population of 2,731,571 in 2016, it is the most populous city in Canada and the fourth most populous city in North America.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D393-FA13-6F46-986C-442BA0DF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3486" cy="4935924"/>
          </a:xfrm>
        </p:spPr>
        <p:txBody>
          <a:bodyPr>
            <a:normAutofit/>
          </a:bodyPr>
          <a:lstStyle/>
          <a:p>
            <a:r>
              <a:rPr lang="en-CA" b="1" dirty="0"/>
              <a:t>The Neighborhoods in Toronto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E52CE78-E246-4640-811E-B2B7EBC9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57" y="578625"/>
            <a:ext cx="5337148" cy="570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D393-FA13-6F46-986C-442BA0DF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3486" cy="4935924"/>
          </a:xfrm>
        </p:spPr>
        <p:txBody>
          <a:bodyPr>
            <a:normAutofit/>
          </a:bodyPr>
          <a:lstStyle/>
          <a:p>
            <a:r>
              <a:rPr lang="en-CA" b="1" dirty="0"/>
              <a:t>Add Venue Category</a:t>
            </a:r>
            <a:endParaRPr lang="en-CA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00BE9D4-ED45-964B-BCEA-0176F3DD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048" y="2143442"/>
            <a:ext cx="7993786" cy="13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9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D393-FA13-6F46-986C-442BA0DF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3486" cy="4935924"/>
          </a:xfrm>
        </p:spPr>
        <p:txBody>
          <a:bodyPr>
            <a:normAutofit/>
          </a:bodyPr>
          <a:lstStyle/>
          <a:p>
            <a:r>
              <a:rPr lang="en-CA" b="1" dirty="0"/>
              <a:t>Explore</a:t>
            </a:r>
            <a:endParaRPr lang="en-US" dirty="0"/>
          </a:p>
        </p:txBody>
      </p:sp>
      <p:pic>
        <p:nvPicPr>
          <p:cNvPr id="5" name="Picture 4" descr="Table, calendar&#10;&#10;Description automatically generated">
            <a:extLst>
              <a:ext uri="{FF2B5EF4-FFF2-40B4-BE49-F238E27FC236}">
                <a16:creationId xmlns:a16="http://schemas.microsoft.com/office/drawing/2014/main" id="{D8EC3CDA-DF11-9F4A-81CC-E8ACDEED8B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71009"/>
            <a:ext cx="5943600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5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Coursera Capstone – The Battles of Neighborhoods</vt:lpstr>
      <vt:lpstr>Introduction</vt:lpstr>
      <vt:lpstr>The Neighborhoods in Toronto</vt:lpstr>
      <vt:lpstr>Add Venue Category</vt:lpstr>
      <vt:lpstr>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– The Battles of Neighborhoods</dc:title>
  <dc:creator>Suheng Ye</dc:creator>
  <cp:lastModifiedBy>Suheng Ye</cp:lastModifiedBy>
  <cp:revision>9</cp:revision>
  <dcterms:created xsi:type="dcterms:W3CDTF">2021-06-25T20:28:18Z</dcterms:created>
  <dcterms:modified xsi:type="dcterms:W3CDTF">2021-06-25T20:39:10Z</dcterms:modified>
</cp:coreProperties>
</file>