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E361-24D0-A941-8D4F-065BA02507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A454EE-DC83-914E-91B8-D44C0C932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056D52-E181-604F-A405-5E2A57C09E39}"/>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61EF66B1-13BA-364E-8081-539B474ED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DA6D2-B0C7-9342-8A45-1650D07B0A9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273483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C93E-0D0A-1742-A5BA-056FE475E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78F862-D599-C947-9194-E9020A01C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7039-25DB-F84A-BA73-C569221E2777}"/>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F5FF9470-7273-454F-A896-6D2BDA027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363B5-864D-8F42-A17D-D7AC8BACF937}"/>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422284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EC78B8-46FA-7D48-A678-1A20683BE9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32CC50-10C1-DA49-8F1D-202DB20D08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D8BEB-5019-2D44-BE57-10DBDC576486}"/>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AF21BBD5-5A4E-E748-9BF3-20CF5667E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30EE3-32D1-E54B-ABE0-03AF24633A77}"/>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68424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2881-05AA-1044-81C2-FACADC3D9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4082A-F59B-2249-8B6B-60524CB98E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C39BC-F8FB-494B-AC79-93C960FA9145}"/>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A6EE0D2A-483C-D641-A402-748A3B7EC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46596-E353-184D-8040-CCAB9ED48548}"/>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53361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216D-C314-084F-B2EF-49E918584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90AF3-787A-F642-9F86-99D69204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46F06-EE2D-1441-9CB0-97906881EBA4}"/>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D05EE81B-E2E5-A24A-8F95-301150C43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B4074-8613-A742-8A4A-8206FC363C6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40172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9AAB-795C-D94B-95EF-6C3D209B1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10B7C-DD36-9644-9588-D3D86AD57E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53421D-D046-9347-B751-045742881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4CB41-4CE4-CE43-A0B3-BD554179522A}"/>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6" name="Footer Placeholder 5">
            <a:extLst>
              <a:ext uri="{FF2B5EF4-FFF2-40B4-BE49-F238E27FC236}">
                <a16:creationId xmlns:a16="http://schemas.microsoft.com/office/drawing/2014/main" id="{D484A183-B111-114E-9910-6C68C9F14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686DF-FB48-4B46-946B-E96110727EF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251952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42E8-838B-E646-B9D3-F38742D85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B55E7E-718C-974C-A98B-65A630415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75160A-A4A2-F04F-AE4C-B8B83AAEE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B4A1B6-7839-BC4E-9C84-D30BE8BBF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7615D-F2D3-5443-AD36-DFF5183FC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4171B-A85A-384B-A61D-55F26208B13B}"/>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8" name="Footer Placeholder 7">
            <a:extLst>
              <a:ext uri="{FF2B5EF4-FFF2-40B4-BE49-F238E27FC236}">
                <a16:creationId xmlns:a16="http://schemas.microsoft.com/office/drawing/2014/main" id="{1189CA98-DDEE-3E43-90D5-925083A2B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0119D-37CD-AD41-9E06-360508390F78}"/>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93151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C76D-E2B6-8241-83D1-EEE2553B5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184BE-25E0-C648-A037-CFAE35D142FB}"/>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4" name="Footer Placeholder 3">
            <a:extLst>
              <a:ext uri="{FF2B5EF4-FFF2-40B4-BE49-F238E27FC236}">
                <a16:creationId xmlns:a16="http://schemas.microsoft.com/office/drawing/2014/main" id="{C8CC24B2-B907-FA48-93A0-C3F3E5F24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AA749-E853-6748-BF10-DCB596DF714E}"/>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41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4E29E-0F47-5747-8CA7-F7CB7D43B249}"/>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3" name="Footer Placeholder 2">
            <a:extLst>
              <a:ext uri="{FF2B5EF4-FFF2-40B4-BE49-F238E27FC236}">
                <a16:creationId xmlns:a16="http://schemas.microsoft.com/office/drawing/2014/main" id="{E00FBA26-8CE9-7743-83AF-9C736563C5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9CBE-D076-D54D-8B4E-E88270DDCD2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383664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F9F7-A13A-8846-AA6D-1A0463D5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26F0DF-8A9D-B94E-B5A9-04868A861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D1C21-3EA6-314F-913B-F0C4AE0BA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D2BB8-4011-6F43-9F5C-FEF4DC73C9F4}"/>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6" name="Footer Placeholder 5">
            <a:extLst>
              <a:ext uri="{FF2B5EF4-FFF2-40B4-BE49-F238E27FC236}">
                <a16:creationId xmlns:a16="http://schemas.microsoft.com/office/drawing/2014/main" id="{A154AA14-E4AE-3047-B10B-B54A4A068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26ACF-2111-374C-94A3-C6D205E17B26}"/>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409589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BA7E-CAC4-2F41-BC2A-2C873D3EE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0611D-2693-D34B-99FC-8AE13D0599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D35F1F-C4CB-6644-85FE-71DC28FB9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ECB81-D308-1F41-AD59-5A46D54A8AD8}"/>
              </a:ext>
            </a:extLst>
          </p:cNvPr>
          <p:cNvSpPr>
            <a:spLocks noGrp="1"/>
          </p:cNvSpPr>
          <p:nvPr>
            <p:ph type="dt" sz="half" idx="10"/>
          </p:nvPr>
        </p:nvSpPr>
        <p:spPr/>
        <p:txBody>
          <a:bodyPr/>
          <a:lstStyle/>
          <a:p>
            <a:fld id="{D8F21300-CEDB-C549-9C21-B1AFC284E804}" type="datetimeFigureOut">
              <a:rPr lang="en-US" smtClean="0"/>
              <a:t>6/25/21</a:t>
            </a:fld>
            <a:endParaRPr lang="en-US"/>
          </a:p>
        </p:txBody>
      </p:sp>
      <p:sp>
        <p:nvSpPr>
          <p:cNvPr id="6" name="Footer Placeholder 5">
            <a:extLst>
              <a:ext uri="{FF2B5EF4-FFF2-40B4-BE49-F238E27FC236}">
                <a16:creationId xmlns:a16="http://schemas.microsoft.com/office/drawing/2014/main" id="{7FA121AD-8FDB-0144-9430-4945B3AA0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B49B8-4D35-2A47-BA44-198E06381978}"/>
              </a:ext>
            </a:extLst>
          </p:cNvPr>
          <p:cNvSpPr>
            <a:spLocks noGrp="1"/>
          </p:cNvSpPr>
          <p:nvPr>
            <p:ph type="sldNum" sz="quarter" idx="12"/>
          </p:nvPr>
        </p:nvSpPr>
        <p:spPr/>
        <p:txBody>
          <a:bodyPr/>
          <a:lstStyle/>
          <a:p>
            <a:fld id="{65F55513-A6AD-2747-BDE4-24322C61C15F}" type="slidenum">
              <a:rPr lang="en-US" smtClean="0"/>
              <a:t>‹#›</a:t>
            </a:fld>
            <a:endParaRPr lang="en-US"/>
          </a:p>
        </p:txBody>
      </p:sp>
    </p:spTree>
    <p:extLst>
      <p:ext uri="{BB962C8B-B14F-4D97-AF65-F5344CB8AC3E}">
        <p14:creationId xmlns:p14="http://schemas.microsoft.com/office/powerpoint/2010/main" val="126082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4A4ACE-6257-DB43-B7D0-54FFABF8B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FFA6B-5074-F24B-BCB4-9171ADFF9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DDCDA-57DE-1245-BE02-55FB86CE9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00-CEDB-C549-9C21-B1AFC284E804}" type="datetimeFigureOut">
              <a:rPr lang="en-US" smtClean="0"/>
              <a:t>6/25/21</a:t>
            </a:fld>
            <a:endParaRPr lang="en-US"/>
          </a:p>
        </p:txBody>
      </p:sp>
      <p:sp>
        <p:nvSpPr>
          <p:cNvPr id="5" name="Footer Placeholder 4">
            <a:extLst>
              <a:ext uri="{FF2B5EF4-FFF2-40B4-BE49-F238E27FC236}">
                <a16:creationId xmlns:a16="http://schemas.microsoft.com/office/drawing/2014/main" id="{0B146E78-D490-A64B-8A3A-841C94A94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90A13-A61E-4643-ABB9-B9C1F1EED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55513-A6AD-2747-BDE4-24322C61C15F}" type="slidenum">
              <a:rPr lang="en-US" smtClean="0"/>
              <a:t>‹#›</a:t>
            </a:fld>
            <a:endParaRPr lang="en-US"/>
          </a:p>
        </p:txBody>
      </p:sp>
    </p:spTree>
    <p:extLst>
      <p:ext uri="{BB962C8B-B14F-4D97-AF65-F5344CB8AC3E}">
        <p14:creationId xmlns:p14="http://schemas.microsoft.com/office/powerpoint/2010/main" val="1159097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CE9A-CECF-AC41-8354-1AFEECBF81BC}"/>
              </a:ext>
            </a:extLst>
          </p:cNvPr>
          <p:cNvSpPr>
            <a:spLocks noGrp="1"/>
          </p:cNvSpPr>
          <p:nvPr>
            <p:ph type="ctrTitle"/>
          </p:nvPr>
        </p:nvSpPr>
        <p:spPr/>
        <p:txBody>
          <a:bodyPr>
            <a:normAutofit/>
          </a:bodyPr>
          <a:lstStyle/>
          <a:p>
            <a:r>
              <a:rPr lang="en-CA" b="1" dirty="0"/>
              <a:t>Coursera Capstone – The Battles of Neighborhoods</a:t>
            </a:r>
            <a:endParaRPr lang="en-US" b="1" dirty="0"/>
          </a:p>
        </p:txBody>
      </p:sp>
      <p:sp>
        <p:nvSpPr>
          <p:cNvPr id="3" name="Subtitle 2">
            <a:extLst>
              <a:ext uri="{FF2B5EF4-FFF2-40B4-BE49-F238E27FC236}">
                <a16:creationId xmlns:a16="http://schemas.microsoft.com/office/drawing/2014/main" id="{CABEA80F-A7DB-DC49-9FBE-11843A9B0E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819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501-54D3-A444-8334-7BA52A47D23B}"/>
              </a:ext>
            </a:extLst>
          </p:cNvPr>
          <p:cNvSpPr>
            <a:spLocks noGrp="1"/>
          </p:cNvSpPr>
          <p:nvPr>
            <p:ph type="title"/>
          </p:nvPr>
        </p:nvSpPr>
        <p:spPr/>
        <p:txBody>
          <a:bodyPr/>
          <a:lstStyle/>
          <a:p>
            <a:r>
              <a:rPr lang="en-CA" b="1" dirty="0"/>
              <a:t>Introduction</a:t>
            </a:r>
            <a:endParaRPr lang="en-US" dirty="0"/>
          </a:p>
        </p:txBody>
      </p:sp>
      <p:sp>
        <p:nvSpPr>
          <p:cNvPr id="3" name="Content Placeholder 2">
            <a:extLst>
              <a:ext uri="{FF2B5EF4-FFF2-40B4-BE49-F238E27FC236}">
                <a16:creationId xmlns:a16="http://schemas.microsoft.com/office/drawing/2014/main" id="{644E34D9-CBCB-0C44-85B4-EDB8597DCB3F}"/>
              </a:ext>
            </a:extLst>
          </p:cNvPr>
          <p:cNvSpPr>
            <a:spLocks noGrp="1"/>
          </p:cNvSpPr>
          <p:nvPr>
            <p:ph idx="1"/>
          </p:nvPr>
        </p:nvSpPr>
        <p:spPr/>
        <p:txBody>
          <a:bodyPr/>
          <a:lstStyle/>
          <a:p>
            <a:r>
              <a:rPr lang="en-CA" dirty="0"/>
              <a:t>Toronto is the capital city of the Canadian province of Ontario. </a:t>
            </a:r>
          </a:p>
          <a:p>
            <a:r>
              <a:rPr lang="en-CA" dirty="0"/>
              <a:t>With a recorded population of 2,731,571 in 2016, it is the most populous city in Canada and the fourth most populous city in North America. </a:t>
            </a:r>
          </a:p>
          <a:p>
            <a:endParaRPr lang="en-US" dirty="0"/>
          </a:p>
        </p:txBody>
      </p:sp>
    </p:spTree>
    <p:extLst>
      <p:ext uri="{BB962C8B-B14F-4D97-AF65-F5344CB8AC3E}">
        <p14:creationId xmlns:p14="http://schemas.microsoft.com/office/powerpoint/2010/main" val="14816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98D6-86B0-8546-9C67-61D13E3C0381}"/>
              </a:ext>
            </a:extLst>
          </p:cNvPr>
          <p:cNvSpPr>
            <a:spLocks noGrp="1"/>
          </p:cNvSpPr>
          <p:nvPr>
            <p:ph type="title"/>
          </p:nvPr>
        </p:nvSpPr>
        <p:spPr/>
        <p:txBody>
          <a:bodyPr/>
          <a:lstStyle/>
          <a:p>
            <a:r>
              <a:rPr lang="en-CA" b="1" dirty="0"/>
              <a:t>Introduction</a:t>
            </a:r>
            <a:endParaRPr lang="en-US" dirty="0"/>
          </a:p>
        </p:txBody>
      </p:sp>
      <p:sp>
        <p:nvSpPr>
          <p:cNvPr id="3" name="Content Placeholder 2">
            <a:extLst>
              <a:ext uri="{FF2B5EF4-FFF2-40B4-BE49-F238E27FC236}">
                <a16:creationId xmlns:a16="http://schemas.microsoft.com/office/drawing/2014/main" id="{A22A1E74-3A8A-364D-9969-1D2F8FBDE666}"/>
              </a:ext>
            </a:extLst>
          </p:cNvPr>
          <p:cNvSpPr>
            <a:spLocks noGrp="1"/>
          </p:cNvSpPr>
          <p:nvPr>
            <p:ph idx="1"/>
          </p:nvPr>
        </p:nvSpPr>
        <p:spPr/>
        <p:txBody>
          <a:bodyPr/>
          <a:lstStyle/>
          <a:p>
            <a:r>
              <a:rPr lang="en-CA" dirty="0"/>
              <a:t>The city is the anchor of the Golden Horseshoe, an urban agglomeration of 9,245,438 people (as of 2016) surrounding the western end of Lake Ontario, while the Greater Toronto Area (GTA) proper had a 2016 population of 6,417,516. </a:t>
            </a:r>
          </a:p>
          <a:p>
            <a:r>
              <a:rPr lang="en-CA" dirty="0"/>
              <a:t>Toronto is an international centre of business, finance, arts, and culture, and is recognized as one of the most multicultural and cosmopolitan cities in the world.</a:t>
            </a:r>
            <a:r>
              <a:rPr lang="en-CA" dirty="0">
                <a:effectLst/>
              </a:rPr>
              <a:t> </a:t>
            </a:r>
            <a:endParaRPr lang="en-US" dirty="0"/>
          </a:p>
        </p:txBody>
      </p:sp>
    </p:spTree>
    <p:extLst>
      <p:ext uri="{BB962C8B-B14F-4D97-AF65-F5344CB8AC3E}">
        <p14:creationId xmlns:p14="http://schemas.microsoft.com/office/powerpoint/2010/main" val="148706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4623486" cy="4935924"/>
          </a:xfrm>
        </p:spPr>
        <p:txBody>
          <a:bodyPr>
            <a:normAutofit/>
          </a:bodyPr>
          <a:lstStyle/>
          <a:p>
            <a:r>
              <a:rPr lang="en-CA" b="1" dirty="0"/>
              <a:t>The Neighborhoods in Toronto</a:t>
            </a:r>
            <a:endParaRPr lang="en-US" dirty="0"/>
          </a:p>
        </p:txBody>
      </p:sp>
      <p:pic>
        <p:nvPicPr>
          <p:cNvPr id="5" name="Picture 4" descr="Table&#10;&#10;Description automatically generated">
            <a:extLst>
              <a:ext uri="{FF2B5EF4-FFF2-40B4-BE49-F238E27FC236}">
                <a16:creationId xmlns:a16="http://schemas.microsoft.com/office/drawing/2014/main" id="{BE52CE78-E246-4640-811E-B2B7EBC9BAB1}"/>
              </a:ext>
            </a:extLst>
          </p:cNvPr>
          <p:cNvPicPr>
            <a:picLocks noChangeAspect="1"/>
          </p:cNvPicPr>
          <p:nvPr/>
        </p:nvPicPr>
        <p:blipFill>
          <a:blip r:embed="rId2"/>
          <a:stretch>
            <a:fillRect/>
          </a:stretch>
        </p:blipFill>
        <p:spPr>
          <a:xfrm>
            <a:off x="6223357" y="578625"/>
            <a:ext cx="5337148" cy="5700749"/>
          </a:xfrm>
          <a:prstGeom prst="rect">
            <a:avLst/>
          </a:prstGeom>
        </p:spPr>
      </p:pic>
    </p:spTree>
    <p:extLst>
      <p:ext uri="{BB962C8B-B14F-4D97-AF65-F5344CB8AC3E}">
        <p14:creationId xmlns:p14="http://schemas.microsoft.com/office/powerpoint/2010/main" val="23109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3672016" cy="4935924"/>
          </a:xfrm>
        </p:spPr>
        <p:txBody>
          <a:bodyPr>
            <a:normAutofit/>
          </a:bodyPr>
          <a:lstStyle/>
          <a:p>
            <a:r>
              <a:rPr lang="en-CA" b="1" dirty="0"/>
              <a:t>With Latitude and Longitude</a:t>
            </a:r>
            <a:endParaRPr lang="en-CA" dirty="0"/>
          </a:p>
        </p:txBody>
      </p:sp>
      <p:pic>
        <p:nvPicPr>
          <p:cNvPr id="4" name="Picture 3" descr="Table&#10;&#10;Description automatically generated">
            <a:extLst>
              <a:ext uri="{FF2B5EF4-FFF2-40B4-BE49-F238E27FC236}">
                <a16:creationId xmlns:a16="http://schemas.microsoft.com/office/drawing/2014/main" id="{0A987B23-0680-A446-81C1-36CBF81E250E}"/>
              </a:ext>
            </a:extLst>
          </p:cNvPr>
          <p:cNvPicPr>
            <a:picLocks noChangeAspect="1"/>
          </p:cNvPicPr>
          <p:nvPr/>
        </p:nvPicPr>
        <p:blipFill>
          <a:blip r:embed="rId2"/>
          <a:stretch>
            <a:fillRect/>
          </a:stretch>
        </p:blipFill>
        <p:spPr>
          <a:xfrm>
            <a:off x="5273329" y="365125"/>
            <a:ext cx="6080471" cy="5801710"/>
          </a:xfrm>
          <a:prstGeom prst="rect">
            <a:avLst/>
          </a:prstGeom>
        </p:spPr>
      </p:pic>
    </p:spTree>
    <p:extLst>
      <p:ext uri="{BB962C8B-B14F-4D97-AF65-F5344CB8AC3E}">
        <p14:creationId xmlns:p14="http://schemas.microsoft.com/office/powerpoint/2010/main" val="311167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4623486" cy="4935924"/>
          </a:xfrm>
        </p:spPr>
        <p:txBody>
          <a:bodyPr>
            <a:normAutofit/>
          </a:bodyPr>
          <a:lstStyle/>
          <a:p>
            <a:r>
              <a:rPr lang="en-CA" b="1" dirty="0"/>
              <a:t>Add Venue Category</a:t>
            </a:r>
            <a:endParaRPr lang="en-CA" dirty="0"/>
          </a:p>
        </p:txBody>
      </p:sp>
      <p:pic>
        <p:nvPicPr>
          <p:cNvPr id="4" name="Picture 3" descr="Table&#10;&#10;Description automatically generated">
            <a:extLst>
              <a:ext uri="{FF2B5EF4-FFF2-40B4-BE49-F238E27FC236}">
                <a16:creationId xmlns:a16="http://schemas.microsoft.com/office/drawing/2014/main" id="{400BE9D4-ED45-964B-BCEA-0176F3DD6CE7}"/>
              </a:ext>
            </a:extLst>
          </p:cNvPr>
          <p:cNvPicPr>
            <a:picLocks noChangeAspect="1"/>
          </p:cNvPicPr>
          <p:nvPr/>
        </p:nvPicPr>
        <p:blipFill>
          <a:blip r:embed="rId2"/>
          <a:stretch>
            <a:fillRect/>
          </a:stretch>
        </p:blipFill>
        <p:spPr>
          <a:xfrm>
            <a:off x="4030048" y="2143442"/>
            <a:ext cx="7993786" cy="1379290"/>
          </a:xfrm>
          <a:prstGeom prst="rect">
            <a:avLst/>
          </a:prstGeom>
        </p:spPr>
      </p:pic>
    </p:spTree>
    <p:extLst>
      <p:ext uri="{BB962C8B-B14F-4D97-AF65-F5344CB8AC3E}">
        <p14:creationId xmlns:p14="http://schemas.microsoft.com/office/powerpoint/2010/main" val="322609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393-FA13-6F46-986C-442BA0DFDF40}"/>
              </a:ext>
            </a:extLst>
          </p:cNvPr>
          <p:cNvSpPr>
            <a:spLocks noGrp="1"/>
          </p:cNvSpPr>
          <p:nvPr>
            <p:ph type="title"/>
          </p:nvPr>
        </p:nvSpPr>
        <p:spPr>
          <a:xfrm>
            <a:off x="838200" y="365125"/>
            <a:ext cx="4623486" cy="4935924"/>
          </a:xfrm>
        </p:spPr>
        <p:txBody>
          <a:bodyPr>
            <a:normAutofit/>
          </a:bodyPr>
          <a:lstStyle/>
          <a:p>
            <a:r>
              <a:rPr lang="en-CA" b="1" dirty="0"/>
              <a:t>Explore</a:t>
            </a:r>
            <a:endParaRPr lang="en-US" dirty="0"/>
          </a:p>
        </p:txBody>
      </p:sp>
      <p:pic>
        <p:nvPicPr>
          <p:cNvPr id="5" name="Picture 4" descr="Table, calendar&#10;&#10;Description automatically generated">
            <a:extLst>
              <a:ext uri="{FF2B5EF4-FFF2-40B4-BE49-F238E27FC236}">
                <a16:creationId xmlns:a16="http://schemas.microsoft.com/office/drawing/2014/main" id="{D8EC3CDA-DF11-9F4A-81CC-E8ACDEED8BF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95800" y="1171009"/>
            <a:ext cx="5943600" cy="4130040"/>
          </a:xfrm>
          <a:prstGeom prst="rect">
            <a:avLst/>
          </a:prstGeom>
        </p:spPr>
      </p:pic>
    </p:spTree>
    <p:extLst>
      <p:ext uri="{BB962C8B-B14F-4D97-AF65-F5344CB8AC3E}">
        <p14:creationId xmlns:p14="http://schemas.microsoft.com/office/powerpoint/2010/main" val="236665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136</Words>
  <Application>Microsoft Macintosh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Coursera Capstone – The Battles of Neighborhoods</vt:lpstr>
      <vt:lpstr>Introduction</vt:lpstr>
      <vt:lpstr>Introduction</vt:lpstr>
      <vt:lpstr>The Neighborhoods in Toronto</vt:lpstr>
      <vt:lpstr>With Latitude and Longitude</vt:lpstr>
      <vt:lpstr>Add Venue Category</vt:lpstr>
      <vt:lpstr>Explore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 The Battles of Neighborhoods</dc:title>
  <dc:creator>Suheng Ye</dc:creator>
  <cp:lastModifiedBy>Suheng Ye</cp:lastModifiedBy>
  <cp:revision>7</cp:revision>
  <dcterms:created xsi:type="dcterms:W3CDTF">2021-06-25T20:28:18Z</dcterms:created>
  <dcterms:modified xsi:type="dcterms:W3CDTF">2021-06-25T20:37:56Z</dcterms:modified>
</cp:coreProperties>
</file>