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sldIdLst>
    <p:sldId id="257" r:id="rId3"/>
    <p:sldId id="259" r:id="rId4"/>
    <p:sldId id="274" r:id="rId5"/>
    <p:sldId id="260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/>
              <a:t>마스터 텍스트 스타일을 편집합니다</a:t>
            </a:r>
          </a:p>
          <a:p>
            <a:pPr lvl="1" latinLnBrk="1"/>
            <a:r>
              <a:rPr lang="ko-KR" altLang="ko-KR" dirty="0"/>
              <a:t>둘째 수준</a:t>
            </a:r>
          </a:p>
          <a:p>
            <a:pPr lvl="2" latinLnBrk="1"/>
            <a:r>
              <a:rPr lang="ko-KR" altLang="ko-KR" dirty="0"/>
              <a:t>셋째 수준</a:t>
            </a:r>
          </a:p>
          <a:p>
            <a:pPr lvl="3" latinLnBrk="1"/>
            <a:r>
              <a:rPr lang="ko-KR" altLang="ko-KR" dirty="0"/>
              <a:t>넷째 수준</a:t>
            </a:r>
          </a:p>
          <a:p>
            <a:pPr lvl="4" latinLnBrk="1"/>
            <a:r>
              <a:rPr lang="ko-KR" altLang="ko-KR" dirty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2018/5/29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사각형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묵찌빠</a:t>
            </a:r>
            <a:r>
              <a:rPr lang="ko-KR" altLang="en-US" dirty="0"/>
              <a:t> 게임</a:t>
            </a:r>
            <a:br>
              <a:rPr dirty="0"/>
            </a:br>
            <a:r>
              <a:rPr lang="en-US" dirty="0" err="1"/>
              <a:t>c#</a:t>
            </a:r>
            <a:r>
              <a:rPr lang="en-US" dirty="0"/>
              <a:t> </a:t>
            </a:r>
            <a:r>
              <a:rPr lang="ko-KR" altLang="en-US" dirty="0"/>
              <a:t>팀프로젝트</a:t>
            </a:r>
            <a:endParaRPr lang="ko-KR" dirty="0"/>
          </a:p>
        </p:txBody>
      </p:sp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16011024 </a:t>
            </a:r>
            <a:r>
              <a:rPr lang="ko-KR" altLang="en-US" b="1" dirty="0"/>
              <a:t>주수헌</a:t>
            </a:r>
            <a:r>
              <a:rPr lang="ko-KR" b="1" dirty="0"/>
              <a:t> </a:t>
            </a:r>
          </a:p>
          <a:p>
            <a:r>
              <a:rPr lang="ko-KR" altLang="en-US" dirty="0"/>
              <a:t>임정환</a:t>
            </a:r>
            <a:endParaRPr lang="en-US" altLang="ko-KR" dirty="0"/>
          </a:p>
          <a:p>
            <a:r>
              <a:rPr lang="ko-KR" altLang="en-US" dirty="0"/>
              <a:t>김준우</a:t>
            </a:r>
            <a:endParaRPr lang="ko-KR" dirty="0"/>
          </a:p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ko-KR" dirty="0"/>
          </a:p>
        </p:txBody>
      </p:sp>
      <p:sp>
        <p:nvSpPr>
          <p:cNvPr id="91139" name="사각형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200" dirty="0"/>
              <a:t>게임 소개</a:t>
            </a:r>
            <a:r>
              <a:rPr lang="en-US" altLang="ko-KR" sz="3200" dirty="0"/>
              <a:t>(</a:t>
            </a:r>
            <a:r>
              <a:rPr lang="ko-KR" altLang="en-US" sz="3200" dirty="0"/>
              <a:t>사용리스트 </a:t>
            </a:r>
            <a:r>
              <a:rPr lang="en-US" altLang="ko-KR" sz="3200" dirty="0"/>
              <a:t>, </a:t>
            </a:r>
            <a:r>
              <a:rPr lang="ko-KR" altLang="en-US" sz="3200" dirty="0"/>
              <a:t>코드</a:t>
            </a:r>
            <a:r>
              <a:rPr lang="en-US" altLang="ko-KR" sz="3200" dirty="0"/>
              <a:t>)</a:t>
            </a:r>
          </a:p>
          <a:p>
            <a:endParaRPr lang="ko-KR" sz="3200" dirty="0"/>
          </a:p>
          <a:p>
            <a:r>
              <a:rPr lang="ko-KR" altLang="en-US" sz="3200" dirty="0"/>
              <a:t>게임 방법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게임 디자인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게임 시행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8973565" cy="3880772"/>
          </a:xfrm>
        </p:spPr>
        <p:txBody>
          <a:bodyPr/>
          <a:lstStyle/>
          <a:p>
            <a:r>
              <a:rPr lang="ko-KR" altLang="en-US" sz="2400" dirty="0" err="1"/>
              <a:t>위도우</a:t>
            </a:r>
            <a:r>
              <a:rPr lang="ko-KR" altLang="en-US" sz="2400" dirty="0"/>
              <a:t> 폼 게임</a:t>
            </a:r>
            <a:endParaRPr lang="en-US" altLang="ko-KR" sz="2400" dirty="0"/>
          </a:p>
          <a:p>
            <a:r>
              <a:rPr lang="ko-KR" altLang="en-US" sz="2400" dirty="0"/>
              <a:t>단순 가위바위보 게임 </a:t>
            </a:r>
            <a:r>
              <a:rPr lang="en-US" altLang="ko-KR" sz="2400" dirty="0"/>
              <a:t>-&gt; </a:t>
            </a:r>
            <a:r>
              <a:rPr lang="ko-KR" altLang="en-US" sz="2400" dirty="0" err="1"/>
              <a:t>묵찌빠</a:t>
            </a:r>
            <a:r>
              <a:rPr lang="ko-KR" altLang="en-US" sz="2400" dirty="0"/>
              <a:t> 게임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인용 게임</a:t>
            </a:r>
            <a:endParaRPr lang="en-US" altLang="ko-KR" sz="2400" dirty="0"/>
          </a:p>
          <a:p>
            <a:r>
              <a:rPr lang="ko-KR" altLang="en-US" sz="2400" dirty="0"/>
              <a:t>다시 시작 버튼을 누르면 재시작 가능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93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사각형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endParaRPr lang="ko-KR" dirty="0"/>
          </a:p>
        </p:txBody>
      </p:sp>
      <p:sp>
        <p:nvSpPr>
          <p:cNvPr id="92164" name="사각형 4"/>
          <p:cNvSpPr>
            <a:spLocks noGrp="1" noChangeArrowheads="1"/>
          </p:cNvSpPr>
          <p:nvPr>
            <p:ph sz="half" idx="1"/>
          </p:nvPr>
        </p:nvSpPr>
        <p:spPr>
          <a:xfrm>
            <a:off x="677511" y="2160589"/>
            <a:ext cx="7270735" cy="38807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사용 리스트</a:t>
            </a:r>
            <a:endParaRPr lang="ko-KR" sz="2800" dirty="0"/>
          </a:p>
          <a:p>
            <a:pPr lvl="1" latinLnBrk="1"/>
            <a:r>
              <a:rPr lang="ko-KR" altLang="en-US" sz="2800" dirty="0"/>
              <a:t>연산자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조건문</a:t>
            </a:r>
            <a:endParaRPr lang="en-US" altLang="ko-KR" sz="2800" dirty="0"/>
          </a:p>
          <a:p>
            <a:pPr lvl="1" latinLnBrk="1"/>
            <a:r>
              <a:rPr lang="ko-KR" altLang="en-US" sz="2800" dirty="0"/>
              <a:t>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인스턴스 변수</a:t>
            </a:r>
            <a:r>
              <a:rPr lang="en-US" altLang="ko-KR" sz="2800" dirty="0"/>
              <a:t>, </a:t>
            </a:r>
            <a:r>
              <a:rPr lang="ko-KR" altLang="en-US" sz="2800" dirty="0"/>
              <a:t>메서드</a:t>
            </a:r>
            <a:endParaRPr lang="en-US" altLang="ko-KR" sz="2800" dirty="0"/>
          </a:p>
          <a:p>
            <a:pPr lvl="1" latinLnBrk="1"/>
            <a:r>
              <a:rPr lang="ko-KR" altLang="en-US" sz="2800" dirty="0"/>
              <a:t>상속</a:t>
            </a:r>
            <a:endParaRPr lang="en-US" altLang="ko-KR" sz="2800" dirty="0"/>
          </a:p>
          <a:p>
            <a:pPr lvl="1" latinLnBrk="1"/>
            <a:r>
              <a:rPr lang="ko-KR" altLang="en-US" sz="2800" dirty="0"/>
              <a:t>주소 참조</a:t>
            </a:r>
            <a:endParaRPr lang="en-US" altLang="ko-KR" sz="2800" dirty="0"/>
          </a:p>
          <a:p>
            <a:pPr lvl="1" latinLnBrk="1"/>
            <a:r>
              <a:rPr lang="ko-KR" altLang="en-US" sz="2800" dirty="0"/>
              <a:t>람다</a:t>
            </a:r>
            <a:endParaRPr lang="en-US" altLang="ko-KR" sz="2800" dirty="0"/>
          </a:p>
          <a:p>
            <a:pPr lvl="1" latinLnBrk="1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6670940" cy="388077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80" y="3098136"/>
            <a:ext cx="8181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1" y="2160589"/>
            <a:ext cx="6524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9804838" cy="3880772"/>
          </a:xfrm>
        </p:spPr>
        <p:txBody>
          <a:bodyPr/>
          <a:lstStyle/>
          <a:p>
            <a:r>
              <a:rPr lang="ko-KR" altLang="en-US" dirty="0"/>
              <a:t>컴퓨터와 가위바위보를 하여 공격권을 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승자는 공격권을 가지며 승자는 상대방과 같은 동작이 되기 위해 다시 가위바위 보를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승자가 상대방과 같은 동작이 나오면 공격권을 가졌던 사람이 최종 승자가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가위바위보에서 다른 동작일 경우 그 가위바위보에서  승자가 공격권을 얻게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6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디자인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33" y="2303492"/>
            <a:ext cx="4810125" cy="344805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239491" y="2044931"/>
            <a:ext cx="839585" cy="103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711674" y="2044931"/>
            <a:ext cx="839585" cy="103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3607" y="2044930"/>
            <a:ext cx="839585" cy="103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83112" y="1561068"/>
            <a:ext cx="359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그림 중 하나 선택</a:t>
            </a:r>
          </a:p>
        </p:txBody>
      </p:sp>
      <p:sp>
        <p:nvSpPr>
          <p:cNvPr id="10" name="아래쪽 화살표 9"/>
          <p:cNvSpPr/>
          <p:nvPr/>
        </p:nvSpPr>
        <p:spPr>
          <a:xfrm rot="8819904">
            <a:off x="4359002" y="4815839"/>
            <a:ext cx="839585" cy="103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79076" y="5690980"/>
            <a:ext cx="359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컴퓨터의 결과</a:t>
            </a:r>
          </a:p>
        </p:txBody>
      </p:sp>
      <p:sp>
        <p:nvSpPr>
          <p:cNvPr id="12" name="아래쪽 화살표 11"/>
          <p:cNvSpPr/>
          <p:nvPr/>
        </p:nvSpPr>
        <p:spPr>
          <a:xfrm rot="19469066">
            <a:off x="1955792" y="4280167"/>
            <a:ext cx="835878" cy="101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3499912">
            <a:off x="6457100" y="4313772"/>
            <a:ext cx="835878" cy="101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3080747">
            <a:off x="1216891" y="2774752"/>
            <a:ext cx="1697199" cy="1019961"/>
          </a:xfrm>
          <a:prstGeom prst="rightArrow">
            <a:avLst>
              <a:gd name="adj1" fmla="val 25565"/>
              <a:gd name="adj2" fmla="val 97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6865" y="1980326"/>
            <a:ext cx="137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</a:t>
            </a:r>
            <a:endParaRPr lang="en-US" altLang="ko-KR" dirty="0"/>
          </a:p>
          <a:p>
            <a:pPr algn="ctr"/>
            <a:r>
              <a:rPr lang="ko-KR" altLang="en-US" dirty="0"/>
              <a:t>상황안내</a:t>
            </a:r>
          </a:p>
        </p:txBody>
      </p:sp>
    </p:spTree>
    <p:extLst>
      <p:ext uri="{BB962C8B-B14F-4D97-AF65-F5344CB8AC3E}">
        <p14:creationId xmlns:p14="http://schemas.microsoft.com/office/powerpoint/2010/main" val="20241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784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71</TotalTime>
  <Words>119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묵찌빠 게임 c# 팀프로젝트</vt:lpstr>
      <vt:lpstr>목차</vt:lpstr>
      <vt:lpstr>게임소개</vt:lpstr>
      <vt:lpstr>게임 소개</vt:lpstr>
      <vt:lpstr>상속</vt:lpstr>
      <vt:lpstr>람다</vt:lpstr>
      <vt:lpstr>게임 방법</vt:lpstr>
      <vt:lpstr>게임 디자인</vt:lpstr>
      <vt:lpstr>게임 시행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묵찌빠 게임 c# 팀프로젝트</dc:title>
  <dc:creator>주수헌</dc:creator>
  <cp:keywords/>
  <cp:lastModifiedBy>주수헌</cp:lastModifiedBy>
  <cp:revision>6</cp:revision>
  <dcterms:created xsi:type="dcterms:W3CDTF">2018-05-29T10:38:42Z</dcterms:created>
  <dcterms:modified xsi:type="dcterms:W3CDTF">2018-05-29T11:49:49Z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