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6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78"/>
  </p:normalViewPr>
  <p:slideViewPr>
    <p:cSldViewPr snapToGrid="0" snapToObjects="1">
      <p:cViewPr varScale="1">
        <p:scale>
          <a:sx n="116" d="100"/>
          <a:sy n="11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svg"/><Relationship Id="rId1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33.png"/><Relationship Id="rId6" Type="http://schemas.openxmlformats.org/officeDocument/2006/relationships/image" Target="../media/image26.sv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37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0.svg"/><Relationship Id="rId1" Type="http://schemas.openxmlformats.org/officeDocument/2006/relationships/image" Target="../media/image47.png"/><Relationship Id="rId6" Type="http://schemas.openxmlformats.org/officeDocument/2006/relationships/image" Target="../media/image44.svg"/><Relationship Id="rId5" Type="http://schemas.openxmlformats.org/officeDocument/2006/relationships/image" Target="../media/image4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8B42B-6CAF-4521-8FFB-F990D445219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0AB7AD-C421-4AA3-A322-6528F0295850}">
      <dgm:prSet/>
      <dgm:spPr/>
      <dgm:t>
        <a:bodyPr/>
        <a:lstStyle/>
        <a:p>
          <a:r>
            <a:rPr lang="en-US" b="1"/>
            <a:t>Roles</a:t>
          </a:r>
          <a:r>
            <a:rPr lang="en-US"/>
            <a:t>: </a:t>
          </a:r>
        </a:p>
      </dgm:t>
    </dgm:pt>
    <dgm:pt modelId="{068A6FD3-63C6-4DA0-AD69-64B9A0384FC2}" type="parTrans" cxnId="{24868492-5915-4517-B05D-EEED5A0D6E14}">
      <dgm:prSet/>
      <dgm:spPr/>
      <dgm:t>
        <a:bodyPr/>
        <a:lstStyle/>
        <a:p>
          <a:endParaRPr lang="en-US"/>
        </a:p>
      </dgm:t>
    </dgm:pt>
    <dgm:pt modelId="{CABEB2B9-D18D-4C90-8CDE-CAEC69A80B4D}" type="sibTrans" cxnId="{24868492-5915-4517-B05D-EEED5A0D6E14}">
      <dgm:prSet/>
      <dgm:spPr/>
      <dgm:t>
        <a:bodyPr/>
        <a:lstStyle/>
        <a:p>
          <a:endParaRPr lang="en-US"/>
        </a:p>
      </dgm:t>
    </dgm:pt>
    <dgm:pt modelId="{CC460123-C4E1-45BE-B924-BC43BE437D3A}">
      <dgm:prSet/>
      <dgm:spPr/>
      <dgm:t>
        <a:bodyPr/>
        <a:lstStyle/>
        <a:p>
          <a:r>
            <a:rPr lang="en-US" dirty="0"/>
            <a:t>Product Owner </a:t>
          </a:r>
        </a:p>
      </dgm:t>
    </dgm:pt>
    <dgm:pt modelId="{5A6B7B92-1BA2-4772-B2A6-4EF62BE4DDE2}" type="parTrans" cxnId="{00EFFE40-FBA5-487A-AE5E-8D6B5684EDF5}">
      <dgm:prSet/>
      <dgm:spPr/>
      <dgm:t>
        <a:bodyPr/>
        <a:lstStyle/>
        <a:p>
          <a:endParaRPr lang="en-US"/>
        </a:p>
      </dgm:t>
    </dgm:pt>
    <dgm:pt modelId="{4CA278AB-61C5-49D1-974B-95CC148CE6EC}" type="sibTrans" cxnId="{00EFFE40-FBA5-487A-AE5E-8D6B5684EDF5}">
      <dgm:prSet/>
      <dgm:spPr/>
      <dgm:t>
        <a:bodyPr/>
        <a:lstStyle/>
        <a:p>
          <a:endParaRPr lang="en-US"/>
        </a:p>
      </dgm:t>
    </dgm:pt>
    <dgm:pt modelId="{10A844D2-4DB2-4A91-BD71-AA39132CE275}">
      <dgm:prSet/>
      <dgm:spPr/>
      <dgm:t>
        <a:bodyPr/>
        <a:lstStyle/>
        <a:p>
          <a:r>
            <a:rPr lang="en-US" dirty="0"/>
            <a:t>SDET (QA)</a:t>
          </a:r>
        </a:p>
      </dgm:t>
    </dgm:pt>
    <dgm:pt modelId="{8E74EB8C-13B5-45AA-BB48-C6E6223B7F46}" type="parTrans" cxnId="{B44611FB-08D1-4D12-A44C-B575C0F195AC}">
      <dgm:prSet/>
      <dgm:spPr/>
      <dgm:t>
        <a:bodyPr/>
        <a:lstStyle/>
        <a:p>
          <a:endParaRPr lang="en-US"/>
        </a:p>
      </dgm:t>
    </dgm:pt>
    <dgm:pt modelId="{2C78F89A-633F-4DAB-849C-CBF96EEA72A3}" type="sibTrans" cxnId="{B44611FB-08D1-4D12-A44C-B575C0F195AC}">
      <dgm:prSet/>
      <dgm:spPr/>
      <dgm:t>
        <a:bodyPr/>
        <a:lstStyle/>
        <a:p>
          <a:endParaRPr lang="en-US"/>
        </a:p>
      </dgm:t>
    </dgm:pt>
    <dgm:pt modelId="{B3E7E4C4-60F7-496F-B9ED-ACFFC9743E3C}">
      <dgm:prSet/>
      <dgm:spPr/>
      <dgm:t>
        <a:bodyPr/>
        <a:lstStyle/>
        <a:p>
          <a:r>
            <a:rPr lang="en-US"/>
            <a:t>Developers </a:t>
          </a:r>
        </a:p>
      </dgm:t>
    </dgm:pt>
    <dgm:pt modelId="{54A0BAA5-6A31-4EA0-B1EE-AC8D3CC4FF3A}" type="parTrans" cxnId="{4883807D-2682-4D22-8B2F-05DA87150C9C}">
      <dgm:prSet/>
      <dgm:spPr/>
      <dgm:t>
        <a:bodyPr/>
        <a:lstStyle/>
        <a:p>
          <a:endParaRPr lang="en-US"/>
        </a:p>
      </dgm:t>
    </dgm:pt>
    <dgm:pt modelId="{2D7270B6-785D-415F-82FB-E99CA9FA00BE}" type="sibTrans" cxnId="{4883807D-2682-4D22-8B2F-05DA87150C9C}">
      <dgm:prSet/>
      <dgm:spPr/>
      <dgm:t>
        <a:bodyPr/>
        <a:lstStyle/>
        <a:p>
          <a:endParaRPr lang="en-US"/>
        </a:p>
      </dgm:t>
    </dgm:pt>
    <dgm:pt modelId="{BCA6B035-5EEA-4F48-98B8-AEF95AC5B78B}">
      <dgm:prSet/>
      <dgm:spPr/>
      <dgm:t>
        <a:bodyPr/>
        <a:lstStyle/>
        <a:p>
          <a:r>
            <a:rPr lang="en-US" dirty="0"/>
            <a:t>Team leaders</a:t>
          </a:r>
        </a:p>
      </dgm:t>
    </dgm:pt>
    <dgm:pt modelId="{E7D8DFCB-55CA-4747-B50F-087FBD65ABDC}" type="parTrans" cxnId="{486C9DF3-A155-46C2-9BEF-511D3F03DDF1}">
      <dgm:prSet/>
      <dgm:spPr/>
      <dgm:t>
        <a:bodyPr/>
        <a:lstStyle/>
        <a:p>
          <a:endParaRPr lang="en-US"/>
        </a:p>
      </dgm:t>
    </dgm:pt>
    <dgm:pt modelId="{C6E7AC2F-8702-4388-886C-79940F306653}" type="sibTrans" cxnId="{486C9DF3-A155-46C2-9BEF-511D3F03DDF1}">
      <dgm:prSet/>
      <dgm:spPr/>
      <dgm:t>
        <a:bodyPr/>
        <a:lstStyle/>
        <a:p>
          <a:endParaRPr lang="en-US"/>
        </a:p>
      </dgm:t>
    </dgm:pt>
    <dgm:pt modelId="{4A7144BE-20E0-4710-B1BB-F03C37884DBC}">
      <dgm:prSet/>
      <dgm:spPr/>
      <dgm:t>
        <a:bodyPr/>
        <a:lstStyle/>
        <a:p>
          <a:r>
            <a:rPr lang="en-US" b="1"/>
            <a:t>Methodology</a:t>
          </a:r>
          <a:r>
            <a:rPr lang="en-US"/>
            <a:t>: Scrum </a:t>
          </a:r>
        </a:p>
      </dgm:t>
    </dgm:pt>
    <dgm:pt modelId="{2FB2C5D4-BB39-489E-BF8F-21089948A395}" type="parTrans" cxnId="{F95CFA49-7A55-4953-AAA0-A7E80E10765A}">
      <dgm:prSet/>
      <dgm:spPr/>
      <dgm:t>
        <a:bodyPr/>
        <a:lstStyle/>
        <a:p>
          <a:endParaRPr lang="en-US"/>
        </a:p>
      </dgm:t>
    </dgm:pt>
    <dgm:pt modelId="{2C7E17EA-3197-4646-8080-C0611B5BF9D1}" type="sibTrans" cxnId="{F95CFA49-7A55-4953-AAA0-A7E80E10765A}">
      <dgm:prSet/>
      <dgm:spPr/>
      <dgm:t>
        <a:bodyPr/>
        <a:lstStyle/>
        <a:p>
          <a:endParaRPr lang="en-US"/>
        </a:p>
      </dgm:t>
    </dgm:pt>
    <dgm:pt modelId="{3A61C547-0D20-45C2-AF62-314D4628335A}">
      <dgm:prSet/>
      <dgm:spPr/>
      <dgm:t>
        <a:bodyPr/>
        <a:lstStyle/>
        <a:p>
          <a:r>
            <a:rPr lang="en-US" b="1"/>
            <a:t>ALM tool</a:t>
          </a:r>
          <a:r>
            <a:rPr lang="en-US"/>
            <a:t>: JIRA </a:t>
          </a:r>
        </a:p>
      </dgm:t>
    </dgm:pt>
    <dgm:pt modelId="{E492E998-AA66-491C-AFC5-3A07FA6B47E5}" type="parTrans" cxnId="{6A1CD1A3-45FF-484C-A0C2-168FE530ECB6}">
      <dgm:prSet/>
      <dgm:spPr/>
      <dgm:t>
        <a:bodyPr/>
        <a:lstStyle/>
        <a:p>
          <a:endParaRPr lang="en-US"/>
        </a:p>
      </dgm:t>
    </dgm:pt>
    <dgm:pt modelId="{E161BD78-6935-4678-9B5A-25A701193D87}" type="sibTrans" cxnId="{6A1CD1A3-45FF-484C-A0C2-168FE530ECB6}">
      <dgm:prSet/>
      <dgm:spPr/>
      <dgm:t>
        <a:bodyPr/>
        <a:lstStyle/>
        <a:p>
          <a:endParaRPr lang="en-US"/>
        </a:p>
      </dgm:t>
    </dgm:pt>
    <dgm:pt modelId="{692456A5-01CA-4A31-87E6-628B59926F48}">
      <dgm:prSet/>
      <dgm:spPr/>
      <dgm:t>
        <a:bodyPr/>
        <a:lstStyle/>
        <a:p>
          <a:r>
            <a:rPr lang="en-US" b="1"/>
            <a:t>Technology</a:t>
          </a:r>
          <a:r>
            <a:rPr lang="en-US"/>
            <a:t>: </a:t>
          </a:r>
        </a:p>
      </dgm:t>
    </dgm:pt>
    <dgm:pt modelId="{9F1E735B-78ED-46D1-BAB2-6B62029765A8}" type="parTrans" cxnId="{7DD8BA97-EEDC-4D98-AEE3-23B4D396DA22}">
      <dgm:prSet/>
      <dgm:spPr/>
      <dgm:t>
        <a:bodyPr/>
        <a:lstStyle/>
        <a:p>
          <a:endParaRPr lang="en-US"/>
        </a:p>
      </dgm:t>
    </dgm:pt>
    <dgm:pt modelId="{61D80A85-4B9F-47EF-A512-107200EA1AB5}" type="sibTrans" cxnId="{7DD8BA97-EEDC-4D98-AEE3-23B4D396DA22}">
      <dgm:prSet/>
      <dgm:spPr/>
      <dgm:t>
        <a:bodyPr/>
        <a:lstStyle/>
        <a:p>
          <a:endParaRPr lang="en-US"/>
        </a:p>
      </dgm:t>
    </dgm:pt>
    <dgm:pt modelId="{9A89D107-38A2-4197-BDE9-3CEC604185D3}">
      <dgm:prSet/>
      <dgm:spPr/>
      <dgm:t>
        <a:bodyPr/>
        <a:lstStyle/>
        <a:p>
          <a:r>
            <a:rPr lang="en-US" dirty="0"/>
            <a:t>Backend: PHP, SQL, Microservices </a:t>
          </a:r>
        </a:p>
      </dgm:t>
    </dgm:pt>
    <dgm:pt modelId="{C3184BC3-6C8D-415E-A6DC-0017D718D162}" type="parTrans" cxnId="{C9EEE6E6-A2C7-4DC3-946C-9162EB7E3B33}">
      <dgm:prSet/>
      <dgm:spPr/>
      <dgm:t>
        <a:bodyPr/>
        <a:lstStyle/>
        <a:p>
          <a:endParaRPr lang="en-US"/>
        </a:p>
      </dgm:t>
    </dgm:pt>
    <dgm:pt modelId="{CEEC38E1-502E-4DFB-AA91-A90970CBED14}" type="sibTrans" cxnId="{C9EEE6E6-A2C7-4DC3-946C-9162EB7E3B33}">
      <dgm:prSet/>
      <dgm:spPr/>
      <dgm:t>
        <a:bodyPr/>
        <a:lstStyle/>
        <a:p>
          <a:endParaRPr lang="en-US"/>
        </a:p>
      </dgm:t>
    </dgm:pt>
    <dgm:pt modelId="{A41614DD-5C55-4E69-AA1C-FF3BB85EF173}">
      <dgm:prSet/>
      <dgm:spPr/>
      <dgm:t>
        <a:bodyPr/>
        <a:lstStyle/>
        <a:p>
          <a:r>
            <a:rPr lang="en-US" dirty="0"/>
            <a:t>Frontend: </a:t>
          </a:r>
          <a:r>
            <a:rPr lang="en-US" dirty="0" err="1"/>
            <a:t>Reactjs</a:t>
          </a:r>
          <a:r>
            <a:rPr lang="en-US" dirty="0"/>
            <a:t>, Android, Swift</a:t>
          </a:r>
        </a:p>
      </dgm:t>
    </dgm:pt>
    <dgm:pt modelId="{803525E6-1245-4358-9E17-52987345F844}" type="parTrans" cxnId="{67BE1A2E-2C8D-442C-81B5-F472EB567C40}">
      <dgm:prSet/>
      <dgm:spPr/>
      <dgm:t>
        <a:bodyPr/>
        <a:lstStyle/>
        <a:p>
          <a:endParaRPr lang="en-US"/>
        </a:p>
      </dgm:t>
    </dgm:pt>
    <dgm:pt modelId="{1F8D8E9E-B579-447B-8B95-2A8AC99D5247}" type="sibTrans" cxnId="{67BE1A2E-2C8D-442C-81B5-F472EB567C40}">
      <dgm:prSet/>
      <dgm:spPr/>
      <dgm:t>
        <a:bodyPr/>
        <a:lstStyle/>
        <a:p>
          <a:endParaRPr lang="en-US"/>
        </a:p>
      </dgm:t>
    </dgm:pt>
    <dgm:pt modelId="{ADCC30AF-92EA-4803-AB58-21A378073A94}">
      <dgm:prSet/>
      <dgm:spPr/>
      <dgm:t>
        <a:bodyPr/>
        <a:lstStyle/>
        <a:p>
          <a:r>
            <a:rPr lang="en-US" dirty="0"/>
            <a:t>Testing: JS/Nodejs, Java</a:t>
          </a:r>
        </a:p>
      </dgm:t>
    </dgm:pt>
    <dgm:pt modelId="{113FB6B1-9F84-4236-874A-81A7158503ED}" type="parTrans" cxnId="{7D673314-650D-42B6-8292-677F10DB5E7B}">
      <dgm:prSet/>
      <dgm:spPr/>
      <dgm:t>
        <a:bodyPr/>
        <a:lstStyle/>
        <a:p>
          <a:endParaRPr lang="en-US"/>
        </a:p>
      </dgm:t>
    </dgm:pt>
    <dgm:pt modelId="{2460FCAF-B00F-4A09-9300-5F443320105A}" type="sibTrans" cxnId="{7D673314-650D-42B6-8292-677F10DB5E7B}">
      <dgm:prSet/>
      <dgm:spPr/>
      <dgm:t>
        <a:bodyPr/>
        <a:lstStyle/>
        <a:p>
          <a:endParaRPr lang="en-US"/>
        </a:p>
      </dgm:t>
    </dgm:pt>
    <dgm:pt modelId="{EC287E5D-AD3E-4049-9933-660C84D28369}">
      <dgm:prSet/>
      <dgm:spPr/>
      <dgm:t>
        <a:bodyPr/>
        <a:lstStyle/>
        <a:p>
          <a:r>
            <a:rPr lang="en-US"/>
            <a:t>CI Server: Jenkins </a:t>
          </a:r>
        </a:p>
      </dgm:t>
    </dgm:pt>
    <dgm:pt modelId="{909B0D00-E280-43D6-AD85-A7C05514F2EF}" type="parTrans" cxnId="{4405C5B8-E42A-49B3-B306-B829B9C15BAE}">
      <dgm:prSet/>
      <dgm:spPr/>
      <dgm:t>
        <a:bodyPr/>
        <a:lstStyle/>
        <a:p>
          <a:endParaRPr lang="en-US"/>
        </a:p>
      </dgm:t>
    </dgm:pt>
    <dgm:pt modelId="{AE446B3F-9F6C-4419-BF42-1FAF31311AA7}" type="sibTrans" cxnId="{4405C5B8-E42A-49B3-B306-B829B9C15BAE}">
      <dgm:prSet/>
      <dgm:spPr/>
      <dgm:t>
        <a:bodyPr/>
        <a:lstStyle/>
        <a:p>
          <a:endParaRPr lang="en-US"/>
        </a:p>
      </dgm:t>
    </dgm:pt>
    <dgm:pt modelId="{10F9E062-2A65-489C-9408-A6BEB6D264E1}">
      <dgm:prSet/>
      <dgm:spPr/>
      <dgm:t>
        <a:bodyPr/>
        <a:lstStyle/>
        <a:p>
          <a:r>
            <a:rPr lang="en-US"/>
            <a:t>SCM: Github </a:t>
          </a:r>
        </a:p>
      </dgm:t>
    </dgm:pt>
    <dgm:pt modelId="{DE3C4F7E-5E7D-4570-A181-5D6A6AD827D1}" type="parTrans" cxnId="{628F6CCD-FC72-45BF-BFAD-42D2089E10DC}">
      <dgm:prSet/>
      <dgm:spPr/>
      <dgm:t>
        <a:bodyPr/>
        <a:lstStyle/>
        <a:p>
          <a:endParaRPr lang="en-US"/>
        </a:p>
      </dgm:t>
    </dgm:pt>
    <dgm:pt modelId="{F57DBA97-BE3D-42AC-B160-D156E230DD07}" type="sibTrans" cxnId="{628F6CCD-FC72-45BF-BFAD-42D2089E10DC}">
      <dgm:prSet/>
      <dgm:spPr/>
      <dgm:t>
        <a:bodyPr/>
        <a:lstStyle/>
        <a:p>
          <a:endParaRPr lang="en-US"/>
        </a:p>
      </dgm:t>
    </dgm:pt>
    <dgm:pt modelId="{516F8B09-89F3-AA47-90D0-0D9078872A52}" type="pres">
      <dgm:prSet presAssocID="{2558B42B-6CAF-4521-8FFB-F990D445219D}" presName="linear" presStyleCnt="0">
        <dgm:presLayoutVars>
          <dgm:dir/>
          <dgm:animLvl val="lvl"/>
          <dgm:resizeHandles val="exact"/>
        </dgm:presLayoutVars>
      </dgm:prSet>
      <dgm:spPr/>
    </dgm:pt>
    <dgm:pt modelId="{8EDBB71C-A00F-5E4C-95D2-40DFA58E7BF2}" type="pres">
      <dgm:prSet presAssocID="{030AB7AD-C421-4AA3-A322-6528F0295850}" presName="parentLin" presStyleCnt="0"/>
      <dgm:spPr/>
    </dgm:pt>
    <dgm:pt modelId="{0767A2F8-20B7-AE47-B879-4A1EFEFA9B07}" type="pres">
      <dgm:prSet presAssocID="{030AB7AD-C421-4AA3-A322-6528F0295850}" presName="parentLeftMargin" presStyleLbl="node1" presStyleIdx="0" presStyleCnt="4"/>
      <dgm:spPr/>
    </dgm:pt>
    <dgm:pt modelId="{8F6A011A-1A0F-074B-9E0C-4E5193442A33}" type="pres">
      <dgm:prSet presAssocID="{030AB7AD-C421-4AA3-A322-6528F02958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9FCF2E-AAAE-C84A-BDBE-9FD1E7992386}" type="pres">
      <dgm:prSet presAssocID="{030AB7AD-C421-4AA3-A322-6528F0295850}" presName="negativeSpace" presStyleCnt="0"/>
      <dgm:spPr/>
    </dgm:pt>
    <dgm:pt modelId="{34F500AD-F3EF-BC4A-8213-A6188F8CE110}" type="pres">
      <dgm:prSet presAssocID="{030AB7AD-C421-4AA3-A322-6528F0295850}" presName="childText" presStyleLbl="conFgAcc1" presStyleIdx="0" presStyleCnt="4">
        <dgm:presLayoutVars>
          <dgm:bulletEnabled val="1"/>
        </dgm:presLayoutVars>
      </dgm:prSet>
      <dgm:spPr/>
    </dgm:pt>
    <dgm:pt modelId="{3E4F5F71-5485-F347-9E37-F6589920A4B2}" type="pres">
      <dgm:prSet presAssocID="{CABEB2B9-D18D-4C90-8CDE-CAEC69A80B4D}" presName="spaceBetweenRectangles" presStyleCnt="0"/>
      <dgm:spPr/>
    </dgm:pt>
    <dgm:pt modelId="{ED2C9DAF-6C6F-834D-A7DD-92A2EE4D30D5}" type="pres">
      <dgm:prSet presAssocID="{4A7144BE-20E0-4710-B1BB-F03C37884DBC}" presName="parentLin" presStyleCnt="0"/>
      <dgm:spPr/>
    </dgm:pt>
    <dgm:pt modelId="{F64B9898-B0C9-3843-A6B5-ADC26CDFC964}" type="pres">
      <dgm:prSet presAssocID="{4A7144BE-20E0-4710-B1BB-F03C37884DBC}" presName="parentLeftMargin" presStyleLbl="node1" presStyleIdx="0" presStyleCnt="4"/>
      <dgm:spPr/>
    </dgm:pt>
    <dgm:pt modelId="{2541D4FD-30B5-A64A-9702-A3A18BCDE295}" type="pres">
      <dgm:prSet presAssocID="{4A7144BE-20E0-4710-B1BB-F03C37884D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E0EFA1-14DD-6643-A858-C4F913D395C6}" type="pres">
      <dgm:prSet presAssocID="{4A7144BE-20E0-4710-B1BB-F03C37884DBC}" presName="negativeSpace" presStyleCnt="0"/>
      <dgm:spPr/>
    </dgm:pt>
    <dgm:pt modelId="{213A868E-2F41-754A-8AD8-B2BABEC070DE}" type="pres">
      <dgm:prSet presAssocID="{4A7144BE-20E0-4710-B1BB-F03C37884DBC}" presName="childText" presStyleLbl="conFgAcc1" presStyleIdx="1" presStyleCnt="4">
        <dgm:presLayoutVars>
          <dgm:bulletEnabled val="1"/>
        </dgm:presLayoutVars>
      </dgm:prSet>
      <dgm:spPr/>
    </dgm:pt>
    <dgm:pt modelId="{66F59049-D80B-FB4C-8553-0CDD9D4F9FB6}" type="pres">
      <dgm:prSet presAssocID="{2C7E17EA-3197-4646-8080-C0611B5BF9D1}" presName="spaceBetweenRectangles" presStyleCnt="0"/>
      <dgm:spPr/>
    </dgm:pt>
    <dgm:pt modelId="{D2E55034-2BE8-0C48-B5F0-7255991564D1}" type="pres">
      <dgm:prSet presAssocID="{3A61C547-0D20-45C2-AF62-314D4628335A}" presName="parentLin" presStyleCnt="0"/>
      <dgm:spPr/>
    </dgm:pt>
    <dgm:pt modelId="{6C1D53F9-E87E-C64D-97DF-409B9ABD10B6}" type="pres">
      <dgm:prSet presAssocID="{3A61C547-0D20-45C2-AF62-314D4628335A}" presName="parentLeftMargin" presStyleLbl="node1" presStyleIdx="1" presStyleCnt="4"/>
      <dgm:spPr/>
    </dgm:pt>
    <dgm:pt modelId="{408864B9-9F6B-FC46-82B6-A5BE2752E8CB}" type="pres">
      <dgm:prSet presAssocID="{3A61C547-0D20-45C2-AF62-314D462833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B015D4-6178-CC41-B77F-5ED5C5CB9D6E}" type="pres">
      <dgm:prSet presAssocID="{3A61C547-0D20-45C2-AF62-314D4628335A}" presName="negativeSpace" presStyleCnt="0"/>
      <dgm:spPr/>
    </dgm:pt>
    <dgm:pt modelId="{6533C8CA-C18A-4844-9740-E2509ED81BBD}" type="pres">
      <dgm:prSet presAssocID="{3A61C547-0D20-45C2-AF62-314D4628335A}" presName="childText" presStyleLbl="conFgAcc1" presStyleIdx="2" presStyleCnt="4">
        <dgm:presLayoutVars>
          <dgm:bulletEnabled val="1"/>
        </dgm:presLayoutVars>
      </dgm:prSet>
      <dgm:spPr/>
    </dgm:pt>
    <dgm:pt modelId="{9863BA8F-672D-7A4E-82B2-6AFA3FB6C586}" type="pres">
      <dgm:prSet presAssocID="{E161BD78-6935-4678-9B5A-25A701193D87}" presName="spaceBetweenRectangles" presStyleCnt="0"/>
      <dgm:spPr/>
    </dgm:pt>
    <dgm:pt modelId="{AE0D6EFE-AC15-1447-9DE8-08AB92C9A967}" type="pres">
      <dgm:prSet presAssocID="{692456A5-01CA-4A31-87E6-628B59926F48}" presName="parentLin" presStyleCnt="0"/>
      <dgm:spPr/>
    </dgm:pt>
    <dgm:pt modelId="{C1C85F41-A7F7-F74C-BE1D-1A0CF69E03CD}" type="pres">
      <dgm:prSet presAssocID="{692456A5-01CA-4A31-87E6-628B59926F48}" presName="parentLeftMargin" presStyleLbl="node1" presStyleIdx="2" presStyleCnt="4"/>
      <dgm:spPr/>
    </dgm:pt>
    <dgm:pt modelId="{D87F7B9F-851C-2C49-869E-195B92D415D5}" type="pres">
      <dgm:prSet presAssocID="{692456A5-01CA-4A31-87E6-628B59926F4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4D8C6C-BBFA-5843-9F42-712664C935E7}" type="pres">
      <dgm:prSet presAssocID="{692456A5-01CA-4A31-87E6-628B59926F48}" presName="negativeSpace" presStyleCnt="0"/>
      <dgm:spPr/>
    </dgm:pt>
    <dgm:pt modelId="{07A3E1D1-910D-AA45-9777-49AB7E020445}" type="pres">
      <dgm:prSet presAssocID="{692456A5-01CA-4A31-87E6-628B59926F4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79CB00-683F-ED42-BEB9-738A34265873}" type="presOf" srcId="{EC287E5D-AD3E-4049-9933-660C84D28369}" destId="{07A3E1D1-910D-AA45-9777-49AB7E020445}" srcOrd="0" destOrd="3" presId="urn:microsoft.com/office/officeart/2005/8/layout/list1"/>
    <dgm:cxn modelId="{7D673314-650D-42B6-8292-677F10DB5E7B}" srcId="{692456A5-01CA-4A31-87E6-628B59926F48}" destId="{ADCC30AF-92EA-4803-AB58-21A378073A94}" srcOrd="2" destOrd="0" parTransId="{113FB6B1-9F84-4236-874A-81A7158503ED}" sibTransId="{2460FCAF-B00F-4A09-9300-5F443320105A}"/>
    <dgm:cxn modelId="{96266F22-EF8D-6142-96ED-BA1D663B4F54}" type="presOf" srcId="{B3E7E4C4-60F7-496F-B9ED-ACFFC9743E3C}" destId="{34F500AD-F3EF-BC4A-8213-A6188F8CE110}" srcOrd="0" destOrd="2" presId="urn:microsoft.com/office/officeart/2005/8/layout/list1"/>
    <dgm:cxn modelId="{67BE1A2E-2C8D-442C-81B5-F472EB567C40}" srcId="{692456A5-01CA-4A31-87E6-628B59926F48}" destId="{A41614DD-5C55-4E69-AA1C-FF3BB85EF173}" srcOrd="1" destOrd="0" parTransId="{803525E6-1245-4358-9E17-52987345F844}" sibTransId="{1F8D8E9E-B579-447B-8B95-2A8AC99D5247}"/>
    <dgm:cxn modelId="{00EFFE40-FBA5-487A-AE5E-8D6B5684EDF5}" srcId="{030AB7AD-C421-4AA3-A322-6528F0295850}" destId="{CC460123-C4E1-45BE-B924-BC43BE437D3A}" srcOrd="0" destOrd="0" parTransId="{5A6B7B92-1BA2-4772-B2A6-4EF62BE4DDE2}" sibTransId="{4CA278AB-61C5-49D1-974B-95CC148CE6EC}"/>
    <dgm:cxn modelId="{7093C442-0077-C345-B52B-43055918B0C4}" type="presOf" srcId="{2558B42B-6CAF-4521-8FFB-F990D445219D}" destId="{516F8B09-89F3-AA47-90D0-0D9078872A52}" srcOrd="0" destOrd="0" presId="urn:microsoft.com/office/officeart/2005/8/layout/list1"/>
    <dgm:cxn modelId="{017A4C47-AFA3-ED4D-8AF9-D0BADB08B562}" type="presOf" srcId="{BCA6B035-5EEA-4F48-98B8-AEF95AC5B78B}" destId="{34F500AD-F3EF-BC4A-8213-A6188F8CE110}" srcOrd="0" destOrd="3" presId="urn:microsoft.com/office/officeart/2005/8/layout/list1"/>
    <dgm:cxn modelId="{9C9A9548-28EF-7D4B-AB1D-67FFF49D6F92}" type="presOf" srcId="{9A89D107-38A2-4197-BDE9-3CEC604185D3}" destId="{07A3E1D1-910D-AA45-9777-49AB7E020445}" srcOrd="0" destOrd="0" presId="urn:microsoft.com/office/officeart/2005/8/layout/list1"/>
    <dgm:cxn modelId="{F95CFA49-7A55-4953-AAA0-A7E80E10765A}" srcId="{2558B42B-6CAF-4521-8FFB-F990D445219D}" destId="{4A7144BE-20E0-4710-B1BB-F03C37884DBC}" srcOrd="1" destOrd="0" parTransId="{2FB2C5D4-BB39-489E-BF8F-21089948A395}" sibTransId="{2C7E17EA-3197-4646-8080-C0611B5BF9D1}"/>
    <dgm:cxn modelId="{7311074F-8997-5543-A4C0-9BBF34367623}" type="presOf" srcId="{692456A5-01CA-4A31-87E6-628B59926F48}" destId="{D87F7B9F-851C-2C49-869E-195B92D415D5}" srcOrd="1" destOrd="0" presId="urn:microsoft.com/office/officeart/2005/8/layout/list1"/>
    <dgm:cxn modelId="{ACC13A5E-C09A-6F42-9E3E-01639BAE18EA}" type="presOf" srcId="{10A844D2-4DB2-4A91-BD71-AA39132CE275}" destId="{34F500AD-F3EF-BC4A-8213-A6188F8CE110}" srcOrd="0" destOrd="1" presId="urn:microsoft.com/office/officeart/2005/8/layout/list1"/>
    <dgm:cxn modelId="{4883807D-2682-4D22-8B2F-05DA87150C9C}" srcId="{030AB7AD-C421-4AA3-A322-6528F0295850}" destId="{B3E7E4C4-60F7-496F-B9ED-ACFFC9743E3C}" srcOrd="2" destOrd="0" parTransId="{54A0BAA5-6A31-4EA0-B1EE-AC8D3CC4FF3A}" sibTransId="{2D7270B6-785D-415F-82FB-E99CA9FA00BE}"/>
    <dgm:cxn modelId="{FA4C3082-A61E-AA4F-8123-EB25CC611B14}" type="presOf" srcId="{4A7144BE-20E0-4710-B1BB-F03C37884DBC}" destId="{F64B9898-B0C9-3843-A6B5-ADC26CDFC964}" srcOrd="0" destOrd="0" presId="urn:microsoft.com/office/officeart/2005/8/layout/list1"/>
    <dgm:cxn modelId="{C8CB158A-FF4E-5F46-A096-7155CF7A2EB2}" type="presOf" srcId="{692456A5-01CA-4A31-87E6-628B59926F48}" destId="{C1C85F41-A7F7-F74C-BE1D-1A0CF69E03CD}" srcOrd="0" destOrd="0" presId="urn:microsoft.com/office/officeart/2005/8/layout/list1"/>
    <dgm:cxn modelId="{24868492-5915-4517-B05D-EEED5A0D6E14}" srcId="{2558B42B-6CAF-4521-8FFB-F990D445219D}" destId="{030AB7AD-C421-4AA3-A322-6528F0295850}" srcOrd="0" destOrd="0" parTransId="{068A6FD3-63C6-4DA0-AD69-64B9A0384FC2}" sibTransId="{CABEB2B9-D18D-4C90-8CDE-CAEC69A80B4D}"/>
    <dgm:cxn modelId="{7DD8BA97-EEDC-4D98-AEE3-23B4D396DA22}" srcId="{2558B42B-6CAF-4521-8FFB-F990D445219D}" destId="{692456A5-01CA-4A31-87E6-628B59926F48}" srcOrd="3" destOrd="0" parTransId="{9F1E735B-78ED-46D1-BAB2-6B62029765A8}" sibTransId="{61D80A85-4B9F-47EF-A512-107200EA1AB5}"/>
    <dgm:cxn modelId="{6A1CD1A3-45FF-484C-A0C2-168FE530ECB6}" srcId="{2558B42B-6CAF-4521-8FFB-F990D445219D}" destId="{3A61C547-0D20-45C2-AF62-314D4628335A}" srcOrd="2" destOrd="0" parTransId="{E492E998-AA66-491C-AFC5-3A07FA6B47E5}" sibTransId="{E161BD78-6935-4678-9B5A-25A701193D87}"/>
    <dgm:cxn modelId="{CE133BAE-7B0D-6445-A25F-10782418609D}" type="presOf" srcId="{A41614DD-5C55-4E69-AA1C-FF3BB85EF173}" destId="{07A3E1D1-910D-AA45-9777-49AB7E020445}" srcOrd="0" destOrd="1" presId="urn:microsoft.com/office/officeart/2005/8/layout/list1"/>
    <dgm:cxn modelId="{65D589B2-A12C-1341-8EC8-E7CC7A26715A}" type="presOf" srcId="{030AB7AD-C421-4AA3-A322-6528F0295850}" destId="{8F6A011A-1A0F-074B-9E0C-4E5193442A33}" srcOrd="1" destOrd="0" presId="urn:microsoft.com/office/officeart/2005/8/layout/list1"/>
    <dgm:cxn modelId="{4405C5B8-E42A-49B3-B306-B829B9C15BAE}" srcId="{692456A5-01CA-4A31-87E6-628B59926F48}" destId="{EC287E5D-AD3E-4049-9933-660C84D28369}" srcOrd="3" destOrd="0" parTransId="{909B0D00-E280-43D6-AD85-A7C05514F2EF}" sibTransId="{AE446B3F-9F6C-4419-BF42-1FAF31311AA7}"/>
    <dgm:cxn modelId="{6F6D53BB-612E-964B-A560-76191342A9A5}" type="presOf" srcId="{4A7144BE-20E0-4710-B1BB-F03C37884DBC}" destId="{2541D4FD-30B5-A64A-9702-A3A18BCDE295}" srcOrd="1" destOrd="0" presId="urn:microsoft.com/office/officeart/2005/8/layout/list1"/>
    <dgm:cxn modelId="{060E6CBE-8F36-7146-86A4-8E37FF65AEC5}" type="presOf" srcId="{CC460123-C4E1-45BE-B924-BC43BE437D3A}" destId="{34F500AD-F3EF-BC4A-8213-A6188F8CE110}" srcOrd="0" destOrd="0" presId="urn:microsoft.com/office/officeart/2005/8/layout/list1"/>
    <dgm:cxn modelId="{367AD9C5-E3BC-3246-A4F7-6A20D285F6F3}" type="presOf" srcId="{3A61C547-0D20-45C2-AF62-314D4628335A}" destId="{6C1D53F9-E87E-C64D-97DF-409B9ABD10B6}" srcOrd="0" destOrd="0" presId="urn:microsoft.com/office/officeart/2005/8/layout/list1"/>
    <dgm:cxn modelId="{628F6CCD-FC72-45BF-BFAD-42D2089E10DC}" srcId="{692456A5-01CA-4A31-87E6-628B59926F48}" destId="{10F9E062-2A65-489C-9408-A6BEB6D264E1}" srcOrd="4" destOrd="0" parTransId="{DE3C4F7E-5E7D-4570-A181-5D6A6AD827D1}" sibTransId="{F57DBA97-BE3D-42AC-B160-D156E230DD07}"/>
    <dgm:cxn modelId="{6B4C00D6-782B-8D43-AC53-F38D0DC58354}" type="presOf" srcId="{10F9E062-2A65-489C-9408-A6BEB6D264E1}" destId="{07A3E1D1-910D-AA45-9777-49AB7E020445}" srcOrd="0" destOrd="4" presId="urn:microsoft.com/office/officeart/2005/8/layout/list1"/>
    <dgm:cxn modelId="{65AF36E6-3EEA-594D-9039-13F17CF202DF}" type="presOf" srcId="{3A61C547-0D20-45C2-AF62-314D4628335A}" destId="{408864B9-9F6B-FC46-82B6-A5BE2752E8CB}" srcOrd="1" destOrd="0" presId="urn:microsoft.com/office/officeart/2005/8/layout/list1"/>
    <dgm:cxn modelId="{C9EEE6E6-A2C7-4DC3-946C-9162EB7E3B33}" srcId="{692456A5-01CA-4A31-87E6-628B59926F48}" destId="{9A89D107-38A2-4197-BDE9-3CEC604185D3}" srcOrd="0" destOrd="0" parTransId="{C3184BC3-6C8D-415E-A6DC-0017D718D162}" sibTransId="{CEEC38E1-502E-4DFB-AA91-A90970CBED14}"/>
    <dgm:cxn modelId="{C070DCEB-7053-024F-9655-2D09BE153F01}" type="presOf" srcId="{030AB7AD-C421-4AA3-A322-6528F0295850}" destId="{0767A2F8-20B7-AE47-B879-4A1EFEFA9B07}" srcOrd="0" destOrd="0" presId="urn:microsoft.com/office/officeart/2005/8/layout/list1"/>
    <dgm:cxn modelId="{486C9DF3-A155-46C2-9BEF-511D3F03DDF1}" srcId="{030AB7AD-C421-4AA3-A322-6528F0295850}" destId="{BCA6B035-5EEA-4F48-98B8-AEF95AC5B78B}" srcOrd="3" destOrd="0" parTransId="{E7D8DFCB-55CA-4747-B50F-087FBD65ABDC}" sibTransId="{C6E7AC2F-8702-4388-886C-79940F306653}"/>
    <dgm:cxn modelId="{B44611FB-08D1-4D12-A44C-B575C0F195AC}" srcId="{030AB7AD-C421-4AA3-A322-6528F0295850}" destId="{10A844D2-4DB2-4A91-BD71-AA39132CE275}" srcOrd="1" destOrd="0" parTransId="{8E74EB8C-13B5-45AA-BB48-C6E6223B7F46}" sibTransId="{2C78F89A-633F-4DAB-849C-CBF96EEA72A3}"/>
    <dgm:cxn modelId="{AB1838FC-1508-C04C-91D0-A7F86F17EA1C}" type="presOf" srcId="{ADCC30AF-92EA-4803-AB58-21A378073A94}" destId="{07A3E1D1-910D-AA45-9777-49AB7E020445}" srcOrd="0" destOrd="2" presId="urn:microsoft.com/office/officeart/2005/8/layout/list1"/>
    <dgm:cxn modelId="{EAF3E448-878C-1446-8003-E55DB9601425}" type="presParOf" srcId="{516F8B09-89F3-AA47-90D0-0D9078872A52}" destId="{8EDBB71C-A00F-5E4C-95D2-40DFA58E7BF2}" srcOrd="0" destOrd="0" presId="urn:microsoft.com/office/officeart/2005/8/layout/list1"/>
    <dgm:cxn modelId="{3D24EFC2-22E5-7642-B04A-4E8E7A2E8D2D}" type="presParOf" srcId="{8EDBB71C-A00F-5E4C-95D2-40DFA58E7BF2}" destId="{0767A2F8-20B7-AE47-B879-4A1EFEFA9B07}" srcOrd="0" destOrd="0" presId="urn:microsoft.com/office/officeart/2005/8/layout/list1"/>
    <dgm:cxn modelId="{25902879-FCDA-4242-A52F-69E0AA5ECF33}" type="presParOf" srcId="{8EDBB71C-A00F-5E4C-95D2-40DFA58E7BF2}" destId="{8F6A011A-1A0F-074B-9E0C-4E5193442A33}" srcOrd="1" destOrd="0" presId="urn:microsoft.com/office/officeart/2005/8/layout/list1"/>
    <dgm:cxn modelId="{FC558BA6-85A1-CB41-9394-74942EA9868D}" type="presParOf" srcId="{516F8B09-89F3-AA47-90D0-0D9078872A52}" destId="{199FCF2E-AAAE-C84A-BDBE-9FD1E7992386}" srcOrd="1" destOrd="0" presId="urn:microsoft.com/office/officeart/2005/8/layout/list1"/>
    <dgm:cxn modelId="{B8D31895-17BF-8741-A61E-2E2869A1B3B7}" type="presParOf" srcId="{516F8B09-89F3-AA47-90D0-0D9078872A52}" destId="{34F500AD-F3EF-BC4A-8213-A6188F8CE110}" srcOrd="2" destOrd="0" presId="urn:microsoft.com/office/officeart/2005/8/layout/list1"/>
    <dgm:cxn modelId="{BBB69BFA-BF52-1140-849B-834B754B404D}" type="presParOf" srcId="{516F8B09-89F3-AA47-90D0-0D9078872A52}" destId="{3E4F5F71-5485-F347-9E37-F6589920A4B2}" srcOrd="3" destOrd="0" presId="urn:microsoft.com/office/officeart/2005/8/layout/list1"/>
    <dgm:cxn modelId="{B1249573-D0EB-524C-8F09-E5FC256D8571}" type="presParOf" srcId="{516F8B09-89F3-AA47-90D0-0D9078872A52}" destId="{ED2C9DAF-6C6F-834D-A7DD-92A2EE4D30D5}" srcOrd="4" destOrd="0" presId="urn:microsoft.com/office/officeart/2005/8/layout/list1"/>
    <dgm:cxn modelId="{069C1955-29DC-3A40-8FA2-85A65E87B38E}" type="presParOf" srcId="{ED2C9DAF-6C6F-834D-A7DD-92A2EE4D30D5}" destId="{F64B9898-B0C9-3843-A6B5-ADC26CDFC964}" srcOrd="0" destOrd="0" presId="urn:microsoft.com/office/officeart/2005/8/layout/list1"/>
    <dgm:cxn modelId="{E20E00F0-1443-7D4B-861A-1D9652948008}" type="presParOf" srcId="{ED2C9DAF-6C6F-834D-A7DD-92A2EE4D30D5}" destId="{2541D4FD-30B5-A64A-9702-A3A18BCDE295}" srcOrd="1" destOrd="0" presId="urn:microsoft.com/office/officeart/2005/8/layout/list1"/>
    <dgm:cxn modelId="{000A5D23-3235-0D4A-A7A3-72212CACD1AE}" type="presParOf" srcId="{516F8B09-89F3-AA47-90D0-0D9078872A52}" destId="{09E0EFA1-14DD-6643-A858-C4F913D395C6}" srcOrd="5" destOrd="0" presId="urn:microsoft.com/office/officeart/2005/8/layout/list1"/>
    <dgm:cxn modelId="{91DA0444-9F69-2740-9959-3B0FF650AAAE}" type="presParOf" srcId="{516F8B09-89F3-AA47-90D0-0D9078872A52}" destId="{213A868E-2F41-754A-8AD8-B2BABEC070DE}" srcOrd="6" destOrd="0" presId="urn:microsoft.com/office/officeart/2005/8/layout/list1"/>
    <dgm:cxn modelId="{C506703C-39FC-D546-9445-5238603D1054}" type="presParOf" srcId="{516F8B09-89F3-AA47-90D0-0D9078872A52}" destId="{66F59049-D80B-FB4C-8553-0CDD9D4F9FB6}" srcOrd="7" destOrd="0" presId="urn:microsoft.com/office/officeart/2005/8/layout/list1"/>
    <dgm:cxn modelId="{D54E9D85-9362-D44A-A065-B0514BBFD62D}" type="presParOf" srcId="{516F8B09-89F3-AA47-90D0-0D9078872A52}" destId="{D2E55034-2BE8-0C48-B5F0-7255991564D1}" srcOrd="8" destOrd="0" presId="urn:microsoft.com/office/officeart/2005/8/layout/list1"/>
    <dgm:cxn modelId="{01416980-B868-D849-8945-1DCB9101BA47}" type="presParOf" srcId="{D2E55034-2BE8-0C48-B5F0-7255991564D1}" destId="{6C1D53F9-E87E-C64D-97DF-409B9ABD10B6}" srcOrd="0" destOrd="0" presId="urn:microsoft.com/office/officeart/2005/8/layout/list1"/>
    <dgm:cxn modelId="{E59ED518-3345-F648-BCD6-88E46DDCDB3A}" type="presParOf" srcId="{D2E55034-2BE8-0C48-B5F0-7255991564D1}" destId="{408864B9-9F6B-FC46-82B6-A5BE2752E8CB}" srcOrd="1" destOrd="0" presId="urn:microsoft.com/office/officeart/2005/8/layout/list1"/>
    <dgm:cxn modelId="{AE9BE203-7978-A84A-BA30-5277F251A5C8}" type="presParOf" srcId="{516F8B09-89F3-AA47-90D0-0D9078872A52}" destId="{8DB015D4-6178-CC41-B77F-5ED5C5CB9D6E}" srcOrd="9" destOrd="0" presId="urn:microsoft.com/office/officeart/2005/8/layout/list1"/>
    <dgm:cxn modelId="{7C99C075-F2AE-BD4B-8E1B-F5CC1C1B3F2E}" type="presParOf" srcId="{516F8B09-89F3-AA47-90D0-0D9078872A52}" destId="{6533C8CA-C18A-4844-9740-E2509ED81BBD}" srcOrd="10" destOrd="0" presId="urn:microsoft.com/office/officeart/2005/8/layout/list1"/>
    <dgm:cxn modelId="{F63B7232-8ED4-E943-8396-5C9D19440138}" type="presParOf" srcId="{516F8B09-89F3-AA47-90D0-0D9078872A52}" destId="{9863BA8F-672D-7A4E-82B2-6AFA3FB6C586}" srcOrd="11" destOrd="0" presId="urn:microsoft.com/office/officeart/2005/8/layout/list1"/>
    <dgm:cxn modelId="{409C924A-8ED9-234A-B504-EEDDF1D5EC97}" type="presParOf" srcId="{516F8B09-89F3-AA47-90D0-0D9078872A52}" destId="{AE0D6EFE-AC15-1447-9DE8-08AB92C9A967}" srcOrd="12" destOrd="0" presId="urn:microsoft.com/office/officeart/2005/8/layout/list1"/>
    <dgm:cxn modelId="{F4D0DE18-B27A-E74D-B720-48C86C486215}" type="presParOf" srcId="{AE0D6EFE-AC15-1447-9DE8-08AB92C9A967}" destId="{C1C85F41-A7F7-F74C-BE1D-1A0CF69E03CD}" srcOrd="0" destOrd="0" presId="urn:microsoft.com/office/officeart/2005/8/layout/list1"/>
    <dgm:cxn modelId="{0F7EBC27-D847-E347-B32F-470991C991AF}" type="presParOf" srcId="{AE0D6EFE-AC15-1447-9DE8-08AB92C9A967}" destId="{D87F7B9F-851C-2C49-869E-195B92D415D5}" srcOrd="1" destOrd="0" presId="urn:microsoft.com/office/officeart/2005/8/layout/list1"/>
    <dgm:cxn modelId="{261F1202-8B83-1D42-8CC6-FA5296010820}" type="presParOf" srcId="{516F8B09-89F3-AA47-90D0-0D9078872A52}" destId="{D34D8C6C-BBFA-5843-9F42-712664C935E7}" srcOrd="13" destOrd="0" presId="urn:microsoft.com/office/officeart/2005/8/layout/list1"/>
    <dgm:cxn modelId="{D822CD9D-ED34-7447-BDF2-711D566B22DE}" type="presParOf" srcId="{516F8B09-89F3-AA47-90D0-0D9078872A52}" destId="{07A3E1D1-910D-AA45-9777-49AB7E02044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5698F-725F-406B-B557-3522E45AB43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172051AD-A060-42EB-974C-CBE9A0116D57}">
      <dgm:prSet/>
      <dgm:spPr/>
      <dgm:t>
        <a:bodyPr/>
        <a:lstStyle/>
        <a:p>
          <a:r>
            <a:rPr lang="en-US"/>
            <a:t>Our mission is to work together as a cross functional team to develop and deliver high quality products.</a:t>
          </a:r>
        </a:p>
      </dgm:t>
    </dgm:pt>
    <dgm:pt modelId="{71C7E263-2682-4BBA-A3E5-8D514BE6A32A}" type="parTrans" cxnId="{C8916A6E-CA51-4DFF-83D2-258FE792B251}">
      <dgm:prSet/>
      <dgm:spPr/>
      <dgm:t>
        <a:bodyPr/>
        <a:lstStyle/>
        <a:p>
          <a:endParaRPr lang="en-US"/>
        </a:p>
      </dgm:t>
    </dgm:pt>
    <dgm:pt modelId="{07969DF8-5B46-43B8-BFE2-5DEC46FDE4B4}" type="sibTrans" cxnId="{C8916A6E-CA51-4DFF-83D2-258FE792B251}">
      <dgm:prSet/>
      <dgm:spPr/>
      <dgm:t>
        <a:bodyPr/>
        <a:lstStyle/>
        <a:p>
          <a:endParaRPr lang="en-US"/>
        </a:p>
      </dgm:t>
    </dgm:pt>
    <dgm:pt modelId="{31E8EA45-289B-48D2-9AED-727928DC1231}">
      <dgm:prSet/>
      <dgm:spPr/>
      <dgm:t>
        <a:bodyPr/>
        <a:lstStyle/>
        <a:p>
          <a:r>
            <a:rPr lang="en-US" dirty="0"/>
            <a:t>We do that by applying lean software development principles and practices such as fault-proofing and Zero Quality Control. </a:t>
          </a:r>
        </a:p>
      </dgm:t>
    </dgm:pt>
    <dgm:pt modelId="{731913A0-BCDA-4164-8AA1-0A322CA5904C}" type="parTrans" cxnId="{B2CC0CBF-2543-4CB4-8826-7E7C10F6A690}">
      <dgm:prSet/>
      <dgm:spPr/>
      <dgm:t>
        <a:bodyPr/>
        <a:lstStyle/>
        <a:p>
          <a:endParaRPr lang="en-US"/>
        </a:p>
      </dgm:t>
    </dgm:pt>
    <dgm:pt modelId="{6EBFB848-604F-462C-89B4-7553B80CBEBC}" type="sibTrans" cxnId="{B2CC0CBF-2543-4CB4-8826-7E7C10F6A690}">
      <dgm:prSet/>
      <dgm:spPr/>
      <dgm:t>
        <a:bodyPr/>
        <a:lstStyle/>
        <a:p>
          <a:endParaRPr lang="en-US"/>
        </a:p>
      </dgm:t>
    </dgm:pt>
    <dgm:pt modelId="{C18D229A-F62B-4FFA-8772-4174AF266C00}" type="pres">
      <dgm:prSet presAssocID="{7C75698F-725F-406B-B557-3522E45AB435}" presName="root" presStyleCnt="0">
        <dgm:presLayoutVars>
          <dgm:dir/>
          <dgm:resizeHandles val="exact"/>
        </dgm:presLayoutVars>
      </dgm:prSet>
      <dgm:spPr/>
    </dgm:pt>
    <dgm:pt modelId="{EB51E542-A089-4E45-924E-6EC11F8D4FE9}" type="pres">
      <dgm:prSet presAssocID="{7C75698F-725F-406B-B557-3522E45AB435}" presName="container" presStyleCnt="0">
        <dgm:presLayoutVars>
          <dgm:dir/>
          <dgm:resizeHandles val="exact"/>
        </dgm:presLayoutVars>
      </dgm:prSet>
      <dgm:spPr/>
    </dgm:pt>
    <dgm:pt modelId="{FFB430D7-4FFF-4F99-BAC2-9C2DFDF05495}" type="pres">
      <dgm:prSet presAssocID="{172051AD-A060-42EB-974C-CBE9A0116D57}" presName="compNode" presStyleCnt="0"/>
      <dgm:spPr/>
    </dgm:pt>
    <dgm:pt modelId="{631C155F-C73A-4A11-AEF5-11B2AB240B17}" type="pres">
      <dgm:prSet presAssocID="{172051AD-A060-42EB-974C-CBE9A0116D57}" presName="iconBgRect" presStyleLbl="bgShp" presStyleIdx="0" presStyleCnt="2"/>
      <dgm:spPr/>
    </dgm:pt>
    <dgm:pt modelId="{6B6EA48B-DF44-4C0D-9EA9-9AAA4D6EDE23}" type="pres">
      <dgm:prSet presAssocID="{172051AD-A060-42EB-974C-CBE9A0116D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1C6F80D-7C19-45D7-9725-3CE5BE5EA020}" type="pres">
      <dgm:prSet presAssocID="{172051AD-A060-42EB-974C-CBE9A0116D57}" presName="spaceRect" presStyleCnt="0"/>
      <dgm:spPr/>
    </dgm:pt>
    <dgm:pt modelId="{0D69E2DC-C8BE-4C89-BEE8-ACEDDEF25175}" type="pres">
      <dgm:prSet presAssocID="{172051AD-A060-42EB-974C-CBE9A0116D57}" presName="textRect" presStyleLbl="revTx" presStyleIdx="0" presStyleCnt="2">
        <dgm:presLayoutVars>
          <dgm:chMax val="1"/>
          <dgm:chPref val="1"/>
        </dgm:presLayoutVars>
      </dgm:prSet>
      <dgm:spPr/>
    </dgm:pt>
    <dgm:pt modelId="{DF87BACF-2981-46C5-83CB-3CC8122CC073}" type="pres">
      <dgm:prSet presAssocID="{07969DF8-5B46-43B8-BFE2-5DEC46FDE4B4}" presName="sibTrans" presStyleLbl="sibTrans2D1" presStyleIdx="0" presStyleCnt="0"/>
      <dgm:spPr/>
    </dgm:pt>
    <dgm:pt modelId="{BF1A86A8-BE6F-44B4-A0EE-A34E6F067087}" type="pres">
      <dgm:prSet presAssocID="{31E8EA45-289B-48D2-9AED-727928DC1231}" presName="compNode" presStyleCnt="0"/>
      <dgm:spPr/>
    </dgm:pt>
    <dgm:pt modelId="{CA115F5F-FDF5-4F1B-8816-569A884940C0}" type="pres">
      <dgm:prSet presAssocID="{31E8EA45-289B-48D2-9AED-727928DC1231}" presName="iconBgRect" presStyleLbl="bgShp" presStyleIdx="1" presStyleCnt="2"/>
      <dgm:spPr/>
    </dgm:pt>
    <dgm:pt modelId="{42774649-56DE-455D-AB3B-ACE08AB892DF}" type="pres">
      <dgm:prSet presAssocID="{31E8EA45-289B-48D2-9AED-727928DC12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E78280-D02D-4727-BD71-E46FFE974BE4}" type="pres">
      <dgm:prSet presAssocID="{31E8EA45-289B-48D2-9AED-727928DC1231}" presName="spaceRect" presStyleCnt="0"/>
      <dgm:spPr/>
    </dgm:pt>
    <dgm:pt modelId="{28F38D0F-D951-496D-807B-E9187EC36AAC}" type="pres">
      <dgm:prSet presAssocID="{31E8EA45-289B-48D2-9AED-727928DC12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C71867-80F7-7B4E-85A9-BA36DC8EF7AB}" type="presOf" srcId="{07969DF8-5B46-43B8-BFE2-5DEC46FDE4B4}" destId="{DF87BACF-2981-46C5-83CB-3CC8122CC073}" srcOrd="0" destOrd="0" presId="urn:microsoft.com/office/officeart/2018/2/layout/IconCircleList"/>
    <dgm:cxn modelId="{C8916A6E-CA51-4DFF-83D2-258FE792B251}" srcId="{7C75698F-725F-406B-B557-3522E45AB435}" destId="{172051AD-A060-42EB-974C-CBE9A0116D57}" srcOrd="0" destOrd="0" parTransId="{71C7E263-2682-4BBA-A3E5-8D514BE6A32A}" sibTransId="{07969DF8-5B46-43B8-BFE2-5DEC46FDE4B4}"/>
    <dgm:cxn modelId="{9F83B482-532A-0441-809E-9B380F4702AD}" type="presOf" srcId="{172051AD-A060-42EB-974C-CBE9A0116D57}" destId="{0D69E2DC-C8BE-4C89-BEE8-ACEDDEF25175}" srcOrd="0" destOrd="0" presId="urn:microsoft.com/office/officeart/2018/2/layout/IconCircleList"/>
    <dgm:cxn modelId="{B2CC0CBF-2543-4CB4-8826-7E7C10F6A690}" srcId="{7C75698F-725F-406B-B557-3522E45AB435}" destId="{31E8EA45-289B-48D2-9AED-727928DC1231}" srcOrd="1" destOrd="0" parTransId="{731913A0-BCDA-4164-8AA1-0A322CA5904C}" sibTransId="{6EBFB848-604F-462C-89B4-7553B80CBEBC}"/>
    <dgm:cxn modelId="{9C7A3DD7-4A70-614A-90B8-0EFB523E9C84}" type="presOf" srcId="{31E8EA45-289B-48D2-9AED-727928DC1231}" destId="{28F38D0F-D951-496D-807B-E9187EC36AAC}" srcOrd="0" destOrd="0" presId="urn:microsoft.com/office/officeart/2018/2/layout/IconCircleList"/>
    <dgm:cxn modelId="{5D0F69EA-FF00-E249-A1B5-6884B6F08B68}" type="presOf" srcId="{7C75698F-725F-406B-B557-3522E45AB435}" destId="{C18D229A-F62B-4FFA-8772-4174AF266C00}" srcOrd="0" destOrd="0" presId="urn:microsoft.com/office/officeart/2018/2/layout/IconCircleList"/>
    <dgm:cxn modelId="{12578593-EA85-6140-8276-6CB770754229}" type="presParOf" srcId="{C18D229A-F62B-4FFA-8772-4174AF266C00}" destId="{EB51E542-A089-4E45-924E-6EC11F8D4FE9}" srcOrd="0" destOrd="0" presId="urn:microsoft.com/office/officeart/2018/2/layout/IconCircleList"/>
    <dgm:cxn modelId="{EF3E069D-B2F7-7944-878A-0181425D0AC9}" type="presParOf" srcId="{EB51E542-A089-4E45-924E-6EC11F8D4FE9}" destId="{FFB430D7-4FFF-4F99-BAC2-9C2DFDF05495}" srcOrd="0" destOrd="0" presId="urn:microsoft.com/office/officeart/2018/2/layout/IconCircleList"/>
    <dgm:cxn modelId="{EEA41C6D-5911-1841-B5D0-48A642BDEAA7}" type="presParOf" srcId="{FFB430D7-4FFF-4F99-BAC2-9C2DFDF05495}" destId="{631C155F-C73A-4A11-AEF5-11B2AB240B17}" srcOrd="0" destOrd="0" presId="urn:microsoft.com/office/officeart/2018/2/layout/IconCircleList"/>
    <dgm:cxn modelId="{18D06706-E3CA-1945-8806-D32D81580820}" type="presParOf" srcId="{FFB430D7-4FFF-4F99-BAC2-9C2DFDF05495}" destId="{6B6EA48B-DF44-4C0D-9EA9-9AAA4D6EDE23}" srcOrd="1" destOrd="0" presId="urn:microsoft.com/office/officeart/2018/2/layout/IconCircleList"/>
    <dgm:cxn modelId="{1B0F805D-C929-4546-84B8-BF8B5B5778F6}" type="presParOf" srcId="{FFB430D7-4FFF-4F99-BAC2-9C2DFDF05495}" destId="{81C6F80D-7C19-45D7-9725-3CE5BE5EA020}" srcOrd="2" destOrd="0" presId="urn:microsoft.com/office/officeart/2018/2/layout/IconCircleList"/>
    <dgm:cxn modelId="{2F813E90-E728-374B-AFCC-E598756E0C81}" type="presParOf" srcId="{FFB430D7-4FFF-4F99-BAC2-9C2DFDF05495}" destId="{0D69E2DC-C8BE-4C89-BEE8-ACEDDEF25175}" srcOrd="3" destOrd="0" presId="urn:microsoft.com/office/officeart/2018/2/layout/IconCircleList"/>
    <dgm:cxn modelId="{EF27F683-24AF-3946-A052-A36536E38BA9}" type="presParOf" srcId="{EB51E542-A089-4E45-924E-6EC11F8D4FE9}" destId="{DF87BACF-2981-46C5-83CB-3CC8122CC073}" srcOrd="1" destOrd="0" presId="urn:microsoft.com/office/officeart/2018/2/layout/IconCircleList"/>
    <dgm:cxn modelId="{22391FC4-794D-F241-BC24-B8C3827D285F}" type="presParOf" srcId="{EB51E542-A089-4E45-924E-6EC11F8D4FE9}" destId="{BF1A86A8-BE6F-44B4-A0EE-A34E6F067087}" srcOrd="2" destOrd="0" presId="urn:microsoft.com/office/officeart/2018/2/layout/IconCircleList"/>
    <dgm:cxn modelId="{0BAE4634-3575-164C-A860-AE2E6264F61C}" type="presParOf" srcId="{BF1A86A8-BE6F-44B4-A0EE-A34E6F067087}" destId="{CA115F5F-FDF5-4F1B-8816-569A884940C0}" srcOrd="0" destOrd="0" presId="urn:microsoft.com/office/officeart/2018/2/layout/IconCircleList"/>
    <dgm:cxn modelId="{180BA4AF-A8A5-4749-A62A-D9C5F41F24E1}" type="presParOf" srcId="{BF1A86A8-BE6F-44B4-A0EE-A34E6F067087}" destId="{42774649-56DE-455D-AB3B-ACE08AB892DF}" srcOrd="1" destOrd="0" presId="urn:microsoft.com/office/officeart/2018/2/layout/IconCircleList"/>
    <dgm:cxn modelId="{8D0EF357-C0EB-4044-A541-954CD5181572}" type="presParOf" srcId="{BF1A86A8-BE6F-44B4-A0EE-A34E6F067087}" destId="{34E78280-D02D-4727-BD71-E46FFE974BE4}" srcOrd="2" destOrd="0" presId="urn:microsoft.com/office/officeart/2018/2/layout/IconCircleList"/>
    <dgm:cxn modelId="{974F3BD5-EBB6-3146-9AA7-6A317C0867FB}" type="presParOf" srcId="{BF1A86A8-BE6F-44B4-A0EE-A34E6F067087}" destId="{28F38D0F-D951-496D-807B-E9187EC36A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B3708-0333-46A4-9A2E-A32DAD5E36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42A88E-A14F-4D03-A1F1-9C17254C8A17}">
      <dgm:prSet/>
      <dgm:spPr/>
      <dgm:t>
        <a:bodyPr/>
        <a:lstStyle/>
        <a:p>
          <a:r>
            <a:rPr lang="en-US" dirty="0"/>
            <a:t>Product Owner:</a:t>
          </a:r>
          <a:br>
            <a:rPr lang="en-US" dirty="0"/>
          </a:br>
          <a:r>
            <a:rPr lang="en-US" dirty="0"/>
            <a:t>- Involved with QA in writing/reviewing feature files during sprint planning and backlog grooming. </a:t>
          </a:r>
        </a:p>
        <a:p>
          <a:r>
            <a:rPr lang="en-US" dirty="0"/>
            <a:t>- Maintains Product Backlog.</a:t>
          </a:r>
          <a:br>
            <a:rPr lang="en-US" dirty="0"/>
          </a:br>
          <a:r>
            <a:rPr lang="en-US" dirty="0"/>
            <a:t>- Attending Sprint planning.</a:t>
          </a:r>
          <a:br>
            <a:rPr lang="en-US" dirty="0"/>
          </a:br>
          <a:r>
            <a:rPr lang="en-US" dirty="0"/>
            <a:t>- Walkthrough delivered product on either blue-green environment.</a:t>
          </a:r>
          <a:br>
            <a:rPr lang="en-US" dirty="0"/>
          </a:br>
          <a:r>
            <a:rPr lang="en-US" dirty="0"/>
            <a:t>- Attend and actively participate retrospectives.</a:t>
          </a:r>
          <a:br>
            <a:rPr lang="en-US" dirty="0"/>
          </a:br>
          <a:r>
            <a:rPr lang="en-US" dirty="0"/>
            <a:t>- Share continuous feedback on products in sprint retro and sprint review meetings. </a:t>
          </a:r>
        </a:p>
      </dgm:t>
    </dgm:pt>
    <dgm:pt modelId="{FE4CA1CF-A2FC-40A7-91EA-E1D273A0829D}" type="parTrans" cxnId="{4D15DC18-AD26-4BBD-8DF8-356AEEF4853F}">
      <dgm:prSet/>
      <dgm:spPr/>
      <dgm:t>
        <a:bodyPr/>
        <a:lstStyle/>
        <a:p>
          <a:endParaRPr lang="en-US"/>
        </a:p>
      </dgm:t>
    </dgm:pt>
    <dgm:pt modelId="{CE100F9A-170B-4299-87CC-712FD8953369}" type="sibTrans" cxnId="{4D15DC18-AD26-4BBD-8DF8-356AEEF4853F}">
      <dgm:prSet/>
      <dgm:spPr/>
      <dgm:t>
        <a:bodyPr/>
        <a:lstStyle/>
        <a:p>
          <a:endParaRPr lang="en-US"/>
        </a:p>
      </dgm:t>
    </dgm:pt>
    <dgm:pt modelId="{6AAE9D79-8461-465B-82BF-13D5983C4C49}">
      <dgm:prSet/>
      <dgm:spPr/>
      <dgm:t>
        <a:bodyPr/>
        <a:lstStyle/>
        <a:p>
          <a:r>
            <a:rPr lang="en-US"/>
            <a:t>Scrum Master:</a:t>
          </a:r>
          <a:br>
            <a:rPr lang="en-US"/>
          </a:br>
          <a:r>
            <a:rPr lang="en-US"/>
            <a:t>- Facilitate sprint events.</a:t>
          </a:r>
          <a:br>
            <a:rPr lang="en-US"/>
          </a:br>
          <a:r>
            <a:rPr lang="en-US"/>
            <a:t>- Enforce company culture.</a:t>
          </a:r>
          <a:br>
            <a:rPr lang="en-US"/>
          </a:br>
          <a:r>
            <a:rPr lang="en-US"/>
            <a:t>- Teach and enforce Scrum.</a:t>
          </a:r>
          <a:br>
            <a:rPr lang="en-US"/>
          </a:br>
          <a:r>
            <a:rPr lang="en-US"/>
            <a:t>- Teach and enforce Agile practices such as TDD and BDD.</a:t>
          </a:r>
          <a:br>
            <a:rPr lang="en-US"/>
          </a:br>
          <a:r>
            <a:rPr lang="en-US"/>
            <a:t>- Actively participate in Scrum events.</a:t>
          </a:r>
          <a:br>
            <a:rPr lang="en-US"/>
          </a:br>
          <a:r>
            <a:rPr lang="en-US"/>
            <a:t>- Handle impediments.</a:t>
          </a:r>
          <a:br>
            <a:rPr lang="en-US"/>
          </a:br>
          <a:r>
            <a:rPr lang="en-US"/>
            <a:t>- Protect the team during sprints (to prevent long working hours and team fatigue). </a:t>
          </a:r>
        </a:p>
      </dgm:t>
    </dgm:pt>
    <dgm:pt modelId="{62EF73F2-E695-43C4-A269-6FBF0353E2C1}" type="parTrans" cxnId="{EE29B47F-2AE9-4478-A283-5DF7E833EE88}">
      <dgm:prSet/>
      <dgm:spPr/>
      <dgm:t>
        <a:bodyPr/>
        <a:lstStyle/>
        <a:p>
          <a:endParaRPr lang="en-US"/>
        </a:p>
      </dgm:t>
    </dgm:pt>
    <dgm:pt modelId="{C3DE252E-CCD7-4639-A511-A22A60281BDA}" type="sibTrans" cxnId="{EE29B47F-2AE9-4478-A283-5DF7E833EE88}">
      <dgm:prSet/>
      <dgm:spPr/>
      <dgm:t>
        <a:bodyPr/>
        <a:lstStyle/>
        <a:p>
          <a:endParaRPr lang="en-US"/>
        </a:p>
      </dgm:t>
    </dgm:pt>
    <dgm:pt modelId="{5B8DB87D-8AD8-4150-981D-79AEC27CB2E7}" type="pres">
      <dgm:prSet presAssocID="{23DB3708-0333-46A4-9A2E-A32DAD5E367B}" presName="root" presStyleCnt="0">
        <dgm:presLayoutVars>
          <dgm:dir/>
          <dgm:resizeHandles val="exact"/>
        </dgm:presLayoutVars>
      </dgm:prSet>
      <dgm:spPr/>
    </dgm:pt>
    <dgm:pt modelId="{03B96DCA-F1F1-4835-A0F0-9B73D321F018}" type="pres">
      <dgm:prSet presAssocID="{0A42A88E-A14F-4D03-A1F1-9C17254C8A17}" presName="compNode" presStyleCnt="0"/>
      <dgm:spPr/>
    </dgm:pt>
    <dgm:pt modelId="{F6222311-2F6F-4561-A403-476002B794F8}" type="pres">
      <dgm:prSet presAssocID="{0A42A88E-A14F-4D03-A1F1-9C17254C8A17}" presName="bgRect" presStyleLbl="bgShp" presStyleIdx="0" presStyleCnt="2"/>
      <dgm:spPr/>
    </dgm:pt>
    <dgm:pt modelId="{43AD247F-5344-46A7-B817-1E5CE4A6272A}" type="pres">
      <dgm:prSet presAssocID="{0A42A88E-A14F-4D03-A1F1-9C17254C8A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B309BA0-B651-48B4-A2A8-BA0790BD9E2C}" type="pres">
      <dgm:prSet presAssocID="{0A42A88E-A14F-4D03-A1F1-9C17254C8A17}" presName="spaceRect" presStyleCnt="0"/>
      <dgm:spPr/>
    </dgm:pt>
    <dgm:pt modelId="{74815C1A-EE8A-47E9-AD39-6481E739FEE9}" type="pres">
      <dgm:prSet presAssocID="{0A42A88E-A14F-4D03-A1F1-9C17254C8A17}" presName="parTx" presStyleLbl="revTx" presStyleIdx="0" presStyleCnt="2">
        <dgm:presLayoutVars>
          <dgm:chMax val="0"/>
          <dgm:chPref val="0"/>
        </dgm:presLayoutVars>
      </dgm:prSet>
      <dgm:spPr/>
    </dgm:pt>
    <dgm:pt modelId="{976ECF5C-30A0-4E2C-95A2-6A1FA297B983}" type="pres">
      <dgm:prSet presAssocID="{CE100F9A-170B-4299-87CC-712FD8953369}" presName="sibTrans" presStyleCnt="0"/>
      <dgm:spPr/>
    </dgm:pt>
    <dgm:pt modelId="{E3AF6913-BB42-4615-A562-C114987E6A8F}" type="pres">
      <dgm:prSet presAssocID="{6AAE9D79-8461-465B-82BF-13D5983C4C49}" presName="compNode" presStyleCnt="0"/>
      <dgm:spPr/>
    </dgm:pt>
    <dgm:pt modelId="{3DA9A7A3-558A-415B-BA8B-41DAEE1D6C13}" type="pres">
      <dgm:prSet presAssocID="{6AAE9D79-8461-465B-82BF-13D5983C4C49}" presName="bgRect" presStyleLbl="bgShp" presStyleIdx="1" presStyleCnt="2"/>
      <dgm:spPr/>
    </dgm:pt>
    <dgm:pt modelId="{5D567549-D662-4B77-85BA-04E514505A9D}" type="pres">
      <dgm:prSet presAssocID="{6AAE9D79-8461-465B-82BF-13D5983C4C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D41F5799-7EDC-4344-BF9E-96EF30B6D2BB}" type="pres">
      <dgm:prSet presAssocID="{6AAE9D79-8461-465B-82BF-13D5983C4C49}" presName="spaceRect" presStyleCnt="0"/>
      <dgm:spPr/>
    </dgm:pt>
    <dgm:pt modelId="{4D8498F5-7295-4879-8F3D-38C0D3F85E62}" type="pres">
      <dgm:prSet presAssocID="{6AAE9D79-8461-465B-82BF-13D5983C4C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B6B208-A989-40A3-BFE1-CA1D67B1DB3C}" type="presOf" srcId="{6AAE9D79-8461-465B-82BF-13D5983C4C49}" destId="{4D8498F5-7295-4879-8F3D-38C0D3F85E62}" srcOrd="0" destOrd="0" presId="urn:microsoft.com/office/officeart/2018/2/layout/IconVerticalSolidList"/>
    <dgm:cxn modelId="{4D15DC18-AD26-4BBD-8DF8-356AEEF4853F}" srcId="{23DB3708-0333-46A4-9A2E-A32DAD5E367B}" destId="{0A42A88E-A14F-4D03-A1F1-9C17254C8A17}" srcOrd="0" destOrd="0" parTransId="{FE4CA1CF-A2FC-40A7-91EA-E1D273A0829D}" sibTransId="{CE100F9A-170B-4299-87CC-712FD8953369}"/>
    <dgm:cxn modelId="{377F051D-BA90-4211-ABB7-030A5E21530E}" type="presOf" srcId="{23DB3708-0333-46A4-9A2E-A32DAD5E367B}" destId="{5B8DB87D-8AD8-4150-981D-79AEC27CB2E7}" srcOrd="0" destOrd="0" presId="urn:microsoft.com/office/officeart/2018/2/layout/IconVerticalSolidList"/>
    <dgm:cxn modelId="{A687E936-0A6F-400E-962D-BC9590F0D602}" type="presOf" srcId="{0A42A88E-A14F-4D03-A1F1-9C17254C8A17}" destId="{74815C1A-EE8A-47E9-AD39-6481E739FEE9}" srcOrd="0" destOrd="0" presId="urn:microsoft.com/office/officeart/2018/2/layout/IconVerticalSolidList"/>
    <dgm:cxn modelId="{EE29B47F-2AE9-4478-A283-5DF7E833EE88}" srcId="{23DB3708-0333-46A4-9A2E-A32DAD5E367B}" destId="{6AAE9D79-8461-465B-82BF-13D5983C4C49}" srcOrd="1" destOrd="0" parTransId="{62EF73F2-E695-43C4-A269-6FBF0353E2C1}" sibTransId="{C3DE252E-CCD7-4639-A511-A22A60281BDA}"/>
    <dgm:cxn modelId="{0FA79655-97E0-41C9-A6D2-2F6A09A587DD}" type="presParOf" srcId="{5B8DB87D-8AD8-4150-981D-79AEC27CB2E7}" destId="{03B96DCA-F1F1-4835-A0F0-9B73D321F018}" srcOrd="0" destOrd="0" presId="urn:microsoft.com/office/officeart/2018/2/layout/IconVerticalSolidList"/>
    <dgm:cxn modelId="{957ADDF3-79F0-4EB5-8364-812FCCB88F53}" type="presParOf" srcId="{03B96DCA-F1F1-4835-A0F0-9B73D321F018}" destId="{F6222311-2F6F-4561-A403-476002B794F8}" srcOrd="0" destOrd="0" presId="urn:microsoft.com/office/officeart/2018/2/layout/IconVerticalSolidList"/>
    <dgm:cxn modelId="{FDC56498-BE7A-41E3-B888-A5BD02FCFA73}" type="presParOf" srcId="{03B96DCA-F1F1-4835-A0F0-9B73D321F018}" destId="{43AD247F-5344-46A7-B817-1E5CE4A6272A}" srcOrd="1" destOrd="0" presId="urn:microsoft.com/office/officeart/2018/2/layout/IconVerticalSolidList"/>
    <dgm:cxn modelId="{5F419008-31DE-4DED-94EA-B4AE9DA03D8D}" type="presParOf" srcId="{03B96DCA-F1F1-4835-A0F0-9B73D321F018}" destId="{8B309BA0-B651-48B4-A2A8-BA0790BD9E2C}" srcOrd="2" destOrd="0" presId="urn:microsoft.com/office/officeart/2018/2/layout/IconVerticalSolidList"/>
    <dgm:cxn modelId="{F68C9D58-38D2-46C0-BBE2-969292704C1E}" type="presParOf" srcId="{03B96DCA-F1F1-4835-A0F0-9B73D321F018}" destId="{74815C1A-EE8A-47E9-AD39-6481E739FEE9}" srcOrd="3" destOrd="0" presId="urn:microsoft.com/office/officeart/2018/2/layout/IconVerticalSolidList"/>
    <dgm:cxn modelId="{66DA0997-3470-4260-B520-881AFA5F1CD5}" type="presParOf" srcId="{5B8DB87D-8AD8-4150-981D-79AEC27CB2E7}" destId="{976ECF5C-30A0-4E2C-95A2-6A1FA297B983}" srcOrd="1" destOrd="0" presId="urn:microsoft.com/office/officeart/2018/2/layout/IconVerticalSolidList"/>
    <dgm:cxn modelId="{1670DCE6-09BE-472E-A516-8B567DAB2D86}" type="presParOf" srcId="{5B8DB87D-8AD8-4150-981D-79AEC27CB2E7}" destId="{E3AF6913-BB42-4615-A562-C114987E6A8F}" srcOrd="2" destOrd="0" presId="urn:microsoft.com/office/officeart/2018/2/layout/IconVerticalSolidList"/>
    <dgm:cxn modelId="{D90BB99E-F2BE-44B9-B43B-C3DFDF47FB5B}" type="presParOf" srcId="{E3AF6913-BB42-4615-A562-C114987E6A8F}" destId="{3DA9A7A3-558A-415B-BA8B-41DAEE1D6C13}" srcOrd="0" destOrd="0" presId="urn:microsoft.com/office/officeart/2018/2/layout/IconVerticalSolidList"/>
    <dgm:cxn modelId="{FD7213C8-1475-476E-A17D-F0C430BBF80D}" type="presParOf" srcId="{E3AF6913-BB42-4615-A562-C114987E6A8F}" destId="{5D567549-D662-4B77-85BA-04E514505A9D}" srcOrd="1" destOrd="0" presId="urn:microsoft.com/office/officeart/2018/2/layout/IconVerticalSolidList"/>
    <dgm:cxn modelId="{265397CB-A06E-4B7F-BE4D-2F347617AD0A}" type="presParOf" srcId="{E3AF6913-BB42-4615-A562-C114987E6A8F}" destId="{D41F5799-7EDC-4344-BF9E-96EF30B6D2BB}" srcOrd="2" destOrd="0" presId="urn:microsoft.com/office/officeart/2018/2/layout/IconVerticalSolidList"/>
    <dgm:cxn modelId="{9DB1D58F-F91F-4B95-8DFA-176B0B91B79E}" type="presParOf" srcId="{E3AF6913-BB42-4615-A562-C114987E6A8F}" destId="{4D8498F5-7295-4879-8F3D-38C0D3F85E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71B393-1A4C-41C6-B831-5163C9BF29A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2F3ED30-E650-4A2F-AE84-D4C04726B61B}">
      <dgm:prSet/>
      <dgm:spPr/>
      <dgm:t>
        <a:bodyPr/>
        <a:lstStyle/>
        <a:p>
          <a:pPr>
            <a:defRPr b="1"/>
          </a:pPr>
          <a:r>
            <a:rPr lang="en-US" dirty="0"/>
            <a:t>SDETs</a:t>
          </a:r>
        </a:p>
      </dgm:t>
    </dgm:pt>
    <dgm:pt modelId="{FC773C75-480E-4C3F-AE1F-81FE918AC66C}" type="parTrans" cxnId="{B7C4E608-66B2-4DEC-B530-4D0AE5ABAC87}">
      <dgm:prSet/>
      <dgm:spPr/>
      <dgm:t>
        <a:bodyPr/>
        <a:lstStyle/>
        <a:p>
          <a:endParaRPr lang="en-US"/>
        </a:p>
      </dgm:t>
    </dgm:pt>
    <dgm:pt modelId="{FB8F3676-6051-41F4-B184-6D46C5C7E750}" type="sibTrans" cxnId="{B7C4E608-66B2-4DEC-B530-4D0AE5ABAC87}">
      <dgm:prSet/>
      <dgm:spPr/>
      <dgm:t>
        <a:bodyPr/>
        <a:lstStyle/>
        <a:p>
          <a:endParaRPr lang="en-US"/>
        </a:p>
      </dgm:t>
    </dgm:pt>
    <dgm:pt modelId="{539AC585-7151-4528-8D6A-522107714A67}">
      <dgm:prSet/>
      <dgm:spPr/>
      <dgm:t>
        <a:bodyPr/>
        <a:lstStyle/>
        <a:p>
          <a:r>
            <a:rPr lang="en-US"/>
            <a:t>Automate E2E tests using feature files</a:t>
          </a:r>
        </a:p>
      </dgm:t>
    </dgm:pt>
    <dgm:pt modelId="{22A3CD62-1BAA-4D23-AC74-ACD631A6357E}" type="parTrans" cxnId="{94EA42B7-48A7-464F-B065-0C7538114260}">
      <dgm:prSet/>
      <dgm:spPr/>
      <dgm:t>
        <a:bodyPr/>
        <a:lstStyle/>
        <a:p>
          <a:endParaRPr lang="en-US"/>
        </a:p>
      </dgm:t>
    </dgm:pt>
    <dgm:pt modelId="{6F9B07CA-1F58-4B0E-B0FA-450280024E45}" type="sibTrans" cxnId="{94EA42B7-48A7-464F-B065-0C7538114260}">
      <dgm:prSet/>
      <dgm:spPr/>
      <dgm:t>
        <a:bodyPr/>
        <a:lstStyle/>
        <a:p>
          <a:endParaRPr lang="en-US"/>
        </a:p>
      </dgm:t>
    </dgm:pt>
    <dgm:pt modelId="{C21B553F-B69C-4DD6-9203-E4E217E3BD21}">
      <dgm:prSet/>
      <dgm:spPr/>
      <dgm:t>
        <a:bodyPr/>
        <a:lstStyle/>
        <a:p>
          <a:r>
            <a:rPr lang="en-US" dirty="0"/>
            <a:t>Automate performance and security tests from User Stories </a:t>
          </a:r>
        </a:p>
        <a:p>
          <a:r>
            <a:rPr lang="en-US" dirty="0"/>
            <a:t>Automate E2E mobile tests</a:t>
          </a:r>
        </a:p>
      </dgm:t>
    </dgm:pt>
    <dgm:pt modelId="{AB2F7FC9-F7BE-441B-9B8E-38A17175FABD}" type="parTrans" cxnId="{63310BE6-F307-43C6-803A-FB2A3C502D9E}">
      <dgm:prSet/>
      <dgm:spPr/>
      <dgm:t>
        <a:bodyPr/>
        <a:lstStyle/>
        <a:p>
          <a:endParaRPr lang="en-US"/>
        </a:p>
      </dgm:t>
    </dgm:pt>
    <dgm:pt modelId="{DBB6BF43-C254-4F01-B126-A61D34A13C51}" type="sibTrans" cxnId="{63310BE6-F307-43C6-803A-FB2A3C502D9E}">
      <dgm:prSet/>
      <dgm:spPr/>
      <dgm:t>
        <a:bodyPr/>
        <a:lstStyle/>
        <a:p>
          <a:endParaRPr lang="en-US"/>
        </a:p>
      </dgm:t>
    </dgm:pt>
    <dgm:pt modelId="{B0C4FD52-55F4-4E89-A19D-D047A2F028ED}">
      <dgm:prSet/>
      <dgm:spPr/>
      <dgm:t>
        <a:bodyPr/>
        <a:lstStyle/>
        <a:p>
          <a:r>
            <a:rPr lang="en-US"/>
            <a:t>Implement tests in BDD and TDD mode. </a:t>
          </a:r>
        </a:p>
      </dgm:t>
    </dgm:pt>
    <dgm:pt modelId="{FCBA5176-5783-43DC-B4F6-6BA6BFF03706}" type="parTrans" cxnId="{370F7EBF-1D15-457E-BAD2-E2039F0D2F5E}">
      <dgm:prSet/>
      <dgm:spPr/>
      <dgm:t>
        <a:bodyPr/>
        <a:lstStyle/>
        <a:p>
          <a:endParaRPr lang="en-US"/>
        </a:p>
      </dgm:t>
    </dgm:pt>
    <dgm:pt modelId="{800C3D4C-6EB0-4430-A7EF-DDC0D60BEBDA}" type="sibTrans" cxnId="{370F7EBF-1D15-457E-BAD2-E2039F0D2F5E}">
      <dgm:prSet/>
      <dgm:spPr/>
      <dgm:t>
        <a:bodyPr/>
        <a:lstStyle/>
        <a:p>
          <a:endParaRPr lang="en-US"/>
        </a:p>
      </dgm:t>
    </dgm:pt>
    <dgm:pt modelId="{2E7B4853-2C10-49E9-BB39-19BE64A9DE3A}">
      <dgm:prSet/>
      <dgm:spPr/>
      <dgm:t>
        <a:bodyPr/>
        <a:lstStyle/>
        <a:p>
          <a:pPr>
            <a:defRPr b="1"/>
          </a:pPr>
          <a:r>
            <a:rPr lang="en-US"/>
            <a:t>Developers</a:t>
          </a:r>
        </a:p>
      </dgm:t>
    </dgm:pt>
    <dgm:pt modelId="{54E7C599-E2BB-4E27-8DFA-C063A3EAF65D}" type="parTrans" cxnId="{2FFDB8CC-FBFD-4326-BBF4-DA290DB41F42}">
      <dgm:prSet/>
      <dgm:spPr/>
      <dgm:t>
        <a:bodyPr/>
        <a:lstStyle/>
        <a:p>
          <a:endParaRPr lang="en-US"/>
        </a:p>
      </dgm:t>
    </dgm:pt>
    <dgm:pt modelId="{7F6980FE-3217-4B26-86D1-C519DA4E9120}" type="sibTrans" cxnId="{2FFDB8CC-FBFD-4326-BBF4-DA290DB41F42}">
      <dgm:prSet/>
      <dgm:spPr/>
      <dgm:t>
        <a:bodyPr/>
        <a:lstStyle/>
        <a:p>
          <a:endParaRPr lang="en-US"/>
        </a:p>
      </dgm:t>
    </dgm:pt>
    <dgm:pt modelId="{781B2E34-199B-4597-A71B-AD9E2264AF49}">
      <dgm:prSet/>
      <dgm:spPr/>
      <dgm:t>
        <a:bodyPr/>
        <a:lstStyle/>
        <a:p>
          <a:r>
            <a:rPr lang="en-US"/>
            <a:t>Write unit and integration test in TDD mode.</a:t>
          </a:r>
        </a:p>
      </dgm:t>
    </dgm:pt>
    <dgm:pt modelId="{8BED6E1B-E11E-4E5F-AD09-A1497709B0A8}" type="parTrans" cxnId="{4E439A0D-FDCE-494D-BD1D-B068B781B140}">
      <dgm:prSet/>
      <dgm:spPr/>
      <dgm:t>
        <a:bodyPr/>
        <a:lstStyle/>
        <a:p>
          <a:endParaRPr lang="en-US"/>
        </a:p>
      </dgm:t>
    </dgm:pt>
    <dgm:pt modelId="{6F17CE10-6E2B-4AAA-8099-5B93C0B7D90A}" type="sibTrans" cxnId="{4E439A0D-FDCE-494D-BD1D-B068B781B140}">
      <dgm:prSet/>
      <dgm:spPr/>
      <dgm:t>
        <a:bodyPr/>
        <a:lstStyle/>
        <a:p>
          <a:endParaRPr lang="en-US"/>
        </a:p>
      </dgm:t>
    </dgm:pt>
    <dgm:pt modelId="{66A8D612-6C86-4F46-AEB1-EAE83E357205}">
      <dgm:prSet/>
      <dgm:spPr/>
      <dgm:t>
        <a:bodyPr/>
        <a:lstStyle/>
        <a:p>
          <a:r>
            <a:rPr lang="en-US"/>
            <a:t>Develop production code as per feature files and user stories.</a:t>
          </a:r>
          <a:br>
            <a:rPr lang="en-US"/>
          </a:br>
          <a:endParaRPr lang="en-US"/>
        </a:p>
      </dgm:t>
    </dgm:pt>
    <dgm:pt modelId="{DD09659D-70CB-4A54-96E3-7BDD3A30E006}" type="parTrans" cxnId="{9C027E91-4160-4ACB-A44A-B2A4FA6CF780}">
      <dgm:prSet/>
      <dgm:spPr/>
      <dgm:t>
        <a:bodyPr/>
        <a:lstStyle/>
        <a:p>
          <a:endParaRPr lang="en-US"/>
        </a:p>
      </dgm:t>
    </dgm:pt>
    <dgm:pt modelId="{0ED4AB3E-9D04-4319-B2CA-8DB478DE3466}" type="sibTrans" cxnId="{9C027E91-4160-4ACB-A44A-B2A4FA6CF780}">
      <dgm:prSet/>
      <dgm:spPr/>
      <dgm:t>
        <a:bodyPr/>
        <a:lstStyle/>
        <a:p>
          <a:endParaRPr lang="en-US"/>
        </a:p>
      </dgm:t>
    </dgm:pt>
    <dgm:pt modelId="{AFC40BAA-4E2A-4FF9-A42A-5E0551380CCD}" type="pres">
      <dgm:prSet presAssocID="{FD71B393-1A4C-41C6-B831-5163C9BF29A5}" presName="root" presStyleCnt="0">
        <dgm:presLayoutVars>
          <dgm:dir/>
          <dgm:resizeHandles val="exact"/>
        </dgm:presLayoutVars>
      </dgm:prSet>
      <dgm:spPr/>
    </dgm:pt>
    <dgm:pt modelId="{B8906AEC-5BE7-458F-ADF5-C6B44C2F6606}" type="pres">
      <dgm:prSet presAssocID="{A2F3ED30-E650-4A2F-AE84-D4C04726B61B}" presName="compNode" presStyleCnt="0"/>
      <dgm:spPr/>
    </dgm:pt>
    <dgm:pt modelId="{F18BF014-F0C9-4F22-BD4F-08E5DF52FA3B}" type="pres">
      <dgm:prSet presAssocID="{A2F3ED30-E650-4A2F-AE84-D4C04726B6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8393920-EE39-410C-9A81-0EA6D1FDFEF1}" type="pres">
      <dgm:prSet presAssocID="{A2F3ED30-E650-4A2F-AE84-D4C04726B61B}" presName="iconSpace" presStyleCnt="0"/>
      <dgm:spPr/>
    </dgm:pt>
    <dgm:pt modelId="{B7751577-CA50-4CA4-8903-9F14D04B5DDC}" type="pres">
      <dgm:prSet presAssocID="{A2F3ED30-E650-4A2F-AE84-D4C04726B61B}" presName="parTx" presStyleLbl="revTx" presStyleIdx="0" presStyleCnt="4">
        <dgm:presLayoutVars>
          <dgm:chMax val="0"/>
          <dgm:chPref val="0"/>
        </dgm:presLayoutVars>
      </dgm:prSet>
      <dgm:spPr/>
    </dgm:pt>
    <dgm:pt modelId="{2B033634-E5E7-4E24-852C-ABBD39BF8AD6}" type="pres">
      <dgm:prSet presAssocID="{A2F3ED30-E650-4A2F-AE84-D4C04726B61B}" presName="txSpace" presStyleCnt="0"/>
      <dgm:spPr/>
    </dgm:pt>
    <dgm:pt modelId="{7B62D852-09D3-4211-9098-2B7B6F7147A3}" type="pres">
      <dgm:prSet presAssocID="{A2F3ED30-E650-4A2F-AE84-D4C04726B61B}" presName="desTx" presStyleLbl="revTx" presStyleIdx="1" presStyleCnt="4">
        <dgm:presLayoutVars/>
      </dgm:prSet>
      <dgm:spPr/>
    </dgm:pt>
    <dgm:pt modelId="{0A51921A-3DAC-4BEC-B3C1-3560F2755D82}" type="pres">
      <dgm:prSet presAssocID="{FB8F3676-6051-41F4-B184-6D46C5C7E750}" presName="sibTrans" presStyleCnt="0"/>
      <dgm:spPr/>
    </dgm:pt>
    <dgm:pt modelId="{3B817362-31B0-43FD-9356-E94C68BF27FA}" type="pres">
      <dgm:prSet presAssocID="{2E7B4853-2C10-49E9-BB39-19BE64A9DE3A}" presName="compNode" presStyleCnt="0"/>
      <dgm:spPr/>
    </dgm:pt>
    <dgm:pt modelId="{EFA809B6-58C0-4341-B1BD-2A9D06271374}" type="pres">
      <dgm:prSet presAssocID="{2E7B4853-2C10-49E9-BB39-19BE64A9DE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C31C4624-71F1-4D94-861D-9DA1DDD62548}" type="pres">
      <dgm:prSet presAssocID="{2E7B4853-2C10-49E9-BB39-19BE64A9DE3A}" presName="iconSpace" presStyleCnt="0"/>
      <dgm:spPr/>
    </dgm:pt>
    <dgm:pt modelId="{5C3888C8-BDF9-4D39-A28A-F28017E7912F}" type="pres">
      <dgm:prSet presAssocID="{2E7B4853-2C10-49E9-BB39-19BE64A9DE3A}" presName="parTx" presStyleLbl="revTx" presStyleIdx="2" presStyleCnt="4">
        <dgm:presLayoutVars>
          <dgm:chMax val="0"/>
          <dgm:chPref val="0"/>
        </dgm:presLayoutVars>
      </dgm:prSet>
      <dgm:spPr/>
    </dgm:pt>
    <dgm:pt modelId="{3950C23E-E138-4B5D-BC9A-82F1DC5F7981}" type="pres">
      <dgm:prSet presAssocID="{2E7B4853-2C10-49E9-BB39-19BE64A9DE3A}" presName="txSpace" presStyleCnt="0"/>
      <dgm:spPr/>
    </dgm:pt>
    <dgm:pt modelId="{1D55BBC9-7434-454C-B49E-74A3AF4FE288}" type="pres">
      <dgm:prSet presAssocID="{2E7B4853-2C10-49E9-BB39-19BE64A9DE3A}" presName="desTx" presStyleLbl="revTx" presStyleIdx="3" presStyleCnt="4">
        <dgm:presLayoutVars/>
      </dgm:prSet>
      <dgm:spPr/>
    </dgm:pt>
  </dgm:ptLst>
  <dgm:cxnLst>
    <dgm:cxn modelId="{B7C4E608-66B2-4DEC-B530-4D0AE5ABAC87}" srcId="{FD71B393-1A4C-41C6-B831-5163C9BF29A5}" destId="{A2F3ED30-E650-4A2F-AE84-D4C04726B61B}" srcOrd="0" destOrd="0" parTransId="{FC773C75-480E-4C3F-AE1F-81FE918AC66C}" sibTransId="{FB8F3676-6051-41F4-B184-6D46C5C7E750}"/>
    <dgm:cxn modelId="{4E439A0D-FDCE-494D-BD1D-B068B781B140}" srcId="{2E7B4853-2C10-49E9-BB39-19BE64A9DE3A}" destId="{781B2E34-199B-4597-A71B-AD9E2264AF49}" srcOrd="0" destOrd="0" parTransId="{8BED6E1B-E11E-4E5F-AD09-A1497709B0A8}" sibTransId="{6F17CE10-6E2B-4AAA-8099-5B93C0B7D90A}"/>
    <dgm:cxn modelId="{07CF5B20-20EC-4193-B68E-80923057ED99}" type="presOf" srcId="{C21B553F-B69C-4DD6-9203-E4E217E3BD21}" destId="{7B62D852-09D3-4211-9098-2B7B6F7147A3}" srcOrd="0" destOrd="1" presId="urn:microsoft.com/office/officeart/2018/5/layout/CenteredIconLabelDescriptionList"/>
    <dgm:cxn modelId="{D163AF22-E2C8-47B3-9AD0-6EA84736FB15}" type="presOf" srcId="{FD71B393-1A4C-41C6-B831-5163C9BF29A5}" destId="{AFC40BAA-4E2A-4FF9-A42A-5E0551380CCD}" srcOrd="0" destOrd="0" presId="urn:microsoft.com/office/officeart/2018/5/layout/CenteredIconLabelDescriptionList"/>
    <dgm:cxn modelId="{312FAF30-ADC7-4098-B208-D43557BD614F}" type="presOf" srcId="{A2F3ED30-E650-4A2F-AE84-D4C04726B61B}" destId="{B7751577-CA50-4CA4-8903-9F14D04B5DDC}" srcOrd="0" destOrd="0" presId="urn:microsoft.com/office/officeart/2018/5/layout/CenteredIconLabelDescriptionList"/>
    <dgm:cxn modelId="{B562D35E-E0BF-4463-9E6F-C37CC03B35EC}" type="presOf" srcId="{781B2E34-199B-4597-A71B-AD9E2264AF49}" destId="{1D55BBC9-7434-454C-B49E-74A3AF4FE288}" srcOrd="0" destOrd="0" presId="urn:microsoft.com/office/officeart/2018/5/layout/CenteredIconLabelDescriptionList"/>
    <dgm:cxn modelId="{2F67016D-5A4E-4DE9-9D54-E14D21610FFE}" type="presOf" srcId="{2E7B4853-2C10-49E9-BB39-19BE64A9DE3A}" destId="{5C3888C8-BDF9-4D39-A28A-F28017E7912F}" srcOrd="0" destOrd="0" presId="urn:microsoft.com/office/officeart/2018/5/layout/CenteredIconLabelDescriptionList"/>
    <dgm:cxn modelId="{99A2DE8B-48F7-4900-8653-0194DEA7057B}" type="presOf" srcId="{B0C4FD52-55F4-4E89-A19D-D047A2F028ED}" destId="{7B62D852-09D3-4211-9098-2B7B6F7147A3}" srcOrd="0" destOrd="2" presId="urn:microsoft.com/office/officeart/2018/5/layout/CenteredIconLabelDescriptionList"/>
    <dgm:cxn modelId="{9C027E91-4160-4ACB-A44A-B2A4FA6CF780}" srcId="{2E7B4853-2C10-49E9-BB39-19BE64A9DE3A}" destId="{66A8D612-6C86-4F46-AEB1-EAE83E357205}" srcOrd="1" destOrd="0" parTransId="{DD09659D-70CB-4A54-96E3-7BDD3A30E006}" sibTransId="{0ED4AB3E-9D04-4319-B2CA-8DB478DE3466}"/>
    <dgm:cxn modelId="{3BA520A5-F243-4697-B8A1-503C82813F70}" type="presOf" srcId="{66A8D612-6C86-4F46-AEB1-EAE83E357205}" destId="{1D55BBC9-7434-454C-B49E-74A3AF4FE288}" srcOrd="0" destOrd="1" presId="urn:microsoft.com/office/officeart/2018/5/layout/CenteredIconLabelDescriptionList"/>
    <dgm:cxn modelId="{15C98FAD-494F-4016-9B1A-FB0B5F54B9B0}" type="presOf" srcId="{539AC585-7151-4528-8D6A-522107714A67}" destId="{7B62D852-09D3-4211-9098-2B7B6F7147A3}" srcOrd="0" destOrd="0" presId="urn:microsoft.com/office/officeart/2018/5/layout/CenteredIconLabelDescriptionList"/>
    <dgm:cxn modelId="{94EA42B7-48A7-464F-B065-0C7538114260}" srcId="{A2F3ED30-E650-4A2F-AE84-D4C04726B61B}" destId="{539AC585-7151-4528-8D6A-522107714A67}" srcOrd="0" destOrd="0" parTransId="{22A3CD62-1BAA-4D23-AC74-ACD631A6357E}" sibTransId="{6F9B07CA-1F58-4B0E-B0FA-450280024E45}"/>
    <dgm:cxn modelId="{370F7EBF-1D15-457E-BAD2-E2039F0D2F5E}" srcId="{A2F3ED30-E650-4A2F-AE84-D4C04726B61B}" destId="{B0C4FD52-55F4-4E89-A19D-D047A2F028ED}" srcOrd="2" destOrd="0" parTransId="{FCBA5176-5783-43DC-B4F6-6BA6BFF03706}" sibTransId="{800C3D4C-6EB0-4430-A7EF-DDC0D60BEBDA}"/>
    <dgm:cxn modelId="{2FFDB8CC-FBFD-4326-BBF4-DA290DB41F42}" srcId="{FD71B393-1A4C-41C6-B831-5163C9BF29A5}" destId="{2E7B4853-2C10-49E9-BB39-19BE64A9DE3A}" srcOrd="1" destOrd="0" parTransId="{54E7C599-E2BB-4E27-8DFA-C063A3EAF65D}" sibTransId="{7F6980FE-3217-4B26-86D1-C519DA4E9120}"/>
    <dgm:cxn modelId="{63310BE6-F307-43C6-803A-FB2A3C502D9E}" srcId="{A2F3ED30-E650-4A2F-AE84-D4C04726B61B}" destId="{C21B553F-B69C-4DD6-9203-E4E217E3BD21}" srcOrd="1" destOrd="0" parTransId="{AB2F7FC9-F7BE-441B-9B8E-38A17175FABD}" sibTransId="{DBB6BF43-C254-4F01-B126-A61D34A13C51}"/>
    <dgm:cxn modelId="{591B1648-8AA8-4EAA-899E-6A5494317A26}" type="presParOf" srcId="{AFC40BAA-4E2A-4FF9-A42A-5E0551380CCD}" destId="{B8906AEC-5BE7-458F-ADF5-C6B44C2F6606}" srcOrd="0" destOrd="0" presId="urn:microsoft.com/office/officeart/2018/5/layout/CenteredIconLabelDescriptionList"/>
    <dgm:cxn modelId="{8AE48683-A6C0-4B77-BE48-1E59B95589C2}" type="presParOf" srcId="{B8906AEC-5BE7-458F-ADF5-C6B44C2F6606}" destId="{F18BF014-F0C9-4F22-BD4F-08E5DF52FA3B}" srcOrd="0" destOrd="0" presId="urn:microsoft.com/office/officeart/2018/5/layout/CenteredIconLabelDescriptionList"/>
    <dgm:cxn modelId="{F5DF33C7-C434-499A-B5DF-B23032EEA988}" type="presParOf" srcId="{B8906AEC-5BE7-458F-ADF5-C6B44C2F6606}" destId="{88393920-EE39-410C-9A81-0EA6D1FDFEF1}" srcOrd="1" destOrd="0" presId="urn:microsoft.com/office/officeart/2018/5/layout/CenteredIconLabelDescriptionList"/>
    <dgm:cxn modelId="{734E3510-FF3D-4826-9777-16AE7F7BF45E}" type="presParOf" srcId="{B8906AEC-5BE7-458F-ADF5-C6B44C2F6606}" destId="{B7751577-CA50-4CA4-8903-9F14D04B5DDC}" srcOrd="2" destOrd="0" presId="urn:microsoft.com/office/officeart/2018/5/layout/CenteredIconLabelDescriptionList"/>
    <dgm:cxn modelId="{84A8AB34-E91E-431B-A1CD-AF1A5CFDE65A}" type="presParOf" srcId="{B8906AEC-5BE7-458F-ADF5-C6B44C2F6606}" destId="{2B033634-E5E7-4E24-852C-ABBD39BF8AD6}" srcOrd="3" destOrd="0" presId="urn:microsoft.com/office/officeart/2018/5/layout/CenteredIconLabelDescriptionList"/>
    <dgm:cxn modelId="{A1AE6193-4659-4738-A4C0-97FCDF2BCA0E}" type="presParOf" srcId="{B8906AEC-5BE7-458F-ADF5-C6B44C2F6606}" destId="{7B62D852-09D3-4211-9098-2B7B6F7147A3}" srcOrd="4" destOrd="0" presId="urn:microsoft.com/office/officeart/2018/5/layout/CenteredIconLabelDescriptionList"/>
    <dgm:cxn modelId="{CE0E4C47-3D92-4AFF-AAAF-0C3A49B9C9F5}" type="presParOf" srcId="{AFC40BAA-4E2A-4FF9-A42A-5E0551380CCD}" destId="{0A51921A-3DAC-4BEC-B3C1-3560F2755D82}" srcOrd="1" destOrd="0" presId="urn:microsoft.com/office/officeart/2018/5/layout/CenteredIconLabelDescriptionList"/>
    <dgm:cxn modelId="{65E61D24-7FA4-46AD-BC52-987CF5C77604}" type="presParOf" srcId="{AFC40BAA-4E2A-4FF9-A42A-5E0551380CCD}" destId="{3B817362-31B0-43FD-9356-E94C68BF27FA}" srcOrd="2" destOrd="0" presId="urn:microsoft.com/office/officeart/2018/5/layout/CenteredIconLabelDescriptionList"/>
    <dgm:cxn modelId="{BAA8A2AD-CFC0-470B-8F1D-3777CC897E12}" type="presParOf" srcId="{3B817362-31B0-43FD-9356-E94C68BF27FA}" destId="{EFA809B6-58C0-4341-B1BD-2A9D06271374}" srcOrd="0" destOrd="0" presId="urn:microsoft.com/office/officeart/2018/5/layout/CenteredIconLabelDescriptionList"/>
    <dgm:cxn modelId="{51FEC0A9-2CB3-40F4-A04C-0196ECB09E1D}" type="presParOf" srcId="{3B817362-31B0-43FD-9356-E94C68BF27FA}" destId="{C31C4624-71F1-4D94-861D-9DA1DDD62548}" srcOrd="1" destOrd="0" presId="urn:microsoft.com/office/officeart/2018/5/layout/CenteredIconLabelDescriptionList"/>
    <dgm:cxn modelId="{04AAB4DD-F836-4012-9CFB-FB3448437954}" type="presParOf" srcId="{3B817362-31B0-43FD-9356-E94C68BF27FA}" destId="{5C3888C8-BDF9-4D39-A28A-F28017E7912F}" srcOrd="2" destOrd="0" presId="urn:microsoft.com/office/officeart/2018/5/layout/CenteredIconLabelDescriptionList"/>
    <dgm:cxn modelId="{52B67C44-E0F7-4602-AE20-E22B79B534E6}" type="presParOf" srcId="{3B817362-31B0-43FD-9356-E94C68BF27FA}" destId="{3950C23E-E138-4B5D-BC9A-82F1DC5F7981}" srcOrd="3" destOrd="0" presId="urn:microsoft.com/office/officeart/2018/5/layout/CenteredIconLabelDescriptionList"/>
    <dgm:cxn modelId="{7138F3A1-3423-41A1-8628-B42E6FE71FBA}" type="presParOf" srcId="{3B817362-31B0-43FD-9356-E94C68BF27FA}" destId="{1D55BBC9-7434-454C-B49E-74A3AF4FE28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AFB1-C457-4B31-B2BE-A6D73A351A3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ED0709-F9FC-4362-9211-969CD3A7172F}">
      <dgm:prSet/>
      <dgm:spPr/>
      <dgm:t>
        <a:bodyPr/>
        <a:lstStyle/>
        <a:p>
          <a:r>
            <a:rPr lang="en-US" dirty="0"/>
            <a:t>Development process will be based on Agile and lean methodologies/practices. Main Agile methodology will be Scrum. Main Agile/lean practices will be BDD and TDD. Test- first approaches will be applied mainly. </a:t>
          </a:r>
        </a:p>
      </dgm:t>
    </dgm:pt>
    <dgm:pt modelId="{B1F8EE8F-4602-4BFC-BD73-BF0805318D49}" type="parTrans" cxnId="{CE65C802-599B-45E2-8F3E-8E2623B823BE}">
      <dgm:prSet/>
      <dgm:spPr/>
      <dgm:t>
        <a:bodyPr/>
        <a:lstStyle/>
        <a:p>
          <a:endParaRPr lang="en-US"/>
        </a:p>
      </dgm:t>
    </dgm:pt>
    <dgm:pt modelId="{5E5AD976-EFF0-4FFD-AF9B-3400927837B9}" type="sibTrans" cxnId="{CE65C802-599B-45E2-8F3E-8E2623B823BE}">
      <dgm:prSet/>
      <dgm:spPr/>
      <dgm:t>
        <a:bodyPr/>
        <a:lstStyle/>
        <a:p>
          <a:endParaRPr lang="en-US"/>
        </a:p>
      </dgm:t>
    </dgm:pt>
    <dgm:pt modelId="{5B002433-AA54-4FBC-870A-F9CD77702D5E}">
      <dgm:prSet/>
      <dgm:spPr/>
      <dgm:t>
        <a:bodyPr/>
        <a:lstStyle/>
        <a:p>
          <a:r>
            <a:rPr lang="en-US" dirty="0"/>
            <a:t>During feature file writing, the following techniques must be applied by all team members</a:t>
          </a:r>
        </a:p>
      </dgm:t>
    </dgm:pt>
    <dgm:pt modelId="{9EB59D3C-0CF5-499C-AF67-F66F774CAAB7}" type="parTrans" cxnId="{EA957574-D3DF-489A-BAFC-AF05D5734076}">
      <dgm:prSet/>
      <dgm:spPr/>
      <dgm:t>
        <a:bodyPr/>
        <a:lstStyle/>
        <a:p>
          <a:endParaRPr lang="en-US"/>
        </a:p>
      </dgm:t>
    </dgm:pt>
    <dgm:pt modelId="{BCB224E2-C07D-4A4A-901D-BAFF6A6D15DF}" type="sibTrans" cxnId="{EA957574-D3DF-489A-BAFC-AF05D5734076}">
      <dgm:prSet/>
      <dgm:spPr/>
      <dgm:t>
        <a:bodyPr/>
        <a:lstStyle/>
        <a:p>
          <a:endParaRPr lang="en-US"/>
        </a:p>
      </dgm:t>
    </dgm:pt>
    <dgm:pt modelId="{5E5FD105-79A5-44A7-BC55-C2DB9264CAEB}">
      <dgm:prSet/>
      <dgm:spPr/>
      <dgm:t>
        <a:bodyPr/>
        <a:lstStyle/>
        <a:p>
          <a:r>
            <a:rPr lang="en-US" dirty="0"/>
            <a:t>Requirements elicitation techniques (such as surveys, interviews, etc.) with PO.</a:t>
          </a:r>
        </a:p>
      </dgm:t>
    </dgm:pt>
    <dgm:pt modelId="{A4EDE63C-6E1B-4825-BDB4-12E87E0E9505}" type="parTrans" cxnId="{D45CDE9D-92F8-48DC-8F3C-CE0748F0820F}">
      <dgm:prSet/>
      <dgm:spPr/>
      <dgm:t>
        <a:bodyPr/>
        <a:lstStyle/>
        <a:p>
          <a:endParaRPr lang="en-US"/>
        </a:p>
      </dgm:t>
    </dgm:pt>
    <dgm:pt modelId="{65232BF0-9184-4145-926E-E7E30531C33F}" type="sibTrans" cxnId="{D45CDE9D-92F8-48DC-8F3C-CE0748F0820F}">
      <dgm:prSet/>
      <dgm:spPr/>
      <dgm:t>
        <a:bodyPr/>
        <a:lstStyle/>
        <a:p>
          <a:endParaRPr lang="en-US"/>
        </a:p>
      </dgm:t>
    </dgm:pt>
    <dgm:pt modelId="{C032F836-6609-4E62-B13A-69D17B5CAB30}">
      <dgm:prSet/>
      <dgm:spPr/>
      <dgm:t>
        <a:bodyPr/>
        <a:lstStyle/>
        <a:p>
          <a:r>
            <a:rPr lang="en-US"/>
            <a:t>Test analysis techniques for deriving scenarios and step definitions (such as test conditions). </a:t>
          </a:r>
        </a:p>
      </dgm:t>
    </dgm:pt>
    <dgm:pt modelId="{564A98E1-D60A-4C9B-B4FC-BC9369A9BD35}" type="parTrans" cxnId="{FF995350-F6A7-4843-8C3C-12CD8AFE6647}">
      <dgm:prSet/>
      <dgm:spPr/>
      <dgm:t>
        <a:bodyPr/>
        <a:lstStyle/>
        <a:p>
          <a:endParaRPr lang="en-US"/>
        </a:p>
      </dgm:t>
    </dgm:pt>
    <dgm:pt modelId="{724ADB74-2BDD-420C-89BA-EEC77CFBAC93}" type="sibTrans" cxnId="{FF995350-F6A7-4843-8C3C-12CD8AFE6647}">
      <dgm:prSet/>
      <dgm:spPr/>
      <dgm:t>
        <a:bodyPr/>
        <a:lstStyle/>
        <a:p>
          <a:endParaRPr lang="en-US"/>
        </a:p>
      </dgm:t>
    </dgm:pt>
    <dgm:pt modelId="{D77ED54C-B748-4F4F-B965-63A5A3EC5070}">
      <dgm:prSet/>
      <dgm:spPr/>
      <dgm:t>
        <a:bodyPr/>
        <a:lstStyle/>
        <a:p>
          <a:r>
            <a:rPr lang="en-US" dirty="0"/>
            <a:t>Black box test design techniques for deriving scenarios, step definitions and examples. </a:t>
          </a:r>
        </a:p>
      </dgm:t>
    </dgm:pt>
    <dgm:pt modelId="{8D2E42D0-3882-4F7A-9A1B-FF770D627F32}" type="parTrans" cxnId="{5ED16507-EECC-4396-AEB3-515754A6F1BC}">
      <dgm:prSet/>
      <dgm:spPr/>
      <dgm:t>
        <a:bodyPr/>
        <a:lstStyle/>
        <a:p>
          <a:endParaRPr lang="en-US"/>
        </a:p>
      </dgm:t>
    </dgm:pt>
    <dgm:pt modelId="{4F0CDE7F-D825-4AE7-BC92-9184C49B9B5E}" type="sibTrans" cxnId="{5ED16507-EECC-4396-AEB3-515754A6F1BC}">
      <dgm:prSet/>
      <dgm:spPr/>
      <dgm:t>
        <a:bodyPr/>
        <a:lstStyle/>
        <a:p>
          <a:endParaRPr lang="en-US"/>
        </a:p>
      </dgm:t>
    </dgm:pt>
    <dgm:pt modelId="{B9078825-2AF7-9341-AE53-EC2C7968081D}" type="pres">
      <dgm:prSet presAssocID="{A99DAFB1-C457-4B31-B2BE-A6D73A351A31}" presName="Name0" presStyleCnt="0">
        <dgm:presLayoutVars>
          <dgm:dir/>
          <dgm:animLvl val="lvl"/>
          <dgm:resizeHandles val="exact"/>
        </dgm:presLayoutVars>
      </dgm:prSet>
      <dgm:spPr/>
    </dgm:pt>
    <dgm:pt modelId="{24F8C584-AA15-1E40-9897-149F80656EE3}" type="pres">
      <dgm:prSet presAssocID="{5B002433-AA54-4FBC-870A-F9CD77702D5E}" presName="boxAndChildren" presStyleCnt="0"/>
      <dgm:spPr/>
    </dgm:pt>
    <dgm:pt modelId="{C6E7F3F0-2224-1442-A015-71CC60E96C0B}" type="pres">
      <dgm:prSet presAssocID="{5B002433-AA54-4FBC-870A-F9CD77702D5E}" presName="parentTextBox" presStyleLbl="node1" presStyleIdx="0" presStyleCnt="2"/>
      <dgm:spPr/>
    </dgm:pt>
    <dgm:pt modelId="{9FB044ED-BB54-F541-B62A-F88D183E2FF0}" type="pres">
      <dgm:prSet presAssocID="{5B002433-AA54-4FBC-870A-F9CD77702D5E}" presName="entireBox" presStyleLbl="node1" presStyleIdx="0" presStyleCnt="2"/>
      <dgm:spPr/>
    </dgm:pt>
    <dgm:pt modelId="{7EEA7D0F-8490-824E-89F2-D541D8544B58}" type="pres">
      <dgm:prSet presAssocID="{5B002433-AA54-4FBC-870A-F9CD77702D5E}" presName="descendantBox" presStyleCnt="0"/>
      <dgm:spPr/>
    </dgm:pt>
    <dgm:pt modelId="{3ADB5766-D038-9946-B12D-7EF01C610CEF}" type="pres">
      <dgm:prSet presAssocID="{5E5FD105-79A5-44A7-BC55-C2DB9264CAEB}" presName="childTextBox" presStyleLbl="fgAccFollowNode1" presStyleIdx="0" presStyleCnt="3">
        <dgm:presLayoutVars>
          <dgm:bulletEnabled val="1"/>
        </dgm:presLayoutVars>
      </dgm:prSet>
      <dgm:spPr/>
    </dgm:pt>
    <dgm:pt modelId="{CD6F3960-24C8-3A46-AE92-4965ED701802}" type="pres">
      <dgm:prSet presAssocID="{C032F836-6609-4E62-B13A-69D17B5CAB30}" presName="childTextBox" presStyleLbl="fgAccFollowNode1" presStyleIdx="1" presStyleCnt="3">
        <dgm:presLayoutVars>
          <dgm:bulletEnabled val="1"/>
        </dgm:presLayoutVars>
      </dgm:prSet>
      <dgm:spPr/>
    </dgm:pt>
    <dgm:pt modelId="{A391BA6B-C003-5344-A567-705DD4ADA4CF}" type="pres">
      <dgm:prSet presAssocID="{D77ED54C-B748-4F4F-B965-63A5A3EC5070}" presName="childTextBox" presStyleLbl="fgAccFollowNode1" presStyleIdx="2" presStyleCnt="3">
        <dgm:presLayoutVars>
          <dgm:bulletEnabled val="1"/>
        </dgm:presLayoutVars>
      </dgm:prSet>
      <dgm:spPr/>
    </dgm:pt>
    <dgm:pt modelId="{344136AA-4551-CC43-BAC3-19280550E2D2}" type="pres">
      <dgm:prSet presAssocID="{5E5AD976-EFF0-4FFD-AF9B-3400927837B9}" presName="sp" presStyleCnt="0"/>
      <dgm:spPr/>
    </dgm:pt>
    <dgm:pt modelId="{1C0B38BA-6E88-2A4F-BCED-234EF8358D89}" type="pres">
      <dgm:prSet presAssocID="{4BED0709-F9FC-4362-9211-969CD3A7172F}" presName="arrowAndChildren" presStyleCnt="0"/>
      <dgm:spPr/>
    </dgm:pt>
    <dgm:pt modelId="{6098615E-F9A9-A644-8F0F-4C3CA2FC47DE}" type="pres">
      <dgm:prSet presAssocID="{4BED0709-F9FC-4362-9211-969CD3A7172F}" presName="parentTextArrow" presStyleLbl="node1" presStyleIdx="1" presStyleCnt="2"/>
      <dgm:spPr/>
    </dgm:pt>
  </dgm:ptLst>
  <dgm:cxnLst>
    <dgm:cxn modelId="{CE65C802-599B-45E2-8F3E-8E2623B823BE}" srcId="{A99DAFB1-C457-4B31-B2BE-A6D73A351A31}" destId="{4BED0709-F9FC-4362-9211-969CD3A7172F}" srcOrd="0" destOrd="0" parTransId="{B1F8EE8F-4602-4BFC-BD73-BF0805318D49}" sibTransId="{5E5AD976-EFF0-4FFD-AF9B-3400927837B9}"/>
    <dgm:cxn modelId="{5ED16507-EECC-4396-AEB3-515754A6F1BC}" srcId="{5B002433-AA54-4FBC-870A-F9CD77702D5E}" destId="{D77ED54C-B748-4F4F-B965-63A5A3EC5070}" srcOrd="2" destOrd="0" parTransId="{8D2E42D0-3882-4F7A-9A1B-FF770D627F32}" sibTransId="{4F0CDE7F-D825-4AE7-BC92-9184C49B9B5E}"/>
    <dgm:cxn modelId="{86E92E13-7835-8B41-AA6D-05ACABEEC636}" type="presOf" srcId="{C032F836-6609-4E62-B13A-69D17B5CAB30}" destId="{CD6F3960-24C8-3A46-AE92-4965ED701802}" srcOrd="0" destOrd="0" presId="urn:microsoft.com/office/officeart/2005/8/layout/process4"/>
    <dgm:cxn modelId="{C9B3542D-9E00-6D4E-AE61-0702BF6B930E}" type="presOf" srcId="{A99DAFB1-C457-4B31-B2BE-A6D73A351A31}" destId="{B9078825-2AF7-9341-AE53-EC2C7968081D}" srcOrd="0" destOrd="0" presId="urn:microsoft.com/office/officeart/2005/8/layout/process4"/>
    <dgm:cxn modelId="{3199F541-D05D-0B44-AB00-38EC8D4EB739}" type="presOf" srcId="{4BED0709-F9FC-4362-9211-969CD3A7172F}" destId="{6098615E-F9A9-A644-8F0F-4C3CA2FC47DE}" srcOrd="0" destOrd="0" presId="urn:microsoft.com/office/officeart/2005/8/layout/process4"/>
    <dgm:cxn modelId="{F9CB6E4E-9B2F-A243-A243-85CB203A16B4}" type="presOf" srcId="{5B002433-AA54-4FBC-870A-F9CD77702D5E}" destId="{C6E7F3F0-2224-1442-A015-71CC60E96C0B}" srcOrd="0" destOrd="0" presId="urn:microsoft.com/office/officeart/2005/8/layout/process4"/>
    <dgm:cxn modelId="{FF995350-F6A7-4843-8C3C-12CD8AFE6647}" srcId="{5B002433-AA54-4FBC-870A-F9CD77702D5E}" destId="{C032F836-6609-4E62-B13A-69D17B5CAB30}" srcOrd="1" destOrd="0" parTransId="{564A98E1-D60A-4C9B-B4FC-BC9369A9BD35}" sibTransId="{724ADB74-2BDD-420C-89BA-EEC77CFBAC93}"/>
    <dgm:cxn modelId="{EA957574-D3DF-489A-BAFC-AF05D5734076}" srcId="{A99DAFB1-C457-4B31-B2BE-A6D73A351A31}" destId="{5B002433-AA54-4FBC-870A-F9CD77702D5E}" srcOrd="1" destOrd="0" parTransId="{9EB59D3C-0CF5-499C-AF67-F66F774CAAB7}" sibTransId="{BCB224E2-C07D-4A4A-901D-BAFF6A6D15DF}"/>
    <dgm:cxn modelId="{8A007895-20EE-214C-ABE9-24C38B0D4091}" type="presOf" srcId="{5B002433-AA54-4FBC-870A-F9CD77702D5E}" destId="{9FB044ED-BB54-F541-B62A-F88D183E2FF0}" srcOrd="1" destOrd="0" presId="urn:microsoft.com/office/officeart/2005/8/layout/process4"/>
    <dgm:cxn modelId="{D45CDE9D-92F8-48DC-8F3C-CE0748F0820F}" srcId="{5B002433-AA54-4FBC-870A-F9CD77702D5E}" destId="{5E5FD105-79A5-44A7-BC55-C2DB9264CAEB}" srcOrd="0" destOrd="0" parTransId="{A4EDE63C-6E1B-4825-BDB4-12E87E0E9505}" sibTransId="{65232BF0-9184-4145-926E-E7E30531C33F}"/>
    <dgm:cxn modelId="{A42397CD-5C7F-4942-A7FB-A46E52235666}" type="presOf" srcId="{5E5FD105-79A5-44A7-BC55-C2DB9264CAEB}" destId="{3ADB5766-D038-9946-B12D-7EF01C610CEF}" srcOrd="0" destOrd="0" presId="urn:microsoft.com/office/officeart/2005/8/layout/process4"/>
    <dgm:cxn modelId="{422FE9FE-B55C-7441-A2A8-A8079F23E8E4}" type="presOf" srcId="{D77ED54C-B748-4F4F-B965-63A5A3EC5070}" destId="{A391BA6B-C003-5344-A567-705DD4ADA4CF}" srcOrd="0" destOrd="0" presId="urn:microsoft.com/office/officeart/2005/8/layout/process4"/>
    <dgm:cxn modelId="{695C6553-74C0-804B-B327-E86207210307}" type="presParOf" srcId="{B9078825-2AF7-9341-AE53-EC2C7968081D}" destId="{24F8C584-AA15-1E40-9897-149F80656EE3}" srcOrd="0" destOrd="0" presId="urn:microsoft.com/office/officeart/2005/8/layout/process4"/>
    <dgm:cxn modelId="{3A5A8C9C-C40F-0245-B340-AED6BB4E4EA7}" type="presParOf" srcId="{24F8C584-AA15-1E40-9897-149F80656EE3}" destId="{C6E7F3F0-2224-1442-A015-71CC60E96C0B}" srcOrd="0" destOrd="0" presId="urn:microsoft.com/office/officeart/2005/8/layout/process4"/>
    <dgm:cxn modelId="{28390D8B-BB83-C142-8E10-FE789540DD56}" type="presParOf" srcId="{24F8C584-AA15-1E40-9897-149F80656EE3}" destId="{9FB044ED-BB54-F541-B62A-F88D183E2FF0}" srcOrd="1" destOrd="0" presId="urn:microsoft.com/office/officeart/2005/8/layout/process4"/>
    <dgm:cxn modelId="{B8FFD735-3F40-2E4D-93BB-1C2611D57652}" type="presParOf" srcId="{24F8C584-AA15-1E40-9897-149F80656EE3}" destId="{7EEA7D0F-8490-824E-89F2-D541D8544B58}" srcOrd="2" destOrd="0" presId="urn:microsoft.com/office/officeart/2005/8/layout/process4"/>
    <dgm:cxn modelId="{336AD0E2-AB30-2644-A1DC-74D0F22532F8}" type="presParOf" srcId="{7EEA7D0F-8490-824E-89F2-D541D8544B58}" destId="{3ADB5766-D038-9946-B12D-7EF01C610CEF}" srcOrd="0" destOrd="0" presId="urn:microsoft.com/office/officeart/2005/8/layout/process4"/>
    <dgm:cxn modelId="{A8B21B02-F62B-BD49-A529-6B652DA64112}" type="presParOf" srcId="{7EEA7D0F-8490-824E-89F2-D541D8544B58}" destId="{CD6F3960-24C8-3A46-AE92-4965ED701802}" srcOrd="1" destOrd="0" presId="urn:microsoft.com/office/officeart/2005/8/layout/process4"/>
    <dgm:cxn modelId="{1C08B1FB-1A96-1045-98AF-B409E37DBF35}" type="presParOf" srcId="{7EEA7D0F-8490-824E-89F2-D541D8544B58}" destId="{A391BA6B-C003-5344-A567-705DD4ADA4CF}" srcOrd="2" destOrd="0" presId="urn:microsoft.com/office/officeart/2005/8/layout/process4"/>
    <dgm:cxn modelId="{107C0DFE-D878-D240-B45C-8790257B923F}" type="presParOf" srcId="{B9078825-2AF7-9341-AE53-EC2C7968081D}" destId="{344136AA-4551-CC43-BAC3-19280550E2D2}" srcOrd="1" destOrd="0" presId="urn:microsoft.com/office/officeart/2005/8/layout/process4"/>
    <dgm:cxn modelId="{8B535C1E-861F-464E-A121-3551400D11D9}" type="presParOf" srcId="{B9078825-2AF7-9341-AE53-EC2C7968081D}" destId="{1C0B38BA-6E88-2A4F-BCED-234EF8358D89}" srcOrd="2" destOrd="0" presId="urn:microsoft.com/office/officeart/2005/8/layout/process4"/>
    <dgm:cxn modelId="{BE611CEF-9124-1D45-B944-390D1EA5E6BF}" type="presParOf" srcId="{1C0B38BA-6E88-2A4F-BCED-234EF8358D89}" destId="{6098615E-F9A9-A644-8F0F-4C3CA2FC47D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4B5736-340C-407B-A973-6CA0A48D6E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C4A6C3-B0E0-4B07-B933-B22521D87330}">
      <dgm:prSet/>
      <dgm:spPr/>
      <dgm:t>
        <a:bodyPr/>
        <a:lstStyle/>
        <a:p>
          <a:r>
            <a:rPr lang="en-US" dirty="0"/>
            <a:t>Any issues that arise from E2E tests should be automatically reported on email and JIRA as a bug. </a:t>
          </a:r>
        </a:p>
      </dgm:t>
    </dgm:pt>
    <dgm:pt modelId="{E29D1F30-EBF7-4D52-8F9E-7176829F2CD2}" type="parTrans" cxnId="{1E0168EF-7CB4-48E6-92E4-4F356A094406}">
      <dgm:prSet/>
      <dgm:spPr/>
      <dgm:t>
        <a:bodyPr/>
        <a:lstStyle/>
        <a:p>
          <a:endParaRPr lang="en-US"/>
        </a:p>
      </dgm:t>
    </dgm:pt>
    <dgm:pt modelId="{C5A83280-902A-4D62-9B7A-C3BE13E4F671}" type="sibTrans" cxnId="{1E0168EF-7CB4-48E6-92E4-4F356A094406}">
      <dgm:prSet/>
      <dgm:spPr/>
      <dgm:t>
        <a:bodyPr/>
        <a:lstStyle/>
        <a:p>
          <a:endParaRPr lang="en-US"/>
        </a:p>
      </dgm:t>
    </dgm:pt>
    <dgm:pt modelId="{42C4C9A3-D5C4-4AFA-9308-EB3576F30831}">
      <dgm:prSet/>
      <dgm:spPr/>
      <dgm:t>
        <a:bodyPr/>
        <a:lstStyle/>
        <a:p>
          <a:r>
            <a:rPr lang="en-US" dirty="0"/>
            <a:t>If successfully, non functional tests should run.</a:t>
          </a:r>
        </a:p>
      </dgm:t>
    </dgm:pt>
    <dgm:pt modelId="{FE9D51A7-2E5D-4C51-9E78-54F0F3007772}" type="parTrans" cxnId="{8478D0D0-CCBC-491B-ADEA-90B4E2319A5A}">
      <dgm:prSet/>
      <dgm:spPr/>
      <dgm:t>
        <a:bodyPr/>
        <a:lstStyle/>
        <a:p>
          <a:endParaRPr lang="en-US"/>
        </a:p>
      </dgm:t>
    </dgm:pt>
    <dgm:pt modelId="{1C27E38B-B100-43CC-A887-C1FB5F997C5D}" type="sibTrans" cxnId="{8478D0D0-CCBC-491B-ADEA-90B4E2319A5A}">
      <dgm:prSet/>
      <dgm:spPr/>
      <dgm:t>
        <a:bodyPr/>
        <a:lstStyle/>
        <a:p>
          <a:endParaRPr lang="en-US"/>
        </a:p>
      </dgm:t>
    </dgm:pt>
    <dgm:pt modelId="{1A88B019-143D-47C9-8011-989EFA65ADBC}">
      <dgm:prSet/>
      <dgm:spPr/>
      <dgm:t>
        <a:bodyPr/>
        <a:lstStyle/>
        <a:p>
          <a:r>
            <a:rPr lang="en-US" dirty="0"/>
            <a:t>Any issues that arise from non functional tests should be automatically reported on  email and JIRA as a bug. </a:t>
          </a:r>
        </a:p>
      </dgm:t>
    </dgm:pt>
    <dgm:pt modelId="{7F3058EE-4766-460D-9C2F-852FE1BC91CA}" type="parTrans" cxnId="{5F2E4EEA-F398-4F15-B92F-C32EDE6FC08E}">
      <dgm:prSet/>
      <dgm:spPr/>
      <dgm:t>
        <a:bodyPr/>
        <a:lstStyle/>
        <a:p>
          <a:endParaRPr lang="en-US"/>
        </a:p>
      </dgm:t>
    </dgm:pt>
    <dgm:pt modelId="{9EC26C15-EA32-40D8-A98B-82FF047F9C5C}" type="sibTrans" cxnId="{5F2E4EEA-F398-4F15-B92F-C32EDE6FC08E}">
      <dgm:prSet/>
      <dgm:spPr/>
      <dgm:t>
        <a:bodyPr/>
        <a:lstStyle/>
        <a:p>
          <a:endParaRPr lang="en-US"/>
        </a:p>
      </dgm:t>
    </dgm:pt>
    <dgm:pt modelId="{D46EF4B3-932C-462E-84FE-E843DD698604}">
      <dgm:prSet/>
      <dgm:spPr/>
      <dgm:t>
        <a:bodyPr/>
        <a:lstStyle/>
        <a:p>
          <a:r>
            <a:rPr lang="en-US" dirty="0"/>
            <a:t>If successful, then build is ready to be deployed to blue-environment.</a:t>
          </a:r>
        </a:p>
      </dgm:t>
    </dgm:pt>
    <dgm:pt modelId="{25891FED-4225-48F7-9520-B1D3AD7C92FC}" type="parTrans" cxnId="{B2277895-7F30-4DDB-A801-5C7D1CC74977}">
      <dgm:prSet/>
      <dgm:spPr/>
      <dgm:t>
        <a:bodyPr/>
        <a:lstStyle/>
        <a:p>
          <a:endParaRPr lang="en-US"/>
        </a:p>
      </dgm:t>
    </dgm:pt>
    <dgm:pt modelId="{C7E14195-0941-4091-9789-3188128759C2}" type="sibTrans" cxnId="{B2277895-7F30-4DDB-A801-5C7D1CC74977}">
      <dgm:prSet/>
      <dgm:spPr/>
      <dgm:t>
        <a:bodyPr/>
        <a:lstStyle/>
        <a:p>
          <a:endParaRPr lang="en-US"/>
        </a:p>
      </dgm:t>
    </dgm:pt>
    <dgm:pt modelId="{922A84FD-40A7-468F-ABE5-2B145CA0E902}">
      <dgm:prSet/>
      <dgm:spPr/>
      <dgm:t>
        <a:bodyPr/>
        <a:lstStyle/>
        <a:p>
          <a:r>
            <a:rPr lang="en-US" dirty="0"/>
            <a:t>Smoke/Sanity test automation suite should run against blue-environment, along with any necessary exploratory testing by PO and SDET.</a:t>
          </a:r>
        </a:p>
      </dgm:t>
    </dgm:pt>
    <dgm:pt modelId="{0493C611-2351-452F-B97B-D0E232A2310C}" type="parTrans" cxnId="{363F773A-04E8-427F-977B-AA4200E3A311}">
      <dgm:prSet/>
      <dgm:spPr/>
      <dgm:t>
        <a:bodyPr/>
        <a:lstStyle/>
        <a:p>
          <a:endParaRPr lang="en-US"/>
        </a:p>
      </dgm:t>
    </dgm:pt>
    <dgm:pt modelId="{9DB55403-82B3-4DF2-B335-8ECBA7A0FE92}" type="sibTrans" cxnId="{363F773A-04E8-427F-977B-AA4200E3A311}">
      <dgm:prSet/>
      <dgm:spPr/>
      <dgm:t>
        <a:bodyPr/>
        <a:lstStyle/>
        <a:p>
          <a:endParaRPr lang="en-US"/>
        </a:p>
      </dgm:t>
    </dgm:pt>
    <dgm:pt modelId="{738102D7-9951-4D24-899A-BE8B9B87D304}">
      <dgm:prSet/>
      <dgm:spPr/>
      <dgm:t>
        <a:bodyPr/>
        <a:lstStyle/>
        <a:p>
          <a:r>
            <a:rPr lang="en-US" dirty="0"/>
            <a:t>If successful, a notification will be sent by CI server to DevOps team to convert blue version to green version and keep a copy of green version as blue version for any hotfixes. </a:t>
          </a:r>
        </a:p>
      </dgm:t>
    </dgm:pt>
    <dgm:pt modelId="{E3003DB1-52E8-476E-8C2B-D46EE17DBF12}" type="parTrans" cxnId="{3F792483-4A02-4727-A510-8AA539405B0D}">
      <dgm:prSet/>
      <dgm:spPr/>
      <dgm:t>
        <a:bodyPr/>
        <a:lstStyle/>
        <a:p>
          <a:endParaRPr lang="en-US"/>
        </a:p>
      </dgm:t>
    </dgm:pt>
    <dgm:pt modelId="{4CD66F4D-2386-423D-A836-30A3435169EC}" type="sibTrans" cxnId="{3F792483-4A02-4727-A510-8AA539405B0D}">
      <dgm:prSet/>
      <dgm:spPr/>
      <dgm:t>
        <a:bodyPr/>
        <a:lstStyle/>
        <a:p>
          <a:endParaRPr lang="en-US"/>
        </a:p>
      </dgm:t>
    </dgm:pt>
    <dgm:pt modelId="{0C580E00-62C0-413E-845E-D536F3E8E0D2}" type="pres">
      <dgm:prSet presAssocID="{804B5736-340C-407B-A973-6CA0A48D6E6A}" presName="root" presStyleCnt="0">
        <dgm:presLayoutVars>
          <dgm:dir/>
          <dgm:resizeHandles val="exact"/>
        </dgm:presLayoutVars>
      </dgm:prSet>
      <dgm:spPr/>
    </dgm:pt>
    <dgm:pt modelId="{F3BB060B-EED9-44BB-8FD8-834976E95F18}" type="pres">
      <dgm:prSet presAssocID="{804B5736-340C-407B-A973-6CA0A48D6E6A}" presName="container" presStyleCnt="0">
        <dgm:presLayoutVars>
          <dgm:dir/>
          <dgm:resizeHandles val="exact"/>
        </dgm:presLayoutVars>
      </dgm:prSet>
      <dgm:spPr/>
    </dgm:pt>
    <dgm:pt modelId="{4587A082-5C51-41C8-8278-4C9161477A1A}" type="pres">
      <dgm:prSet presAssocID="{99C4A6C3-B0E0-4B07-B933-B22521D87330}" presName="compNode" presStyleCnt="0"/>
      <dgm:spPr/>
    </dgm:pt>
    <dgm:pt modelId="{6328C115-89CD-4D15-A5B8-DA696D280750}" type="pres">
      <dgm:prSet presAssocID="{99C4A6C3-B0E0-4B07-B933-B22521D87330}" presName="iconBgRect" presStyleLbl="bgShp" presStyleIdx="0" presStyleCnt="6"/>
      <dgm:spPr/>
    </dgm:pt>
    <dgm:pt modelId="{DDC32800-66E4-4EBB-9426-F5E6AF1EB6B0}" type="pres">
      <dgm:prSet presAssocID="{99C4A6C3-B0E0-4B07-B933-B22521D873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A4665736-4233-4FDE-BDD9-C51A9D647AE1}" type="pres">
      <dgm:prSet presAssocID="{99C4A6C3-B0E0-4B07-B933-B22521D87330}" presName="spaceRect" presStyleCnt="0"/>
      <dgm:spPr/>
    </dgm:pt>
    <dgm:pt modelId="{83D55516-9160-4D64-9962-46F284770A14}" type="pres">
      <dgm:prSet presAssocID="{99C4A6C3-B0E0-4B07-B933-B22521D87330}" presName="textRect" presStyleLbl="revTx" presStyleIdx="0" presStyleCnt="6">
        <dgm:presLayoutVars>
          <dgm:chMax val="1"/>
          <dgm:chPref val="1"/>
        </dgm:presLayoutVars>
      </dgm:prSet>
      <dgm:spPr/>
    </dgm:pt>
    <dgm:pt modelId="{58D09DD4-B7A4-4B4F-9D43-B06F1315F059}" type="pres">
      <dgm:prSet presAssocID="{C5A83280-902A-4D62-9B7A-C3BE13E4F671}" presName="sibTrans" presStyleLbl="sibTrans2D1" presStyleIdx="0" presStyleCnt="0"/>
      <dgm:spPr/>
    </dgm:pt>
    <dgm:pt modelId="{7F92B505-0DC8-44B5-891B-2FD7E843A5E4}" type="pres">
      <dgm:prSet presAssocID="{42C4C9A3-D5C4-4AFA-9308-EB3576F30831}" presName="compNode" presStyleCnt="0"/>
      <dgm:spPr/>
    </dgm:pt>
    <dgm:pt modelId="{6D657042-79F7-4752-A304-7CD1E6FBEB5A}" type="pres">
      <dgm:prSet presAssocID="{42C4C9A3-D5C4-4AFA-9308-EB3576F30831}" presName="iconBgRect" presStyleLbl="bgShp" presStyleIdx="1" presStyleCnt="6"/>
      <dgm:spPr/>
    </dgm:pt>
    <dgm:pt modelId="{3FB08CB3-ED82-473D-B0A8-820CFDCDEFB5}" type="pres">
      <dgm:prSet presAssocID="{42C4C9A3-D5C4-4AFA-9308-EB3576F308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9E803A8A-06DC-4797-AB51-2ECBCA5D7004}" type="pres">
      <dgm:prSet presAssocID="{42C4C9A3-D5C4-4AFA-9308-EB3576F30831}" presName="spaceRect" presStyleCnt="0"/>
      <dgm:spPr/>
    </dgm:pt>
    <dgm:pt modelId="{129F1EAD-A7D0-47D7-B727-29FE7C331557}" type="pres">
      <dgm:prSet presAssocID="{42C4C9A3-D5C4-4AFA-9308-EB3576F30831}" presName="textRect" presStyleLbl="revTx" presStyleIdx="1" presStyleCnt="6">
        <dgm:presLayoutVars>
          <dgm:chMax val="1"/>
          <dgm:chPref val="1"/>
        </dgm:presLayoutVars>
      </dgm:prSet>
      <dgm:spPr/>
    </dgm:pt>
    <dgm:pt modelId="{B734D400-E2C7-4EA1-9132-2F8C7EDB1215}" type="pres">
      <dgm:prSet presAssocID="{1C27E38B-B100-43CC-A887-C1FB5F997C5D}" presName="sibTrans" presStyleLbl="sibTrans2D1" presStyleIdx="0" presStyleCnt="0"/>
      <dgm:spPr/>
    </dgm:pt>
    <dgm:pt modelId="{6FFDBAFF-3460-4972-A911-EFDF58D41F95}" type="pres">
      <dgm:prSet presAssocID="{1A88B019-143D-47C9-8011-989EFA65ADBC}" presName="compNode" presStyleCnt="0"/>
      <dgm:spPr/>
    </dgm:pt>
    <dgm:pt modelId="{0AB0D166-CBD5-47AA-B4F7-7878E63AE7E0}" type="pres">
      <dgm:prSet presAssocID="{1A88B019-143D-47C9-8011-989EFA65ADBC}" presName="iconBgRect" presStyleLbl="bgShp" presStyleIdx="2" presStyleCnt="6"/>
      <dgm:spPr/>
    </dgm:pt>
    <dgm:pt modelId="{6F5AFDB9-66F9-44E5-82C2-FBC0EF554248}" type="pres">
      <dgm:prSet presAssocID="{1A88B019-143D-47C9-8011-989EFA65AD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2345F54A-2E59-42DD-9DAF-0449D1828C38}" type="pres">
      <dgm:prSet presAssocID="{1A88B019-143D-47C9-8011-989EFA65ADBC}" presName="spaceRect" presStyleCnt="0"/>
      <dgm:spPr/>
    </dgm:pt>
    <dgm:pt modelId="{205E0704-C30D-46C3-9FC8-565BB244D1B3}" type="pres">
      <dgm:prSet presAssocID="{1A88B019-143D-47C9-8011-989EFA65ADBC}" presName="textRect" presStyleLbl="revTx" presStyleIdx="2" presStyleCnt="6">
        <dgm:presLayoutVars>
          <dgm:chMax val="1"/>
          <dgm:chPref val="1"/>
        </dgm:presLayoutVars>
      </dgm:prSet>
      <dgm:spPr/>
    </dgm:pt>
    <dgm:pt modelId="{3CA1E06B-C279-479C-AEE3-5106FA3D46D5}" type="pres">
      <dgm:prSet presAssocID="{9EC26C15-EA32-40D8-A98B-82FF047F9C5C}" presName="sibTrans" presStyleLbl="sibTrans2D1" presStyleIdx="0" presStyleCnt="0"/>
      <dgm:spPr/>
    </dgm:pt>
    <dgm:pt modelId="{1A3F7556-BDFF-4E95-A694-94F5B64BC40D}" type="pres">
      <dgm:prSet presAssocID="{D46EF4B3-932C-462E-84FE-E843DD698604}" presName="compNode" presStyleCnt="0"/>
      <dgm:spPr/>
    </dgm:pt>
    <dgm:pt modelId="{3C13387B-2965-4610-AB50-3142A9411B0E}" type="pres">
      <dgm:prSet presAssocID="{D46EF4B3-932C-462E-84FE-E843DD698604}" presName="iconBgRect" presStyleLbl="bgShp" presStyleIdx="3" presStyleCnt="6"/>
      <dgm:spPr/>
    </dgm:pt>
    <dgm:pt modelId="{A0EBF91F-CA0C-4CF2-AA72-04CE5AEB3796}" type="pres">
      <dgm:prSet presAssocID="{D46EF4B3-932C-462E-84FE-E843DD6986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D5ABB9BD-6EF3-440F-976A-508D8DEE2E70}" type="pres">
      <dgm:prSet presAssocID="{D46EF4B3-932C-462E-84FE-E843DD698604}" presName="spaceRect" presStyleCnt="0"/>
      <dgm:spPr/>
    </dgm:pt>
    <dgm:pt modelId="{0B1DBBA1-A21F-4F12-BB55-2C9B8327847D}" type="pres">
      <dgm:prSet presAssocID="{D46EF4B3-932C-462E-84FE-E843DD698604}" presName="textRect" presStyleLbl="revTx" presStyleIdx="3" presStyleCnt="6">
        <dgm:presLayoutVars>
          <dgm:chMax val="1"/>
          <dgm:chPref val="1"/>
        </dgm:presLayoutVars>
      </dgm:prSet>
      <dgm:spPr/>
    </dgm:pt>
    <dgm:pt modelId="{FE5B9A38-86A4-4C6B-A982-76CA5BD48797}" type="pres">
      <dgm:prSet presAssocID="{C7E14195-0941-4091-9789-3188128759C2}" presName="sibTrans" presStyleLbl="sibTrans2D1" presStyleIdx="0" presStyleCnt="0"/>
      <dgm:spPr/>
    </dgm:pt>
    <dgm:pt modelId="{A502BD5C-BA2E-4AE1-BEED-AAF1CBE2C335}" type="pres">
      <dgm:prSet presAssocID="{922A84FD-40A7-468F-ABE5-2B145CA0E902}" presName="compNode" presStyleCnt="0"/>
      <dgm:spPr/>
    </dgm:pt>
    <dgm:pt modelId="{A1FAA1A3-D606-4240-B0D3-FE253EB7778A}" type="pres">
      <dgm:prSet presAssocID="{922A84FD-40A7-468F-ABE5-2B145CA0E902}" presName="iconBgRect" presStyleLbl="bgShp" presStyleIdx="4" presStyleCnt="6"/>
      <dgm:spPr/>
    </dgm:pt>
    <dgm:pt modelId="{C528B78C-61D4-40F0-AA3F-6D6A165BD3F5}" type="pres">
      <dgm:prSet presAssocID="{922A84FD-40A7-468F-ABE5-2B145CA0E9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4137C3E3-DD98-4319-8096-0362B319EA18}" type="pres">
      <dgm:prSet presAssocID="{922A84FD-40A7-468F-ABE5-2B145CA0E902}" presName="spaceRect" presStyleCnt="0"/>
      <dgm:spPr/>
    </dgm:pt>
    <dgm:pt modelId="{D292BEB2-4C17-44A3-9F53-53DEA8DFB4F6}" type="pres">
      <dgm:prSet presAssocID="{922A84FD-40A7-468F-ABE5-2B145CA0E902}" presName="textRect" presStyleLbl="revTx" presStyleIdx="4" presStyleCnt="6">
        <dgm:presLayoutVars>
          <dgm:chMax val="1"/>
          <dgm:chPref val="1"/>
        </dgm:presLayoutVars>
      </dgm:prSet>
      <dgm:spPr/>
    </dgm:pt>
    <dgm:pt modelId="{F6F45D9A-8888-4CD6-8B20-9E9FEC556C78}" type="pres">
      <dgm:prSet presAssocID="{9DB55403-82B3-4DF2-B335-8ECBA7A0FE92}" presName="sibTrans" presStyleLbl="sibTrans2D1" presStyleIdx="0" presStyleCnt="0"/>
      <dgm:spPr/>
    </dgm:pt>
    <dgm:pt modelId="{985A3A07-B6C0-4897-9AC4-2945CECCB3DF}" type="pres">
      <dgm:prSet presAssocID="{738102D7-9951-4D24-899A-BE8B9B87D304}" presName="compNode" presStyleCnt="0"/>
      <dgm:spPr/>
    </dgm:pt>
    <dgm:pt modelId="{7517A28E-9FE9-4389-82C7-4EF78A477380}" type="pres">
      <dgm:prSet presAssocID="{738102D7-9951-4D24-899A-BE8B9B87D304}" presName="iconBgRect" presStyleLbl="bgShp" presStyleIdx="5" presStyleCnt="6"/>
      <dgm:spPr/>
    </dgm:pt>
    <dgm:pt modelId="{C6AEF474-A52E-4CE7-938D-288DE9F72B41}" type="pres">
      <dgm:prSet presAssocID="{738102D7-9951-4D24-899A-BE8B9B87D30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Mail"/>
        </a:ext>
      </dgm:extLst>
    </dgm:pt>
    <dgm:pt modelId="{047DFB80-5637-42B7-9AD8-C0B336A7E1C0}" type="pres">
      <dgm:prSet presAssocID="{738102D7-9951-4D24-899A-BE8B9B87D304}" presName="spaceRect" presStyleCnt="0"/>
      <dgm:spPr/>
    </dgm:pt>
    <dgm:pt modelId="{A40C3991-5480-41A8-A364-7338DEF15D83}" type="pres">
      <dgm:prSet presAssocID="{738102D7-9951-4D24-899A-BE8B9B87D30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713102-91BD-4456-A1F6-0846D60A19A0}" type="presOf" srcId="{42C4C9A3-D5C4-4AFA-9308-EB3576F30831}" destId="{129F1EAD-A7D0-47D7-B727-29FE7C331557}" srcOrd="0" destOrd="0" presId="urn:microsoft.com/office/officeart/2018/2/layout/IconCircleList"/>
    <dgm:cxn modelId="{A9288914-7C44-4264-9C8E-708AC885FF6B}" type="presOf" srcId="{99C4A6C3-B0E0-4B07-B933-B22521D87330}" destId="{83D55516-9160-4D64-9962-46F284770A14}" srcOrd="0" destOrd="0" presId="urn:microsoft.com/office/officeart/2018/2/layout/IconCircleList"/>
    <dgm:cxn modelId="{363F773A-04E8-427F-977B-AA4200E3A311}" srcId="{804B5736-340C-407B-A973-6CA0A48D6E6A}" destId="{922A84FD-40A7-468F-ABE5-2B145CA0E902}" srcOrd="4" destOrd="0" parTransId="{0493C611-2351-452F-B97B-D0E232A2310C}" sibTransId="{9DB55403-82B3-4DF2-B335-8ECBA7A0FE92}"/>
    <dgm:cxn modelId="{8E912F3C-27ED-4396-88E0-0A36FC3D401F}" type="presOf" srcId="{C7E14195-0941-4091-9789-3188128759C2}" destId="{FE5B9A38-86A4-4C6B-A982-76CA5BD48797}" srcOrd="0" destOrd="0" presId="urn:microsoft.com/office/officeart/2018/2/layout/IconCircleList"/>
    <dgm:cxn modelId="{CB04A567-6E35-4135-8DB1-868A050AB051}" type="presOf" srcId="{9DB55403-82B3-4DF2-B335-8ECBA7A0FE92}" destId="{F6F45D9A-8888-4CD6-8B20-9E9FEC556C78}" srcOrd="0" destOrd="0" presId="urn:microsoft.com/office/officeart/2018/2/layout/IconCircleList"/>
    <dgm:cxn modelId="{3F792483-4A02-4727-A510-8AA539405B0D}" srcId="{804B5736-340C-407B-A973-6CA0A48D6E6A}" destId="{738102D7-9951-4D24-899A-BE8B9B87D304}" srcOrd="5" destOrd="0" parTransId="{E3003DB1-52E8-476E-8C2B-D46EE17DBF12}" sibTransId="{4CD66F4D-2386-423D-A836-30A3435169EC}"/>
    <dgm:cxn modelId="{76D1858D-C527-4EDD-8CB4-A4905ABA3D32}" type="presOf" srcId="{D46EF4B3-932C-462E-84FE-E843DD698604}" destId="{0B1DBBA1-A21F-4F12-BB55-2C9B8327847D}" srcOrd="0" destOrd="0" presId="urn:microsoft.com/office/officeart/2018/2/layout/IconCircleList"/>
    <dgm:cxn modelId="{EB53278F-27E3-495A-B80D-56EDF8FF8D3E}" type="presOf" srcId="{1C27E38B-B100-43CC-A887-C1FB5F997C5D}" destId="{B734D400-E2C7-4EA1-9132-2F8C7EDB1215}" srcOrd="0" destOrd="0" presId="urn:microsoft.com/office/officeart/2018/2/layout/IconCircleList"/>
    <dgm:cxn modelId="{B2277895-7F30-4DDB-A801-5C7D1CC74977}" srcId="{804B5736-340C-407B-A973-6CA0A48D6E6A}" destId="{D46EF4B3-932C-462E-84FE-E843DD698604}" srcOrd="3" destOrd="0" parTransId="{25891FED-4225-48F7-9520-B1D3AD7C92FC}" sibTransId="{C7E14195-0941-4091-9789-3188128759C2}"/>
    <dgm:cxn modelId="{0BBC94BD-5127-44F3-97E7-4C101BD175E3}" type="presOf" srcId="{1A88B019-143D-47C9-8011-989EFA65ADBC}" destId="{205E0704-C30D-46C3-9FC8-565BB244D1B3}" srcOrd="0" destOrd="0" presId="urn:microsoft.com/office/officeart/2018/2/layout/IconCircleList"/>
    <dgm:cxn modelId="{2CA22FC0-9E23-473F-9AC8-056AA933C80C}" type="presOf" srcId="{738102D7-9951-4D24-899A-BE8B9B87D304}" destId="{A40C3991-5480-41A8-A364-7338DEF15D83}" srcOrd="0" destOrd="0" presId="urn:microsoft.com/office/officeart/2018/2/layout/IconCircleList"/>
    <dgm:cxn modelId="{8478D0D0-CCBC-491B-ADEA-90B4E2319A5A}" srcId="{804B5736-340C-407B-A973-6CA0A48D6E6A}" destId="{42C4C9A3-D5C4-4AFA-9308-EB3576F30831}" srcOrd="1" destOrd="0" parTransId="{FE9D51A7-2E5D-4C51-9E78-54F0F3007772}" sibTransId="{1C27E38B-B100-43CC-A887-C1FB5F997C5D}"/>
    <dgm:cxn modelId="{272B05DA-A6B3-419F-9AAE-4D16B59CDDFD}" type="presOf" srcId="{9EC26C15-EA32-40D8-A98B-82FF047F9C5C}" destId="{3CA1E06B-C279-479C-AEE3-5106FA3D46D5}" srcOrd="0" destOrd="0" presId="urn:microsoft.com/office/officeart/2018/2/layout/IconCircleList"/>
    <dgm:cxn modelId="{B1D280DF-BD15-46F7-8EB9-4D271303D9E6}" type="presOf" srcId="{C5A83280-902A-4D62-9B7A-C3BE13E4F671}" destId="{58D09DD4-B7A4-4B4F-9D43-B06F1315F059}" srcOrd="0" destOrd="0" presId="urn:microsoft.com/office/officeart/2018/2/layout/IconCircleList"/>
    <dgm:cxn modelId="{B5180CE0-174B-439B-AF2D-8C9603605651}" type="presOf" srcId="{804B5736-340C-407B-A973-6CA0A48D6E6A}" destId="{0C580E00-62C0-413E-845E-D536F3E8E0D2}" srcOrd="0" destOrd="0" presId="urn:microsoft.com/office/officeart/2018/2/layout/IconCircleList"/>
    <dgm:cxn modelId="{5F2E4EEA-F398-4F15-B92F-C32EDE6FC08E}" srcId="{804B5736-340C-407B-A973-6CA0A48D6E6A}" destId="{1A88B019-143D-47C9-8011-989EFA65ADBC}" srcOrd="2" destOrd="0" parTransId="{7F3058EE-4766-460D-9C2F-852FE1BC91CA}" sibTransId="{9EC26C15-EA32-40D8-A98B-82FF047F9C5C}"/>
    <dgm:cxn modelId="{1E0168EF-7CB4-48E6-92E4-4F356A094406}" srcId="{804B5736-340C-407B-A973-6CA0A48D6E6A}" destId="{99C4A6C3-B0E0-4B07-B933-B22521D87330}" srcOrd="0" destOrd="0" parTransId="{E29D1F30-EBF7-4D52-8F9E-7176829F2CD2}" sibTransId="{C5A83280-902A-4D62-9B7A-C3BE13E4F671}"/>
    <dgm:cxn modelId="{C3E78DF7-40C6-4F0D-86EB-2EAFD86AA1F6}" type="presOf" srcId="{922A84FD-40A7-468F-ABE5-2B145CA0E902}" destId="{D292BEB2-4C17-44A3-9F53-53DEA8DFB4F6}" srcOrd="0" destOrd="0" presId="urn:microsoft.com/office/officeart/2018/2/layout/IconCircleList"/>
    <dgm:cxn modelId="{33AFCF0C-B043-4D68-9843-999B869AB197}" type="presParOf" srcId="{0C580E00-62C0-413E-845E-D536F3E8E0D2}" destId="{F3BB060B-EED9-44BB-8FD8-834976E95F18}" srcOrd="0" destOrd="0" presId="urn:microsoft.com/office/officeart/2018/2/layout/IconCircleList"/>
    <dgm:cxn modelId="{9BF20597-A54B-4E5F-B8CE-F6BC99E3E790}" type="presParOf" srcId="{F3BB060B-EED9-44BB-8FD8-834976E95F18}" destId="{4587A082-5C51-41C8-8278-4C9161477A1A}" srcOrd="0" destOrd="0" presId="urn:microsoft.com/office/officeart/2018/2/layout/IconCircleList"/>
    <dgm:cxn modelId="{A771DC99-CAE9-4247-AC5B-E34F31CDDDE5}" type="presParOf" srcId="{4587A082-5C51-41C8-8278-4C9161477A1A}" destId="{6328C115-89CD-4D15-A5B8-DA696D280750}" srcOrd="0" destOrd="0" presId="urn:microsoft.com/office/officeart/2018/2/layout/IconCircleList"/>
    <dgm:cxn modelId="{07799417-6D5C-4573-8CE4-095B13AFDEA4}" type="presParOf" srcId="{4587A082-5C51-41C8-8278-4C9161477A1A}" destId="{DDC32800-66E4-4EBB-9426-F5E6AF1EB6B0}" srcOrd="1" destOrd="0" presId="urn:microsoft.com/office/officeart/2018/2/layout/IconCircleList"/>
    <dgm:cxn modelId="{53F85E53-39F3-4771-87AF-B85534C67149}" type="presParOf" srcId="{4587A082-5C51-41C8-8278-4C9161477A1A}" destId="{A4665736-4233-4FDE-BDD9-C51A9D647AE1}" srcOrd="2" destOrd="0" presId="urn:microsoft.com/office/officeart/2018/2/layout/IconCircleList"/>
    <dgm:cxn modelId="{3F5F2CC0-16DF-4A21-8024-C50EB665EAF3}" type="presParOf" srcId="{4587A082-5C51-41C8-8278-4C9161477A1A}" destId="{83D55516-9160-4D64-9962-46F284770A14}" srcOrd="3" destOrd="0" presId="urn:microsoft.com/office/officeart/2018/2/layout/IconCircleList"/>
    <dgm:cxn modelId="{56D6FD04-2429-4B1D-BCC0-4461FFFFE480}" type="presParOf" srcId="{F3BB060B-EED9-44BB-8FD8-834976E95F18}" destId="{58D09DD4-B7A4-4B4F-9D43-B06F1315F059}" srcOrd="1" destOrd="0" presId="urn:microsoft.com/office/officeart/2018/2/layout/IconCircleList"/>
    <dgm:cxn modelId="{B3CB5323-26E0-4CDD-B06C-694795BE4EB7}" type="presParOf" srcId="{F3BB060B-EED9-44BB-8FD8-834976E95F18}" destId="{7F92B505-0DC8-44B5-891B-2FD7E843A5E4}" srcOrd="2" destOrd="0" presId="urn:microsoft.com/office/officeart/2018/2/layout/IconCircleList"/>
    <dgm:cxn modelId="{0B3E3B0A-E8A1-4C2A-B2A6-B8047D21F08E}" type="presParOf" srcId="{7F92B505-0DC8-44B5-891B-2FD7E843A5E4}" destId="{6D657042-79F7-4752-A304-7CD1E6FBEB5A}" srcOrd="0" destOrd="0" presId="urn:microsoft.com/office/officeart/2018/2/layout/IconCircleList"/>
    <dgm:cxn modelId="{8AEA95FC-65A7-482A-B192-B1FF127305A8}" type="presParOf" srcId="{7F92B505-0DC8-44B5-891B-2FD7E843A5E4}" destId="{3FB08CB3-ED82-473D-B0A8-820CFDCDEFB5}" srcOrd="1" destOrd="0" presId="urn:microsoft.com/office/officeart/2018/2/layout/IconCircleList"/>
    <dgm:cxn modelId="{04DB7FC8-A634-4080-A8C8-5841E8EDFBC3}" type="presParOf" srcId="{7F92B505-0DC8-44B5-891B-2FD7E843A5E4}" destId="{9E803A8A-06DC-4797-AB51-2ECBCA5D7004}" srcOrd="2" destOrd="0" presId="urn:microsoft.com/office/officeart/2018/2/layout/IconCircleList"/>
    <dgm:cxn modelId="{8200F846-0E4B-4BF9-8682-9D9FC1BFA0BD}" type="presParOf" srcId="{7F92B505-0DC8-44B5-891B-2FD7E843A5E4}" destId="{129F1EAD-A7D0-47D7-B727-29FE7C331557}" srcOrd="3" destOrd="0" presId="urn:microsoft.com/office/officeart/2018/2/layout/IconCircleList"/>
    <dgm:cxn modelId="{9E23F333-3B03-414A-AB67-AEC9B6A39ACB}" type="presParOf" srcId="{F3BB060B-EED9-44BB-8FD8-834976E95F18}" destId="{B734D400-E2C7-4EA1-9132-2F8C7EDB1215}" srcOrd="3" destOrd="0" presId="urn:microsoft.com/office/officeart/2018/2/layout/IconCircleList"/>
    <dgm:cxn modelId="{0AFF4C0B-0BF5-4F5C-AA06-E31AD35DD89A}" type="presParOf" srcId="{F3BB060B-EED9-44BB-8FD8-834976E95F18}" destId="{6FFDBAFF-3460-4972-A911-EFDF58D41F95}" srcOrd="4" destOrd="0" presId="urn:microsoft.com/office/officeart/2018/2/layout/IconCircleList"/>
    <dgm:cxn modelId="{EC905D22-BBE1-40B9-944D-8EFAF1FAD028}" type="presParOf" srcId="{6FFDBAFF-3460-4972-A911-EFDF58D41F95}" destId="{0AB0D166-CBD5-47AA-B4F7-7878E63AE7E0}" srcOrd="0" destOrd="0" presId="urn:microsoft.com/office/officeart/2018/2/layout/IconCircleList"/>
    <dgm:cxn modelId="{EA7DEF7F-893A-4105-8A5D-23430B2B2315}" type="presParOf" srcId="{6FFDBAFF-3460-4972-A911-EFDF58D41F95}" destId="{6F5AFDB9-66F9-44E5-82C2-FBC0EF554248}" srcOrd="1" destOrd="0" presId="urn:microsoft.com/office/officeart/2018/2/layout/IconCircleList"/>
    <dgm:cxn modelId="{B99ED72F-D445-4F21-9CB9-8A92FE663EC1}" type="presParOf" srcId="{6FFDBAFF-3460-4972-A911-EFDF58D41F95}" destId="{2345F54A-2E59-42DD-9DAF-0449D1828C38}" srcOrd="2" destOrd="0" presId="urn:microsoft.com/office/officeart/2018/2/layout/IconCircleList"/>
    <dgm:cxn modelId="{241F9C1F-6D3B-4972-806D-37867EC83BA1}" type="presParOf" srcId="{6FFDBAFF-3460-4972-A911-EFDF58D41F95}" destId="{205E0704-C30D-46C3-9FC8-565BB244D1B3}" srcOrd="3" destOrd="0" presId="urn:microsoft.com/office/officeart/2018/2/layout/IconCircleList"/>
    <dgm:cxn modelId="{A45FD6FB-228D-4DEB-A19E-BD7A13578B34}" type="presParOf" srcId="{F3BB060B-EED9-44BB-8FD8-834976E95F18}" destId="{3CA1E06B-C279-479C-AEE3-5106FA3D46D5}" srcOrd="5" destOrd="0" presId="urn:microsoft.com/office/officeart/2018/2/layout/IconCircleList"/>
    <dgm:cxn modelId="{13C18A50-8CAF-4B95-A05B-73B777BD742F}" type="presParOf" srcId="{F3BB060B-EED9-44BB-8FD8-834976E95F18}" destId="{1A3F7556-BDFF-4E95-A694-94F5B64BC40D}" srcOrd="6" destOrd="0" presId="urn:microsoft.com/office/officeart/2018/2/layout/IconCircleList"/>
    <dgm:cxn modelId="{C9446653-5E37-4CC9-B42A-4875820CCF64}" type="presParOf" srcId="{1A3F7556-BDFF-4E95-A694-94F5B64BC40D}" destId="{3C13387B-2965-4610-AB50-3142A9411B0E}" srcOrd="0" destOrd="0" presId="urn:microsoft.com/office/officeart/2018/2/layout/IconCircleList"/>
    <dgm:cxn modelId="{68869AA2-05BB-4C59-A7E3-6A9532E30A37}" type="presParOf" srcId="{1A3F7556-BDFF-4E95-A694-94F5B64BC40D}" destId="{A0EBF91F-CA0C-4CF2-AA72-04CE5AEB3796}" srcOrd="1" destOrd="0" presId="urn:microsoft.com/office/officeart/2018/2/layout/IconCircleList"/>
    <dgm:cxn modelId="{BF4EF363-E92C-4850-88D9-8F53555A916B}" type="presParOf" srcId="{1A3F7556-BDFF-4E95-A694-94F5B64BC40D}" destId="{D5ABB9BD-6EF3-440F-976A-508D8DEE2E70}" srcOrd="2" destOrd="0" presId="urn:microsoft.com/office/officeart/2018/2/layout/IconCircleList"/>
    <dgm:cxn modelId="{99F605EB-7A65-4228-B5C3-1ECDD884CF66}" type="presParOf" srcId="{1A3F7556-BDFF-4E95-A694-94F5B64BC40D}" destId="{0B1DBBA1-A21F-4F12-BB55-2C9B8327847D}" srcOrd="3" destOrd="0" presId="urn:microsoft.com/office/officeart/2018/2/layout/IconCircleList"/>
    <dgm:cxn modelId="{59A8B3CC-38A9-42C1-9710-940C831ABBD4}" type="presParOf" srcId="{F3BB060B-EED9-44BB-8FD8-834976E95F18}" destId="{FE5B9A38-86A4-4C6B-A982-76CA5BD48797}" srcOrd="7" destOrd="0" presId="urn:microsoft.com/office/officeart/2018/2/layout/IconCircleList"/>
    <dgm:cxn modelId="{9A3AA7B1-5B2B-4B0D-8AA6-1C012AFC8415}" type="presParOf" srcId="{F3BB060B-EED9-44BB-8FD8-834976E95F18}" destId="{A502BD5C-BA2E-4AE1-BEED-AAF1CBE2C335}" srcOrd="8" destOrd="0" presId="urn:microsoft.com/office/officeart/2018/2/layout/IconCircleList"/>
    <dgm:cxn modelId="{83DC640A-B424-4B6D-902C-36F04474F9A5}" type="presParOf" srcId="{A502BD5C-BA2E-4AE1-BEED-AAF1CBE2C335}" destId="{A1FAA1A3-D606-4240-B0D3-FE253EB7778A}" srcOrd="0" destOrd="0" presId="urn:microsoft.com/office/officeart/2018/2/layout/IconCircleList"/>
    <dgm:cxn modelId="{DBD8B02B-D1A9-4B42-8F8D-C672B8AC2898}" type="presParOf" srcId="{A502BD5C-BA2E-4AE1-BEED-AAF1CBE2C335}" destId="{C528B78C-61D4-40F0-AA3F-6D6A165BD3F5}" srcOrd="1" destOrd="0" presId="urn:microsoft.com/office/officeart/2018/2/layout/IconCircleList"/>
    <dgm:cxn modelId="{AC6866AC-5445-4FBA-98E4-DF0EA5586E4D}" type="presParOf" srcId="{A502BD5C-BA2E-4AE1-BEED-AAF1CBE2C335}" destId="{4137C3E3-DD98-4319-8096-0362B319EA18}" srcOrd="2" destOrd="0" presId="urn:microsoft.com/office/officeart/2018/2/layout/IconCircleList"/>
    <dgm:cxn modelId="{8E394424-F204-4F63-91E2-2DBD69345D6E}" type="presParOf" srcId="{A502BD5C-BA2E-4AE1-BEED-AAF1CBE2C335}" destId="{D292BEB2-4C17-44A3-9F53-53DEA8DFB4F6}" srcOrd="3" destOrd="0" presId="urn:microsoft.com/office/officeart/2018/2/layout/IconCircleList"/>
    <dgm:cxn modelId="{C4E60977-CFEB-4896-937E-1285E5AE5CB6}" type="presParOf" srcId="{F3BB060B-EED9-44BB-8FD8-834976E95F18}" destId="{F6F45D9A-8888-4CD6-8B20-9E9FEC556C78}" srcOrd="9" destOrd="0" presId="urn:microsoft.com/office/officeart/2018/2/layout/IconCircleList"/>
    <dgm:cxn modelId="{8A4CFBFF-3431-418C-AB72-081A9659358B}" type="presParOf" srcId="{F3BB060B-EED9-44BB-8FD8-834976E95F18}" destId="{985A3A07-B6C0-4897-9AC4-2945CECCB3DF}" srcOrd="10" destOrd="0" presId="urn:microsoft.com/office/officeart/2018/2/layout/IconCircleList"/>
    <dgm:cxn modelId="{0EAB3C34-6AAB-40F2-A292-4A7FDBBE8870}" type="presParOf" srcId="{985A3A07-B6C0-4897-9AC4-2945CECCB3DF}" destId="{7517A28E-9FE9-4389-82C7-4EF78A477380}" srcOrd="0" destOrd="0" presId="urn:microsoft.com/office/officeart/2018/2/layout/IconCircleList"/>
    <dgm:cxn modelId="{38356C57-6FBB-40E2-B23B-28F28234F2AC}" type="presParOf" srcId="{985A3A07-B6C0-4897-9AC4-2945CECCB3DF}" destId="{C6AEF474-A52E-4CE7-938D-288DE9F72B41}" srcOrd="1" destOrd="0" presId="urn:microsoft.com/office/officeart/2018/2/layout/IconCircleList"/>
    <dgm:cxn modelId="{C0732A69-F11B-4585-88BA-988639D66E1D}" type="presParOf" srcId="{985A3A07-B6C0-4897-9AC4-2945CECCB3DF}" destId="{047DFB80-5637-42B7-9AD8-C0B336A7E1C0}" srcOrd="2" destOrd="0" presId="urn:microsoft.com/office/officeart/2018/2/layout/IconCircleList"/>
    <dgm:cxn modelId="{FBF12001-C6D0-41D2-997A-45E35EB8E463}" type="presParOf" srcId="{985A3A07-B6C0-4897-9AC4-2945CECCB3DF}" destId="{A40C3991-5480-41A8-A364-7338DEF15D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BCF028-A572-40D1-9B9F-6C85665C4E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E31AB8-DDC1-4A40-9D20-C6BAD7BD5D5A}">
      <dgm:prSet/>
      <dgm:spPr/>
      <dgm:t>
        <a:bodyPr/>
        <a:lstStyle/>
        <a:p>
          <a:r>
            <a:rPr lang="en-US" dirty="0"/>
            <a:t>Static Code Analysis: SonarQube and </a:t>
          </a:r>
          <a:r>
            <a:rPr lang="en-US" dirty="0" err="1"/>
            <a:t>ESLint</a:t>
          </a:r>
          <a:r>
            <a:rPr lang="en-US" dirty="0"/>
            <a:t>  </a:t>
          </a:r>
        </a:p>
      </dgm:t>
    </dgm:pt>
    <dgm:pt modelId="{A2F93B54-5699-4D3B-AD00-EC12F58295E6}" type="parTrans" cxnId="{040EA2D4-289C-4950-B816-5BA86A639BFD}">
      <dgm:prSet/>
      <dgm:spPr/>
      <dgm:t>
        <a:bodyPr/>
        <a:lstStyle/>
        <a:p>
          <a:endParaRPr lang="en-US"/>
        </a:p>
      </dgm:t>
    </dgm:pt>
    <dgm:pt modelId="{2F87302E-A300-4B70-A470-4D584F83452E}" type="sibTrans" cxnId="{040EA2D4-289C-4950-B816-5BA86A639BFD}">
      <dgm:prSet/>
      <dgm:spPr/>
      <dgm:t>
        <a:bodyPr/>
        <a:lstStyle/>
        <a:p>
          <a:endParaRPr lang="en-US"/>
        </a:p>
      </dgm:t>
    </dgm:pt>
    <dgm:pt modelId="{FD3171E9-542F-47B1-91CE-D239AC250B19}">
      <dgm:prSet/>
      <dgm:spPr/>
      <dgm:t>
        <a:bodyPr/>
        <a:lstStyle/>
        <a:p>
          <a:r>
            <a:rPr lang="en-US" dirty="0"/>
            <a:t>ALM : JIRA</a:t>
          </a:r>
        </a:p>
      </dgm:t>
    </dgm:pt>
    <dgm:pt modelId="{62976FE7-5DEE-4F15-9540-59CF0726B800}" type="parTrans" cxnId="{D0B3888A-2CA0-4BFC-8F0E-718CF5D7F53E}">
      <dgm:prSet/>
      <dgm:spPr/>
      <dgm:t>
        <a:bodyPr/>
        <a:lstStyle/>
        <a:p>
          <a:endParaRPr lang="en-US"/>
        </a:p>
      </dgm:t>
    </dgm:pt>
    <dgm:pt modelId="{3B98DFC5-557D-431A-B760-63057124BE3E}" type="sibTrans" cxnId="{D0B3888A-2CA0-4BFC-8F0E-718CF5D7F53E}">
      <dgm:prSet/>
      <dgm:spPr/>
      <dgm:t>
        <a:bodyPr/>
        <a:lstStyle/>
        <a:p>
          <a:endParaRPr lang="en-US"/>
        </a:p>
      </dgm:t>
    </dgm:pt>
    <dgm:pt modelId="{9B650314-CA3F-4B4E-95BC-C5AE28A64878}">
      <dgm:prSet/>
      <dgm:spPr/>
      <dgm:t>
        <a:bodyPr/>
        <a:lstStyle/>
        <a:p>
          <a:r>
            <a:rPr lang="en-US" dirty="0"/>
            <a:t>CI : Jenkins</a:t>
          </a:r>
        </a:p>
      </dgm:t>
    </dgm:pt>
    <dgm:pt modelId="{4E841244-D27A-4CC7-A428-7EC2D75D63E7}" type="parTrans" cxnId="{164FEA89-F819-4FA4-8526-82043BB81A42}">
      <dgm:prSet/>
      <dgm:spPr/>
      <dgm:t>
        <a:bodyPr/>
        <a:lstStyle/>
        <a:p>
          <a:endParaRPr lang="en-US"/>
        </a:p>
      </dgm:t>
    </dgm:pt>
    <dgm:pt modelId="{A729C1E6-989E-44F8-962B-A925EAE3454B}" type="sibTrans" cxnId="{164FEA89-F819-4FA4-8526-82043BB81A42}">
      <dgm:prSet/>
      <dgm:spPr/>
      <dgm:t>
        <a:bodyPr/>
        <a:lstStyle/>
        <a:p>
          <a:endParaRPr lang="en-US"/>
        </a:p>
      </dgm:t>
    </dgm:pt>
    <dgm:pt modelId="{0C0A76A3-8685-4BDA-843D-7D2E7C521EB1}">
      <dgm:prSet/>
      <dgm:spPr/>
      <dgm:t>
        <a:bodyPr/>
        <a:lstStyle/>
        <a:p>
          <a:r>
            <a:rPr lang="en-US" dirty="0"/>
            <a:t>SCM: GitHub</a:t>
          </a:r>
        </a:p>
      </dgm:t>
    </dgm:pt>
    <dgm:pt modelId="{F5B984AC-1AE1-4429-B08A-6F2D8777B5D0}" type="parTrans" cxnId="{B062F7C2-8E06-4D99-855C-A5837A689B2B}">
      <dgm:prSet/>
      <dgm:spPr/>
      <dgm:t>
        <a:bodyPr/>
        <a:lstStyle/>
        <a:p>
          <a:endParaRPr lang="en-US"/>
        </a:p>
      </dgm:t>
    </dgm:pt>
    <dgm:pt modelId="{1D117F32-5C67-4E2E-85FC-DE2FFD593A9E}" type="sibTrans" cxnId="{B062F7C2-8E06-4D99-855C-A5837A689B2B}">
      <dgm:prSet/>
      <dgm:spPr/>
      <dgm:t>
        <a:bodyPr/>
        <a:lstStyle/>
        <a:p>
          <a:endParaRPr lang="en-US"/>
        </a:p>
      </dgm:t>
    </dgm:pt>
    <dgm:pt modelId="{5845788D-23F9-45F0-A77D-CEE30F193703}" type="pres">
      <dgm:prSet presAssocID="{47BCF028-A572-40D1-9B9F-6C85665C4EB8}" presName="root" presStyleCnt="0">
        <dgm:presLayoutVars>
          <dgm:dir/>
          <dgm:resizeHandles val="exact"/>
        </dgm:presLayoutVars>
      </dgm:prSet>
      <dgm:spPr/>
    </dgm:pt>
    <dgm:pt modelId="{A0FEDF75-1DEE-485F-A70B-18D81EE6A9B3}" type="pres">
      <dgm:prSet presAssocID="{D8E31AB8-DDC1-4A40-9D20-C6BAD7BD5D5A}" presName="compNode" presStyleCnt="0"/>
      <dgm:spPr/>
    </dgm:pt>
    <dgm:pt modelId="{A8463D9F-FE96-45EC-9640-3077CC001B59}" type="pres">
      <dgm:prSet presAssocID="{D8E31AB8-DDC1-4A40-9D20-C6BAD7BD5D5A}" presName="bgRect" presStyleLbl="bgShp" presStyleIdx="0" presStyleCnt="4" custLinFactNeighborX="250"/>
      <dgm:spPr/>
    </dgm:pt>
    <dgm:pt modelId="{163F4676-1BE9-483F-88BD-2DB7216BFD5E}" type="pres">
      <dgm:prSet presAssocID="{D8E31AB8-DDC1-4A40-9D20-C6BAD7BD5D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6EAAA99-9CD2-4CCE-9DE2-021F80593EA6}" type="pres">
      <dgm:prSet presAssocID="{D8E31AB8-DDC1-4A40-9D20-C6BAD7BD5D5A}" presName="spaceRect" presStyleCnt="0"/>
      <dgm:spPr/>
    </dgm:pt>
    <dgm:pt modelId="{FE327C9C-AFC6-4B5B-8D69-E055AD54EE6F}" type="pres">
      <dgm:prSet presAssocID="{D8E31AB8-DDC1-4A40-9D20-C6BAD7BD5D5A}" presName="parTx" presStyleLbl="revTx" presStyleIdx="0" presStyleCnt="4">
        <dgm:presLayoutVars>
          <dgm:chMax val="0"/>
          <dgm:chPref val="0"/>
        </dgm:presLayoutVars>
      </dgm:prSet>
      <dgm:spPr/>
    </dgm:pt>
    <dgm:pt modelId="{846A1B25-570B-41C5-86D0-631B5156AFEB}" type="pres">
      <dgm:prSet presAssocID="{2F87302E-A300-4B70-A470-4D584F83452E}" presName="sibTrans" presStyleCnt="0"/>
      <dgm:spPr/>
    </dgm:pt>
    <dgm:pt modelId="{E72AE2E1-9345-49F6-8204-9CD96FB34BB3}" type="pres">
      <dgm:prSet presAssocID="{FD3171E9-542F-47B1-91CE-D239AC250B19}" presName="compNode" presStyleCnt="0"/>
      <dgm:spPr/>
    </dgm:pt>
    <dgm:pt modelId="{731EB968-98A6-43A9-B2ED-05C67580AEC5}" type="pres">
      <dgm:prSet presAssocID="{FD3171E9-542F-47B1-91CE-D239AC250B19}" presName="bgRect" presStyleLbl="bgShp" presStyleIdx="1" presStyleCnt="4"/>
      <dgm:spPr/>
    </dgm:pt>
    <dgm:pt modelId="{24A50EFD-781A-4444-96B6-460D6A078F6A}" type="pres">
      <dgm:prSet presAssocID="{FD3171E9-542F-47B1-91CE-D239AC250B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030638C-83F3-4E11-A187-E500460EEB5A}" type="pres">
      <dgm:prSet presAssocID="{FD3171E9-542F-47B1-91CE-D239AC250B19}" presName="spaceRect" presStyleCnt="0"/>
      <dgm:spPr/>
    </dgm:pt>
    <dgm:pt modelId="{733CF18F-DC41-43C2-B879-ECBF2C80584F}" type="pres">
      <dgm:prSet presAssocID="{FD3171E9-542F-47B1-91CE-D239AC250B19}" presName="parTx" presStyleLbl="revTx" presStyleIdx="1" presStyleCnt="4">
        <dgm:presLayoutVars>
          <dgm:chMax val="0"/>
          <dgm:chPref val="0"/>
        </dgm:presLayoutVars>
      </dgm:prSet>
      <dgm:spPr/>
    </dgm:pt>
    <dgm:pt modelId="{347C370F-B9C2-42E6-9BE2-10866B9574A5}" type="pres">
      <dgm:prSet presAssocID="{3B98DFC5-557D-431A-B760-63057124BE3E}" presName="sibTrans" presStyleCnt="0"/>
      <dgm:spPr/>
    </dgm:pt>
    <dgm:pt modelId="{FE1A63BF-4594-4EFE-8AFC-196DFE92E2FA}" type="pres">
      <dgm:prSet presAssocID="{9B650314-CA3F-4B4E-95BC-C5AE28A64878}" presName="compNode" presStyleCnt="0"/>
      <dgm:spPr/>
    </dgm:pt>
    <dgm:pt modelId="{4F96F88F-2214-43AA-85F6-DA48DC338DEE}" type="pres">
      <dgm:prSet presAssocID="{9B650314-CA3F-4B4E-95BC-C5AE28A64878}" presName="bgRect" presStyleLbl="bgShp" presStyleIdx="2" presStyleCnt="4"/>
      <dgm:spPr/>
    </dgm:pt>
    <dgm:pt modelId="{F5F3506D-BD40-403F-8693-0AFD62F8992D}" type="pres">
      <dgm:prSet presAssocID="{9B650314-CA3F-4B4E-95BC-C5AE28A648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E67B06-076C-4B6F-8ADE-F12A24C4C5DF}" type="pres">
      <dgm:prSet presAssocID="{9B650314-CA3F-4B4E-95BC-C5AE28A64878}" presName="spaceRect" presStyleCnt="0"/>
      <dgm:spPr/>
    </dgm:pt>
    <dgm:pt modelId="{9AED2A5A-2587-4510-B201-EEC8592BA621}" type="pres">
      <dgm:prSet presAssocID="{9B650314-CA3F-4B4E-95BC-C5AE28A64878}" presName="parTx" presStyleLbl="revTx" presStyleIdx="2" presStyleCnt="4">
        <dgm:presLayoutVars>
          <dgm:chMax val="0"/>
          <dgm:chPref val="0"/>
        </dgm:presLayoutVars>
      </dgm:prSet>
      <dgm:spPr/>
    </dgm:pt>
    <dgm:pt modelId="{B5E26F46-3E9C-4DC8-98E4-41ED409E2309}" type="pres">
      <dgm:prSet presAssocID="{A729C1E6-989E-44F8-962B-A925EAE3454B}" presName="sibTrans" presStyleCnt="0"/>
      <dgm:spPr/>
    </dgm:pt>
    <dgm:pt modelId="{6E98EBC1-721A-4448-98B3-D7961F9895BB}" type="pres">
      <dgm:prSet presAssocID="{0C0A76A3-8685-4BDA-843D-7D2E7C521EB1}" presName="compNode" presStyleCnt="0"/>
      <dgm:spPr/>
    </dgm:pt>
    <dgm:pt modelId="{1537F80F-9C65-4BCD-B81D-C42D4C89BF40}" type="pres">
      <dgm:prSet presAssocID="{0C0A76A3-8685-4BDA-843D-7D2E7C521EB1}" presName="bgRect" presStyleLbl="bgShp" presStyleIdx="3" presStyleCnt="4"/>
      <dgm:spPr/>
    </dgm:pt>
    <dgm:pt modelId="{14F218EF-89FC-4EE5-A7B6-B10228A432B9}" type="pres">
      <dgm:prSet presAssocID="{0C0A76A3-8685-4BDA-843D-7D2E7C521E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D0F4A00-3956-492A-8BEE-D9D784DCDCF6}" type="pres">
      <dgm:prSet presAssocID="{0C0A76A3-8685-4BDA-843D-7D2E7C521EB1}" presName="spaceRect" presStyleCnt="0"/>
      <dgm:spPr/>
    </dgm:pt>
    <dgm:pt modelId="{F1807777-C48C-4A0D-A47B-34B04354D475}" type="pres">
      <dgm:prSet presAssocID="{0C0A76A3-8685-4BDA-843D-7D2E7C521E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E3832A-44D0-4785-A797-A30E6A65DAE7}" type="presOf" srcId="{9B650314-CA3F-4B4E-95BC-C5AE28A64878}" destId="{9AED2A5A-2587-4510-B201-EEC8592BA621}" srcOrd="0" destOrd="0" presId="urn:microsoft.com/office/officeart/2018/2/layout/IconVerticalSolidList"/>
    <dgm:cxn modelId="{5A91AD76-9624-4BBF-B01D-8969C0DA6B9C}" type="presOf" srcId="{FD3171E9-542F-47B1-91CE-D239AC250B19}" destId="{733CF18F-DC41-43C2-B879-ECBF2C80584F}" srcOrd="0" destOrd="0" presId="urn:microsoft.com/office/officeart/2018/2/layout/IconVerticalSolidList"/>
    <dgm:cxn modelId="{BA8EC481-9CC8-40BB-9F7C-E5A08C5193DB}" type="presOf" srcId="{47BCF028-A572-40D1-9B9F-6C85665C4EB8}" destId="{5845788D-23F9-45F0-A77D-CEE30F193703}" srcOrd="0" destOrd="0" presId="urn:microsoft.com/office/officeart/2018/2/layout/IconVerticalSolidList"/>
    <dgm:cxn modelId="{164FEA89-F819-4FA4-8526-82043BB81A42}" srcId="{47BCF028-A572-40D1-9B9F-6C85665C4EB8}" destId="{9B650314-CA3F-4B4E-95BC-C5AE28A64878}" srcOrd="2" destOrd="0" parTransId="{4E841244-D27A-4CC7-A428-7EC2D75D63E7}" sibTransId="{A729C1E6-989E-44F8-962B-A925EAE3454B}"/>
    <dgm:cxn modelId="{D0B3888A-2CA0-4BFC-8F0E-718CF5D7F53E}" srcId="{47BCF028-A572-40D1-9B9F-6C85665C4EB8}" destId="{FD3171E9-542F-47B1-91CE-D239AC250B19}" srcOrd="1" destOrd="0" parTransId="{62976FE7-5DEE-4F15-9540-59CF0726B800}" sibTransId="{3B98DFC5-557D-431A-B760-63057124BE3E}"/>
    <dgm:cxn modelId="{94B9D38F-72AD-48C4-ADA4-74D1A139D14B}" type="presOf" srcId="{0C0A76A3-8685-4BDA-843D-7D2E7C521EB1}" destId="{F1807777-C48C-4A0D-A47B-34B04354D475}" srcOrd="0" destOrd="0" presId="urn:microsoft.com/office/officeart/2018/2/layout/IconVerticalSolidList"/>
    <dgm:cxn modelId="{B062F7C2-8E06-4D99-855C-A5837A689B2B}" srcId="{47BCF028-A572-40D1-9B9F-6C85665C4EB8}" destId="{0C0A76A3-8685-4BDA-843D-7D2E7C521EB1}" srcOrd="3" destOrd="0" parTransId="{F5B984AC-1AE1-4429-B08A-6F2D8777B5D0}" sibTransId="{1D117F32-5C67-4E2E-85FC-DE2FFD593A9E}"/>
    <dgm:cxn modelId="{040EA2D4-289C-4950-B816-5BA86A639BFD}" srcId="{47BCF028-A572-40D1-9B9F-6C85665C4EB8}" destId="{D8E31AB8-DDC1-4A40-9D20-C6BAD7BD5D5A}" srcOrd="0" destOrd="0" parTransId="{A2F93B54-5699-4D3B-AD00-EC12F58295E6}" sibTransId="{2F87302E-A300-4B70-A470-4D584F83452E}"/>
    <dgm:cxn modelId="{52DC07DB-57A6-4E52-AF2B-6E5566314E32}" type="presOf" srcId="{D8E31AB8-DDC1-4A40-9D20-C6BAD7BD5D5A}" destId="{FE327C9C-AFC6-4B5B-8D69-E055AD54EE6F}" srcOrd="0" destOrd="0" presId="urn:microsoft.com/office/officeart/2018/2/layout/IconVerticalSolidList"/>
    <dgm:cxn modelId="{C572E1C3-273E-4996-9B5B-572F60EF109B}" type="presParOf" srcId="{5845788D-23F9-45F0-A77D-CEE30F193703}" destId="{A0FEDF75-1DEE-485F-A70B-18D81EE6A9B3}" srcOrd="0" destOrd="0" presId="urn:microsoft.com/office/officeart/2018/2/layout/IconVerticalSolidList"/>
    <dgm:cxn modelId="{36F03BB2-2715-457D-AC8B-085A50425187}" type="presParOf" srcId="{A0FEDF75-1DEE-485F-A70B-18D81EE6A9B3}" destId="{A8463D9F-FE96-45EC-9640-3077CC001B59}" srcOrd="0" destOrd="0" presId="urn:microsoft.com/office/officeart/2018/2/layout/IconVerticalSolidList"/>
    <dgm:cxn modelId="{871E89D3-9662-428B-A6F2-56471C5793B2}" type="presParOf" srcId="{A0FEDF75-1DEE-485F-A70B-18D81EE6A9B3}" destId="{163F4676-1BE9-483F-88BD-2DB7216BFD5E}" srcOrd="1" destOrd="0" presId="urn:microsoft.com/office/officeart/2018/2/layout/IconVerticalSolidList"/>
    <dgm:cxn modelId="{349B8761-42AA-44B4-959A-301817ADE3BB}" type="presParOf" srcId="{A0FEDF75-1DEE-485F-A70B-18D81EE6A9B3}" destId="{C6EAAA99-9CD2-4CCE-9DE2-021F80593EA6}" srcOrd="2" destOrd="0" presId="urn:microsoft.com/office/officeart/2018/2/layout/IconVerticalSolidList"/>
    <dgm:cxn modelId="{CD6460FC-9AB3-4239-B6E0-E41D6F49F6EE}" type="presParOf" srcId="{A0FEDF75-1DEE-485F-A70B-18D81EE6A9B3}" destId="{FE327C9C-AFC6-4B5B-8D69-E055AD54EE6F}" srcOrd="3" destOrd="0" presId="urn:microsoft.com/office/officeart/2018/2/layout/IconVerticalSolidList"/>
    <dgm:cxn modelId="{30AD53D7-AD4C-4E60-8195-5662F1243C74}" type="presParOf" srcId="{5845788D-23F9-45F0-A77D-CEE30F193703}" destId="{846A1B25-570B-41C5-86D0-631B5156AFEB}" srcOrd="1" destOrd="0" presId="urn:microsoft.com/office/officeart/2018/2/layout/IconVerticalSolidList"/>
    <dgm:cxn modelId="{8CD56D34-F98A-4396-8033-B87B293117DD}" type="presParOf" srcId="{5845788D-23F9-45F0-A77D-CEE30F193703}" destId="{E72AE2E1-9345-49F6-8204-9CD96FB34BB3}" srcOrd="2" destOrd="0" presId="urn:microsoft.com/office/officeart/2018/2/layout/IconVerticalSolidList"/>
    <dgm:cxn modelId="{E2A2C16B-0603-4078-A349-15F9CC674367}" type="presParOf" srcId="{E72AE2E1-9345-49F6-8204-9CD96FB34BB3}" destId="{731EB968-98A6-43A9-B2ED-05C67580AEC5}" srcOrd="0" destOrd="0" presId="urn:microsoft.com/office/officeart/2018/2/layout/IconVerticalSolidList"/>
    <dgm:cxn modelId="{BF65F328-355C-4F03-A862-893EFF28C93F}" type="presParOf" srcId="{E72AE2E1-9345-49F6-8204-9CD96FB34BB3}" destId="{24A50EFD-781A-4444-96B6-460D6A078F6A}" srcOrd="1" destOrd="0" presId="urn:microsoft.com/office/officeart/2018/2/layout/IconVerticalSolidList"/>
    <dgm:cxn modelId="{CFC24092-A4F2-41CC-9BE6-1DA00287D1AC}" type="presParOf" srcId="{E72AE2E1-9345-49F6-8204-9CD96FB34BB3}" destId="{6030638C-83F3-4E11-A187-E500460EEB5A}" srcOrd="2" destOrd="0" presId="urn:microsoft.com/office/officeart/2018/2/layout/IconVerticalSolidList"/>
    <dgm:cxn modelId="{BE0F9F1A-7C3B-4C36-8CFE-DA77C40C3D2B}" type="presParOf" srcId="{E72AE2E1-9345-49F6-8204-9CD96FB34BB3}" destId="{733CF18F-DC41-43C2-B879-ECBF2C80584F}" srcOrd="3" destOrd="0" presId="urn:microsoft.com/office/officeart/2018/2/layout/IconVerticalSolidList"/>
    <dgm:cxn modelId="{51125FFF-8781-4F0E-B049-52ADDA254BA0}" type="presParOf" srcId="{5845788D-23F9-45F0-A77D-CEE30F193703}" destId="{347C370F-B9C2-42E6-9BE2-10866B9574A5}" srcOrd="3" destOrd="0" presId="urn:microsoft.com/office/officeart/2018/2/layout/IconVerticalSolidList"/>
    <dgm:cxn modelId="{A4B732AC-33CD-41F8-A0DC-10D05D1C97D1}" type="presParOf" srcId="{5845788D-23F9-45F0-A77D-CEE30F193703}" destId="{FE1A63BF-4594-4EFE-8AFC-196DFE92E2FA}" srcOrd="4" destOrd="0" presId="urn:microsoft.com/office/officeart/2018/2/layout/IconVerticalSolidList"/>
    <dgm:cxn modelId="{8CF1D0CB-553F-4F85-B4D6-8589CAED88A6}" type="presParOf" srcId="{FE1A63BF-4594-4EFE-8AFC-196DFE92E2FA}" destId="{4F96F88F-2214-43AA-85F6-DA48DC338DEE}" srcOrd="0" destOrd="0" presId="urn:microsoft.com/office/officeart/2018/2/layout/IconVerticalSolidList"/>
    <dgm:cxn modelId="{C4DF6D87-1504-40E7-8A66-B2C1ACEE1058}" type="presParOf" srcId="{FE1A63BF-4594-4EFE-8AFC-196DFE92E2FA}" destId="{F5F3506D-BD40-403F-8693-0AFD62F8992D}" srcOrd="1" destOrd="0" presId="urn:microsoft.com/office/officeart/2018/2/layout/IconVerticalSolidList"/>
    <dgm:cxn modelId="{79749AAD-BFFE-4DF2-A1AA-B1D2A6D7B345}" type="presParOf" srcId="{FE1A63BF-4594-4EFE-8AFC-196DFE92E2FA}" destId="{D4E67B06-076C-4B6F-8ADE-F12A24C4C5DF}" srcOrd="2" destOrd="0" presId="urn:microsoft.com/office/officeart/2018/2/layout/IconVerticalSolidList"/>
    <dgm:cxn modelId="{C9A0871D-B8F6-40CD-A76A-753E28327ACB}" type="presParOf" srcId="{FE1A63BF-4594-4EFE-8AFC-196DFE92E2FA}" destId="{9AED2A5A-2587-4510-B201-EEC8592BA621}" srcOrd="3" destOrd="0" presId="urn:microsoft.com/office/officeart/2018/2/layout/IconVerticalSolidList"/>
    <dgm:cxn modelId="{1E194396-6484-4B43-A171-207F9F2AB76D}" type="presParOf" srcId="{5845788D-23F9-45F0-A77D-CEE30F193703}" destId="{B5E26F46-3E9C-4DC8-98E4-41ED409E2309}" srcOrd="5" destOrd="0" presId="urn:microsoft.com/office/officeart/2018/2/layout/IconVerticalSolidList"/>
    <dgm:cxn modelId="{FCC2CAE2-AD51-4CBE-95AF-6363ED1DBA30}" type="presParOf" srcId="{5845788D-23F9-45F0-A77D-CEE30F193703}" destId="{6E98EBC1-721A-4448-98B3-D7961F9895BB}" srcOrd="6" destOrd="0" presId="urn:microsoft.com/office/officeart/2018/2/layout/IconVerticalSolidList"/>
    <dgm:cxn modelId="{A942668C-9274-4454-8FA5-423F603D73F8}" type="presParOf" srcId="{6E98EBC1-721A-4448-98B3-D7961F9895BB}" destId="{1537F80F-9C65-4BCD-B81D-C42D4C89BF40}" srcOrd="0" destOrd="0" presId="urn:microsoft.com/office/officeart/2018/2/layout/IconVerticalSolidList"/>
    <dgm:cxn modelId="{EF5EF074-2475-4831-B06C-EBF7A9A24356}" type="presParOf" srcId="{6E98EBC1-721A-4448-98B3-D7961F9895BB}" destId="{14F218EF-89FC-4EE5-A7B6-B10228A432B9}" srcOrd="1" destOrd="0" presId="urn:microsoft.com/office/officeart/2018/2/layout/IconVerticalSolidList"/>
    <dgm:cxn modelId="{6F1F5FC6-2FD7-4C78-A18F-BF53DB537E6F}" type="presParOf" srcId="{6E98EBC1-721A-4448-98B3-D7961F9895BB}" destId="{7D0F4A00-3956-492A-8BEE-D9D784DCDCF6}" srcOrd="2" destOrd="0" presId="urn:microsoft.com/office/officeart/2018/2/layout/IconVerticalSolidList"/>
    <dgm:cxn modelId="{D598DF90-9737-4AE5-9F5F-BC735B210B38}" type="presParOf" srcId="{6E98EBC1-721A-4448-98B3-D7961F9895BB}" destId="{F1807777-C48C-4A0D-A47B-34B04354D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500AD-F3EF-BC4A-8213-A6188F8CE110}">
      <dsp:nvSpPr>
        <dsp:cNvPr id="0" name=""/>
        <dsp:cNvSpPr/>
      </dsp:nvSpPr>
      <dsp:spPr>
        <a:xfrm>
          <a:off x="0" y="327765"/>
          <a:ext cx="6628804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12420" rIns="5144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Product Owner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SDET (QA)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Developers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Team leaders</a:t>
          </a:r>
        </a:p>
      </dsp:txBody>
      <dsp:txXfrm>
        <a:off x="0" y="327765"/>
        <a:ext cx="6628804" cy="1323000"/>
      </dsp:txXfrm>
    </dsp:sp>
    <dsp:sp modelId="{8F6A011A-1A0F-074B-9E0C-4E5193442A33}">
      <dsp:nvSpPr>
        <dsp:cNvPr id="0" name=""/>
        <dsp:cNvSpPr/>
      </dsp:nvSpPr>
      <dsp:spPr>
        <a:xfrm>
          <a:off x="331440" y="106365"/>
          <a:ext cx="4640162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Roles</a:t>
          </a:r>
          <a:r>
            <a:rPr lang="en-US" sz="1500" kern="1200"/>
            <a:t>: </a:t>
          </a:r>
        </a:p>
      </dsp:txBody>
      <dsp:txXfrm>
        <a:off x="353056" y="127981"/>
        <a:ext cx="4596930" cy="399568"/>
      </dsp:txXfrm>
    </dsp:sp>
    <dsp:sp modelId="{213A868E-2F41-754A-8AD8-B2BABEC070DE}">
      <dsp:nvSpPr>
        <dsp:cNvPr id="0" name=""/>
        <dsp:cNvSpPr/>
      </dsp:nvSpPr>
      <dsp:spPr>
        <a:xfrm>
          <a:off x="0" y="1953165"/>
          <a:ext cx="662880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1D4FD-30B5-A64A-9702-A3A18BCDE295}">
      <dsp:nvSpPr>
        <dsp:cNvPr id="0" name=""/>
        <dsp:cNvSpPr/>
      </dsp:nvSpPr>
      <dsp:spPr>
        <a:xfrm>
          <a:off x="331440" y="1731765"/>
          <a:ext cx="4640162" cy="442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Methodology</a:t>
          </a:r>
          <a:r>
            <a:rPr lang="en-US" sz="1500" kern="1200"/>
            <a:t>: Scrum </a:t>
          </a:r>
        </a:p>
      </dsp:txBody>
      <dsp:txXfrm>
        <a:off x="353056" y="1753381"/>
        <a:ext cx="4596930" cy="399568"/>
      </dsp:txXfrm>
    </dsp:sp>
    <dsp:sp modelId="{6533C8CA-C18A-4844-9740-E2509ED81BBD}">
      <dsp:nvSpPr>
        <dsp:cNvPr id="0" name=""/>
        <dsp:cNvSpPr/>
      </dsp:nvSpPr>
      <dsp:spPr>
        <a:xfrm>
          <a:off x="0" y="2633565"/>
          <a:ext cx="662880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864B9-9F6B-FC46-82B6-A5BE2752E8CB}">
      <dsp:nvSpPr>
        <dsp:cNvPr id="0" name=""/>
        <dsp:cNvSpPr/>
      </dsp:nvSpPr>
      <dsp:spPr>
        <a:xfrm>
          <a:off x="331440" y="2412165"/>
          <a:ext cx="4640162" cy="442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ALM tool</a:t>
          </a:r>
          <a:r>
            <a:rPr lang="en-US" sz="1500" kern="1200"/>
            <a:t>: JIRA </a:t>
          </a:r>
        </a:p>
      </dsp:txBody>
      <dsp:txXfrm>
        <a:off x="353056" y="2433781"/>
        <a:ext cx="4596930" cy="399568"/>
      </dsp:txXfrm>
    </dsp:sp>
    <dsp:sp modelId="{07A3E1D1-910D-AA45-9777-49AB7E020445}">
      <dsp:nvSpPr>
        <dsp:cNvPr id="0" name=""/>
        <dsp:cNvSpPr/>
      </dsp:nvSpPr>
      <dsp:spPr>
        <a:xfrm>
          <a:off x="0" y="3313965"/>
          <a:ext cx="6628804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12420" rIns="51446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Backend: PHP, SQL, Microservices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Frontend: </a:t>
          </a:r>
          <a:r>
            <a:rPr lang="en-US" sz="1500" kern="1200" dirty="0" err="1"/>
            <a:t>Reactjs</a:t>
          </a:r>
          <a:r>
            <a:rPr lang="en-US" sz="1500" kern="1200" dirty="0"/>
            <a:t>, Android, Swift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Testing: JS/Nodejs, Java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CI Server: Jenkins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SCM: Github </a:t>
          </a:r>
        </a:p>
      </dsp:txBody>
      <dsp:txXfrm>
        <a:off x="0" y="3313965"/>
        <a:ext cx="6628804" cy="1559250"/>
      </dsp:txXfrm>
    </dsp:sp>
    <dsp:sp modelId="{D87F7B9F-851C-2C49-869E-195B92D415D5}">
      <dsp:nvSpPr>
        <dsp:cNvPr id="0" name=""/>
        <dsp:cNvSpPr/>
      </dsp:nvSpPr>
      <dsp:spPr>
        <a:xfrm>
          <a:off x="331440" y="3092565"/>
          <a:ext cx="4640162" cy="442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Technology</a:t>
          </a:r>
          <a:r>
            <a:rPr lang="en-US" sz="1500" kern="1200"/>
            <a:t>: </a:t>
          </a:r>
        </a:p>
      </dsp:txBody>
      <dsp:txXfrm>
        <a:off x="353056" y="3114181"/>
        <a:ext cx="459693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C155F-C73A-4A11-AEF5-11B2AB240B17}">
      <dsp:nvSpPr>
        <dsp:cNvPr id="0" name=""/>
        <dsp:cNvSpPr/>
      </dsp:nvSpPr>
      <dsp:spPr>
        <a:xfrm>
          <a:off x="99656" y="1384888"/>
          <a:ext cx="1111659" cy="1111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EA48B-DF44-4C0D-9EA9-9AAA4D6EDE23}">
      <dsp:nvSpPr>
        <dsp:cNvPr id="0" name=""/>
        <dsp:cNvSpPr/>
      </dsp:nvSpPr>
      <dsp:spPr>
        <a:xfrm>
          <a:off x="333104" y="1618337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9E2DC-C8BE-4C89-BEE8-ACEDDEF25175}">
      <dsp:nvSpPr>
        <dsp:cNvPr id="0" name=""/>
        <dsp:cNvSpPr/>
      </dsp:nvSpPr>
      <dsp:spPr>
        <a:xfrm>
          <a:off x="1449528" y="1384888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mission is to work together as a cross functional team to develop and deliver high quality products.</a:t>
          </a:r>
        </a:p>
      </dsp:txBody>
      <dsp:txXfrm>
        <a:off x="1449528" y="1384888"/>
        <a:ext cx="2620340" cy="1111659"/>
      </dsp:txXfrm>
    </dsp:sp>
    <dsp:sp modelId="{CA115F5F-FDF5-4F1B-8816-569A884940C0}">
      <dsp:nvSpPr>
        <dsp:cNvPr id="0" name=""/>
        <dsp:cNvSpPr/>
      </dsp:nvSpPr>
      <dsp:spPr>
        <a:xfrm>
          <a:off x="4526443" y="1384888"/>
          <a:ext cx="1111659" cy="1111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74649-56DE-455D-AB3B-ACE08AB892DF}">
      <dsp:nvSpPr>
        <dsp:cNvPr id="0" name=""/>
        <dsp:cNvSpPr/>
      </dsp:nvSpPr>
      <dsp:spPr>
        <a:xfrm>
          <a:off x="4759891" y="1618337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38D0F-D951-496D-807B-E9187EC36AAC}">
      <dsp:nvSpPr>
        <dsp:cNvPr id="0" name=""/>
        <dsp:cNvSpPr/>
      </dsp:nvSpPr>
      <dsp:spPr>
        <a:xfrm>
          <a:off x="5876315" y="1384888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do that by applying lean software development principles and practices such as fault-proofing and Zero Quality Control. </a:t>
          </a:r>
        </a:p>
      </dsp:txBody>
      <dsp:txXfrm>
        <a:off x="5876315" y="1384888"/>
        <a:ext cx="2620340" cy="1111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22311-2F6F-4561-A403-476002B794F8}">
      <dsp:nvSpPr>
        <dsp:cNvPr id="0" name=""/>
        <dsp:cNvSpPr/>
      </dsp:nvSpPr>
      <dsp:spPr>
        <a:xfrm>
          <a:off x="0" y="499"/>
          <a:ext cx="9618133" cy="1900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D247F-5344-46A7-B817-1E5CE4A6272A}">
      <dsp:nvSpPr>
        <dsp:cNvPr id="0" name=""/>
        <dsp:cNvSpPr/>
      </dsp:nvSpPr>
      <dsp:spPr>
        <a:xfrm>
          <a:off x="574774" y="428017"/>
          <a:ext cx="1045044" cy="1045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15C1A-EE8A-47E9-AD39-6481E739FEE9}">
      <dsp:nvSpPr>
        <dsp:cNvPr id="0" name=""/>
        <dsp:cNvSpPr/>
      </dsp:nvSpPr>
      <dsp:spPr>
        <a:xfrm>
          <a:off x="2194593" y="499"/>
          <a:ext cx="7371019" cy="190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92" tIns="201092" rIns="201092" bIns="2010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 Owner:</a:t>
          </a:r>
          <a:br>
            <a:rPr lang="en-US" sz="1400" kern="1200" dirty="0"/>
          </a:br>
          <a:r>
            <a:rPr lang="en-US" sz="1400" kern="1200" dirty="0"/>
            <a:t>- Involved with QA in writing/reviewing feature files during sprint planning and backlog grooming.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Maintains Product Backlog.</a:t>
          </a:r>
          <a:br>
            <a:rPr lang="en-US" sz="1400" kern="1200" dirty="0"/>
          </a:br>
          <a:r>
            <a:rPr lang="en-US" sz="1400" kern="1200" dirty="0"/>
            <a:t>- Attending Sprint planning.</a:t>
          </a:r>
          <a:br>
            <a:rPr lang="en-US" sz="1400" kern="1200" dirty="0"/>
          </a:br>
          <a:r>
            <a:rPr lang="en-US" sz="1400" kern="1200" dirty="0"/>
            <a:t>- Walkthrough delivered product on either blue-green environment.</a:t>
          </a:r>
          <a:br>
            <a:rPr lang="en-US" sz="1400" kern="1200" dirty="0"/>
          </a:br>
          <a:r>
            <a:rPr lang="en-US" sz="1400" kern="1200" dirty="0"/>
            <a:t>- Attend and actively participate retrospectives.</a:t>
          </a:r>
          <a:br>
            <a:rPr lang="en-US" sz="1400" kern="1200" dirty="0"/>
          </a:br>
          <a:r>
            <a:rPr lang="en-US" sz="1400" kern="1200" dirty="0"/>
            <a:t>- Share continuous feedback on products in sprint retro and sprint review meetings. </a:t>
          </a:r>
        </a:p>
      </dsp:txBody>
      <dsp:txXfrm>
        <a:off x="2194593" y="499"/>
        <a:ext cx="7371019" cy="1900081"/>
      </dsp:txXfrm>
    </dsp:sp>
    <dsp:sp modelId="{3DA9A7A3-558A-415B-BA8B-41DAEE1D6C13}">
      <dsp:nvSpPr>
        <dsp:cNvPr id="0" name=""/>
        <dsp:cNvSpPr/>
      </dsp:nvSpPr>
      <dsp:spPr>
        <a:xfrm>
          <a:off x="0" y="2192901"/>
          <a:ext cx="9618133" cy="1900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67549-D662-4B77-85BA-04E514505A9D}">
      <dsp:nvSpPr>
        <dsp:cNvPr id="0" name=""/>
        <dsp:cNvSpPr/>
      </dsp:nvSpPr>
      <dsp:spPr>
        <a:xfrm>
          <a:off x="574774" y="2620419"/>
          <a:ext cx="1045044" cy="1045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498F5-7295-4879-8F3D-38C0D3F85E62}">
      <dsp:nvSpPr>
        <dsp:cNvPr id="0" name=""/>
        <dsp:cNvSpPr/>
      </dsp:nvSpPr>
      <dsp:spPr>
        <a:xfrm>
          <a:off x="2194593" y="2192901"/>
          <a:ext cx="7371019" cy="190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92" tIns="201092" rIns="201092" bIns="2010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Scrum Master:</a:t>
          </a:r>
          <a:br>
            <a:rPr lang="en-US" sz="1400" kern="1200"/>
          </a:br>
          <a:r>
            <a:rPr lang="en-US" sz="1400" kern="1200"/>
            <a:t>- Facilitate sprint events.</a:t>
          </a:r>
          <a:br>
            <a:rPr lang="en-US" sz="1400" kern="1200"/>
          </a:br>
          <a:r>
            <a:rPr lang="en-US" sz="1400" kern="1200"/>
            <a:t>- Enforce company culture.</a:t>
          </a:r>
          <a:br>
            <a:rPr lang="en-US" sz="1400" kern="1200"/>
          </a:br>
          <a:r>
            <a:rPr lang="en-US" sz="1400" kern="1200"/>
            <a:t>- Teach and enforce Scrum.</a:t>
          </a:r>
          <a:br>
            <a:rPr lang="en-US" sz="1400" kern="1200"/>
          </a:br>
          <a:r>
            <a:rPr lang="en-US" sz="1400" kern="1200"/>
            <a:t>- Teach and enforce Agile practices such as TDD and BDD.</a:t>
          </a:r>
          <a:br>
            <a:rPr lang="en-US" sz="1400" kern="1200"/>
          </a:br>
          <a:r>
            <a:rPr lang="en-US" sz="1400" kern="1200"/>
            <a:t>- Actively participate in Scrum events.</a:t>
          </a:r>
          <a:br>
            <a:rPr lang="en-US" sz="1400" kern="1200"/>
          </a:br>
          <a:r>
            <a:rPr lang="en-US" sz="1400" kern="1200"/>
            <a:t>- Handle impediments.</a:t>
          </a:r>
          <a:br>
            <a:rPr lang="en-US" sz="1400" kern="1200"/>
          </a:br>
          <a:r>
            <a:rPr lang="en-US" sz="1400" kern="1200"/>
            <a:t>- Protect the team during sprints (to prevent long working hours and team fatigue). </a:t>
          </a:r>
        </a:p>
      </dsp:txBody>
      <dsp:txXfrm>
        <a:off x="2194593" y="2192901"/>
        <a:ext cx="7371019" cy="1900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BF014-F0C9-4F22-BD4F-08E5DF52FA3B}">
      <dsp:nvSpPr>
        <dsp:cNvPr id="0" name=""/>
        <dsp:cNvSpPr/>
      </dsp:nvSpPr>
      <dsp:spPr>
        <a:xfrm>
          <a:off x="1515066" y="1399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51577-CA50-4CA4-8903-9F14D04B5DDC}">
      <dsp:nvSpPr>
        <dsp:cNvPr id="0" name=""/>
        <dsp:cNvSpPr/>
      </dsp:nvSpPr>
      <dsp:spPr>
        <a:xfrm>
          <a:off x="111066" y="1815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SDETs</a:t>
          </a:r>
        </a:p>
      </dsp:txBody>
      <dsp:txXfrm>
        <a:off x="111066" y="1815901"/>
        <a:ext cx="4320000" cy="648000"/>
      </dsp:txXfrm>
    </dsp:sp>
    <dsp:sp modelId="{7B62D852-09D3-4211-9098-2B7B6F7147A3}">
      <dsp:nvSpPr>
        <dsp:cNvPr id="0" name=""/>
        <dsp:cNvSpPr/>
      </dsp:nvSpPr>
      <dsp:spPr>
        <a:xfrm>
          <a:off x="111066" y="2540174"/>
          <a:ext cx="4320000" cy="141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 E2E tests using feature files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Automate performance and security tests from User Stories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Automate E2E mobile tests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tests in BDD and TDD mode. </a:t>
          </a:r>
        </a:p>
      </dsp:txBody>
      <dsp:txXfrm>
        <a:off x="111066" y="2540174"/>
        <a:ext cx="4320000" cy="1413393"/>
      </dsp:txXfrm>
    </dsp:sp>
    <dsp:sp modelId="{EFA809B6-58C0-4341-B1BD-2A9D06271374}">
      <dsp:nvSpPr>
        <dsp:cNvPr id="0" name=""/>
        <dsp:cNvSpPr/>
      </dsp:nvSpPr>
      <dsp:spPr>
        <a:xfrm>
          <a:off x="6591066" y="1399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888C8-BDF9-4D39-A28A-F28017E7912F}">
      <dsp:nvSpPr>
        <dsp:cNvPr id="0" name=""/>
        <dsp:cNvSpPr/>
      </dsp:nvSpPr>
      <dsp:spPr>
        <a:xfrm>
          <a:off x="5187066" y="1815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Developers</a:t>
          </a:r>
        </a:p>
      </dsp:txBody>
      <dsp:txXfrm>
        <a:off x="5187066" y="1815901"/>
        <a:ext cx="4320000" cy="648000"/>
      </dsp:txXfrm>
    </dsp:sp>
    <dsp:sp modelId="{1D55BBC9-7434-454C-B49E-74A3AF4FE288}">
      <dsp:nvSpPr>
        <dsp:cNvPr id="0" name=""/>
        <dsp:cNvSpPr/>
      </dsp:nvSpPr>
      <dsp:spPr>
        <a:xfrm>
          <a:off x="5187066" y="2540174"/>
          <a:ext cx="4320000" cy="141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Write unit and integration test in TDD mode.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production code as per feature files and user stories.</a:t>
          </a:r>
          <a:br>
            <a:rPr lang="en-US" sz="1700" kern="1200"/>
          </a:br>
          <a:endParaRPr lang="en-US" sz="1700" kern="1200"/>
        </a:p>
      </dsp:txBody>
      <dsp:txXfrm>
        <a:off x="5187066" y="2540174"/>
        <a:ext cx="4320000" cy="1413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044ED-BB54-F541-B62A-F88D183E2FF0}">
      <dsp:nvSpPr>
        <dsp:cNvPr id="0" name=""/>
        <dsp:cNvSpPr/>
      </dsp:nvSpPr>
      <dsp:spPr>
        <a:xfrm>
          <a:off x="0" y="2470633"/>
          <a:ext cx="9618133" cy="162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During feature file writing, the following techniques must be applied by all team members</a:t>
          </a:r>
        </a:p>
      </dsp:txBody>
      <dsp:txXfrm>
        <a:off x="0" y="2470633"/>
        <a:ext cx="9618133" cy="875341"/>
      </dsp:txXfrm>
    </dsp:sp>
    <dsp:sp modelId="{3ADB5766-D038-9946-B12D-7EF01C610CEF}">
      <dsp:nvSpPr>
        <dsp:cNvPr id="0" name=""/>
        <dsp:cNvSpPr/>
      </dsp:nvSpPr>
      <dsp:spPr>
        <a:xfrm>
          <a:off x="4696" y="3313554"/>
          <a:ext cx="3202913" cy="745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Requirements elicitation techniques (such as surveys, interviews, etc.) with PO.</a:t>
          </a:r>
        </a:p>
      </dsp:txBody>
      <dsp:txXfrm>
        <a:off x="4696" y="3313554"/>
        <a:ext cx="3202913" cy="745661"/>
      </dsp:txXfrm>
    </dsp:sp>
    <dsp:sp modelId="{CD6F3960-24C8-3A46-AE92-4965ED701802}">
      <dsp:nvSpPr>
        <dsp:cNvPr id="0" name=""/>
        <dsp:cNvSpPr/>
      </dsp:nvSpPr>
      <dsp:spPr>
        <a:xfrm>
          <a:off x="3207609" y="3313554"/>
          <a:ext cx="3202913" cy="745661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analysis techniques for deriving scenarios and step definitions (such as test conditions). </a:t>
          </a:r>
        </a:p>
      </dsp:txBody>
      <dsp:txXfrm>
        <a:off x="3207609" y="3313554"/>
        <a:ext cx="3202913" cy="745661"/>
      </dsp:txXfrm>
    </dsp:sp>
    <dsp:sp modelId="{A391BA6B-C003-5344-A567-705DD4ADA4CF}">
      <dsp:nvSpPr>
        <dsp:cNvPr id="0" name=""/>
        <dsp:cNvSpPr/>
      </dsp:nvSpPr>
      <dsp:spPr>
        <a:xfrm>
          <a:off x="6410523" y="3313554"/>
          <a:ext cx="3202913" cy="745661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Black box test design techniques for deriving scenarios, step definitions and examples. </a:t>
          </a:r>
        </a:p>
      </dsp:txBody>
      <dsp:txXfrm>
        <a:off x="6410523" y="3313554"/>
        <a:ext cx="3202913" cy="745661"/>
      </dsp:txXfrm>
    </dsp:sp>
    <dsp:sp modelId="{6098615E-F9A9-A644-8F0F-4C3CA2FC47DE}">
      <dsp:nvSpPr>
        <dsp:cNvPr id="0" name=""/>
        <dsp:cNvSpPr/>
      </dsp:nvSpPr>
      <dsp:spPr>
        <a:xfrm rot="10800000">
          <a:off x="0" y="1845"/>
          <a:ext cx="9618133" cy="2493102"/>
        </a:xfrm>
        <a:prstGeom prst="upArrowCallou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Development process will be based on Agile and lean methodologies/practices. Main Agile methodology will be Scrum. Main Agile/lean practices will be BDD and TDD. Test- first approaches will be applied mainly. </a:t>
          </a:r>
        </a:p>
      </dsp:txBody>
      <dsp:txXfrm rot="10800000">
        <a:off x="0" y="1845"/>
        <a:ext cx="9618133" cy="1619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8C115-89CD-4D15-A5B8-DA696D280750}">
      <dsp:nvSpPr>
        <dsp:cNvPr id="0" name=""/>
        <dsp:cNvSpPr/>
      </dsp:nvSpPr>
      <dsp:spPr>
        <a:xfrm>
          <a:off x="1538994" y="52097"/>
          <a:ext cx="865834" cy="865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32800-66E4-4EBB-9426-F5E6AF1EB6B0}">
      <dsp:nvSpPr>
        <dsp:cNvPr id="0" name=""/>
        <dsp:cNvSpPr/>
      </dsp:nvSpPr>
      <dsp:spPr>
        <a:xfrm>
          <a:off x="1720819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55516-9160-4D64-9962-46F284770A14}">
      <dsp:nvSpPr>
        <dsp:cNvPr id="0" name=""/>
        <dsp:cNvSpPr/>
      </dsp:nvSpPr>
      <dsp:spPr>
        <a:xfrm>
          <a:off x="2590365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issues that arise from E2E tests should be automatically reported on email and JIRA as a bug. </a:t>
          </a:r>
        </a:p>
      </dsp:txBody>
      <dsp:txXfrm>
        <a:off x="2590365" y="52097"/>
        <a:ext cx="2040895" cy="865834"/>
      </dsp:txXfrm>
    </dsp:sp>
    <dsp:sp modelId="{6D657042-79F7-4752-A304-7CD1E6FBEB5A}">
      <dsp:nvSpPr>
        <dsp:cNvPr id="0" name=""/>
        <dsp:cNvSpPr/>
      </dsp:nvSpPr>
      <dsp:spPr>
        <a:xfrm>
          <a:off x="4986871" y="52097"/>
          <a:ext cx="865834" cy="8658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08CB3-ED82-473D-B0A8-820CFDCDEFB5}">
      <dsp:nvSpPr>
        <dsp:cNvPr id="0" name=""/>
        <dsp:cNvSpPr/>
      </dsp:nvSpPr>
      <dsp:spPr>
        <a:xfrm>
          <a:off x="5168697" y="233922"/>
          <a:ext cx="502184" cy="502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F1EAD-A7D0-47D7-B727-29FE7C331557}">
      <dsp:nvSpPr>
        <dsp:cNvPr id="0" name=""/>
        <dsp:cNvSpPr/>
      </dsp:nvSpPr>
      <dsp:spPr>
        <a:xfrm>
          <a:off x="6038242" y="52097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successfully, non functional tests should run.</a:t>
          </a:r>
        </a:p>
      </dsp:txBody>
      <dsp:txXfrm>
        <a:off x="6038242" y="52097"/>
        <a:ext cx="2040895" cy="865834"/>
      </dsp:txXfrm>
    </dsp:sp>
    <dsp:sp modelId="{0AB0D166-CBD5-47AA-B4F7-7878E63AE7E0}">
      <dsp:nvSpPr>
        <dsp:cNvPr id="0" name=""/>
        <dsp:cNvSpPr/>
      </dsp:nvSpPr>
      <dsp:spPr>
        <a:xfrm>
          <a:off x="1538994" y="1613823"/>
          <a:ext cx="865834" cy="8658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FDB9-66F9-44E5-82C2-FBC0EF554248}">
      <dsp:nvSpPr>
        <dsp:cNvPr id="0" name=""/>
        <dsp:cNvSpPr/>
      </dsp:nvSpPr>
      <dsp:spPr>
        <a:xfrm>
          <a:off x="1720819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E0704-C30D-46C3-9FC8-565BB244D1B3}">
      <dsp:nvSpPr>
        <dsp:cNvPr id="0" name=""/>
        <dsp:cNvSpPr/>
      </dsp:nvSpPr>
      <dsp:spPr>
        <a:xfrm>
          <a:off x="2590365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issues that arise from non functional tests should be automatically reported on  email and JIRA as a bug. </a:t>
          </a:r>
        </a:p>
      </dsp:txBody>
      <dsp:txXfrm>
        <a:off x="2590365" y="1613823"/>
        <a:ext cx="2040895" cy="865834"/>
      </dsp:txXfrm>
    </dsp:sp>
    <dsp:sp modelId="{3C13387B-2965-4610-AB50-3142A9411B0E}">
      <dsp:nvSpPr>
        <dsp:cNvPr id="0" name=""/>
        <dsp:cNvSpPr/>
      </dsp:nvSpPr>
      <dsp:spPr>
        <a:xfrm>
          <a:off x="4986871" y="1613823"/>
          <a:ext cx="865834" cy="8658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BF91F-CA0C-4CF2-AA72-04CE5AEB3796}">
      <dsp:nvSpPr>
        <dsp:cNvPr id="0" name=""/>
        <dsp:cNvSpPr/>
      </dsp:nvSpPr>
      <dsp:spPr>
        <a:xfrm>
          <a:off x="5168697" y="1795648"/>
          <a:ext cx="502184" cy="5021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DBBA1-A21F-4F12-BB55-2C9B8327847D}">
      <dsp:nvSpPr>
        <dsp:cNvPr id="0" name=""/>
        <dsp:cNvSpPr/>
      </dsp:nvSpPr>
      <dsp:spPr>
        <a:xfrm>
          <a:off x="6038242" y="1613823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successful, then build is ready to be deployed to blue-environment.</a:t>
          </a:r>
        </a:p>
      </dsp:txBody>
      <dsp:txXfrm>
        <a:off x="6038242" y="1613823"/>
        <a:ext cx="2040895" cy="865834"/>
      </dsp:txXfrm>
    </dsp:sp>
    <dsp:sp modelId="{A1FAA1A3-D606-4240-B0D3-FE253EB7778A}">
      <dsp:nvSpPr>
        <dsp:cNvPr id="0" name=""/>
        <dsp:cNvSpPr/>
      </dsp:nvSpPr>
      <dsp:spPr>
        <a:xfrm>
          <a:off x="1538994" y="3175550"/>
          <a:ext cx="865834" cy="8658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8B78C-61D4-40F0-AA3F-6D6A165BD3F5}">
      <dsp:nvSpPr>
        <dsp:cNvPr id="0" name=""/>
        <dsp:cNvSpPr/>
      </dsp:nvSpPr>
      <dsp:spPr>
        <a:xfrm>
          <a:off x="1720819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BEB2-4C17-44A3-9F53-53DEA8DFB4F6}">
      <dsp:nvSpPr>
        <dsp:cNvPr id="0" name=""/>
        <dsp:cNvSpPr/>
      </dsp:nvSpPr>
      <dsp:spPr>
        <a:xfrm>
          <a:off x="2590365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Smoke/Sanity test automation suite should run against blue-environment, along with any necessary exploratory testing by PO and SDET.</a:t>
          </a:r>
        </a:p>
      </dsp:txBody>
      <dsp:txXfrm>
        <a:off x="2590365" y="3175550"/>
        <a:ext cx="2040895" cy="865834"/>
      </dsp:txXfrm>
    </dsp:sp>
    <dsp:sp modelId="{7517A28E-9FE9-4389-82C7-4EF78A477380}">
      <dsp:nvSpPr>
        <dsp:cNvPr id="0" name=""/>
        <dsp:cNvSpPr/>
      </dsp:nvSpPr>
      <dsp:spPr>
        <a:xfrm>
          <a:off x="4986871" y="3175550"/>
          <a:ext cx="865834" cy="8658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F474-A52E-4CE7-938D-288DE9F72B41}">
      <dsp:nvSpPr>
        <dsp:cNvPr id="0" name=""/>
        <dsp:cNvSpPr/>
      </dsp:nvSpPr>
      <dsp:spPr>
        <a:xfrm>
          <a:off x="5168697" y="3357375"/>
          <a:ext cx="502184" cy="5021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C3991-5480-41A8-A364-7338DEF15D83}">
      <dsp:nvSpPr>
        <dsp:cNvPr id="0" name=""/>
        <dsp:cNvSpPr/>
      </dsp:nvSpPr>
      <dsp:spPr>
        <a:xfrm>
          <a:off x="6038242" y="3175550"/>
          <a:ext cx="2040895" cy="86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successful, a notification will be sent by CI server to DevOps team to convert blue version to green version and keep a copy of green version as blue version for any hotfixes. </a:t>
          </a:r>
        </a:p>
      </dsp:txBody>
      <dsp:txXfrm>
        <a:off x="6038242" y="3175550"/>
        <a:ext cx="2040895" cy="8658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63D9F-FE96-45EC-9640-3077CC001B59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4676-1BE9-483F-88BD-2DB7216BFD5E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27C9C-AFC6-4B5B-8D69-E055AD54EE6F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Static Code Analysis: SonarQube and </a:t>
          </a:r>
          <a:r>
            <a:rPr lang="en-US" sz="2200" kern="1200" dirty="0" err="1"/>
            <a:t>ESLint</a:t>
          </a:r>
          <a:r>
            <a:rPr lang="en-US" sz="2200" kern="1200" dirty="0"/>
            <a:t>  </a:t>
          </a:r>
        </a:p>
      </dsp:txBody>
      <dsp:txXfrm>
        <a:off x="994536" y="1698"/>
        <a:ext cx="8623596" cy="861070"/>
      </dsp:txXfrm>
    </dsp:sp>
    <dsp:sp modelId="{731EB968-98A6-43A9-B2ED-05C67580AEC5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50EFD-781A-4444-96B6-460D6A078F6A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CF18F-DC41-43C2-B879-ECBF2C80584F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ALM : JIRA</a:t>
          </a:r>
        </a:p>
      </dsp:txBody>
      <dsp:txXfrm>
        <a:off x="994536" y="1078036"/>
        <a:ext cx="8623596" cy="861070"/>
      </dsp:txXfrm>
    </dsp:sp>
    <dsp:sp modelId="{4F96F88F-2214-43AA-85F6-DA48DC338DEE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3506D-BD40-403F-8693-0AFD62F8992D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D2A5A-2587-4510-B201-EEC8592BA621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 : Jenkins</a:t>
          </a:r>
        </a:p>
      </dsp:txBody>
      <dsp:txXfrm>
        <a:off x="994536" y="2154374"/>
        <a:ext cx="8623596" cy="861070"/>
      </dsp:txXfrm>
    </dsp:sp>
    <dsp:sp modelId="{1537F80F-9C65-4BCD-B81D-C42D4C89BF40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218EF-89FC-4EE5-A7B6-B10228A432B9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07777-C48C-4A0D-A47B-34B04354D475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SCM: GitHub</a:t>
          </a:r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5D5E-A00A-FF45-8DB7-0A7FC2C91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Startup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F9EA1-C6D0-EA47-BA7F-19711746F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Strategy</a:t>
            </a:r>
          </a:p>
        </p:txBody>
      </p:sp>
    </p:spTree>
    <p:extLst>
      <p:ext uri="{BB962C8B-B14F-4D97-AF65-F5344CB8AC3E}">
        <p14:creationId xmlns:p14="http://schemas.microsoft.com/office/powerpoint/2010/main" val="52240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5ED4-5131-5E4E-8E0F-BFCE42FE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716B4-C6C6-4694-A37C-544D57E98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0519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53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1EED6-C701-284F-8D78-C33B0525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52" y="2734938"/>
            <a:ext cx="4203045" cy="137560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6A97E2-013B-4BEF-8D5D-8DBBD7E1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6AEA598-EF41-3F4B-87A4-DB41A247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69014"/>
            <a:ext cx="5143500" cy="2507456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AA0AA-0D1B-3841-A7F9-CF9AB147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Working Contract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A0FBFE-216E-434C-98EB-500835AF4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5373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43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9BE12-7BC9-6747-B691-EF7347D3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Working Contract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4F0A2A-07D3-E041-96DF-796FD960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Once feature files are written, story will be considered ready for development.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Feature files will be used by: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SDETs to automate web E2E tests in TDD mode.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SDETs to automate mobile E2E tests in TDD mode.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SDETs will also automate performance and security tests.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Developers to automate Frontend tests and API tests.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Developers will write unit/integration tests for their components in TDD mode.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When coding is done and code is pushed to GitHub.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Code is reviewed by peer review or by technical team leader.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If everything is ok, TL approves push to staging branch. 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605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02788-AB35-5D4D-B65D-C347AF7F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Working Contract</a:t>
            </a:r>
          </a:p>
        </p:txBody>
      </p:sp>
      <p:sp>
        <p:nvSpPr>
          <p:cNvPr id="36" name="Isosceles Triangle 24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D647-32A1-7A4F-8605-2281A727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CI server pulls code and executes the following sequence: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Compile.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Run static code analysis</a:t>
            </a:r>
            <a:br>
              <a:rPr lang="en-US" sz="1500" dirty="0"/>
            </a:br>
            <a:r>
              <a:rPr lang="en-US" sz="1500" dirty="0"/>
              <a:t>After running static code analysis, report is reviewed by TL. Any issues are reported on JIRA and fixed.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Run unit/integration tests.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Any issues that arise should be automatically reported on MS teams, email and JIRA as a bug.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If unit/integration tests are successful, build should be promoted to API testing.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API tests are executed in a run by a separate job on CI server.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Any issues that arise should be automatically reported on email and JIRA as a bug.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If successfully, build should be promoted to E2E testing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E2E tests are executed in a run by separate job on CI server.</a:t>
            </a:r>
            <a:br>
              <a:rPr lang="en-US" sz="1500" dirty="0"/>
            </a:b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37" name="Isosceles Triangle 26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5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7FE3-7B29-ED41-BC7E-39AAEE91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Working Contract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C0A879-07D3-4BBA-911A-C1CF010C9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6349"/>
              </p:ext>
            </p:extLst>
          </p:nvPr>
        </p:nvGraphicFramePr>
        <p:xfrm>
          <a:off x="1286933" y="1850069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8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C3F7-D227-2A4F-9068-047FFDF4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59553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3D1CEE-B221-484B-8888-12DF3BC50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907163"/>
              </p:ext>
            </p:extLst>
          </p:nvPr>
        </p:nvGraphicFramePr>
        <p:xfrm>
          <a:off x="1053884" y="1794828"/>
          <a:ext cx="7844270" cy="3881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633">
                  <a:extLst>
                    <a:ext uri="{9D8B030D-6E8A-4147-A177-3AD203B41FA5}">
                      <a16:colId xmlns:a16="http://schemas.microsoft.com/office/drawing/2014/main" val="887703051"/>
                    </a:ext>
                  </a:extLst>
                </a:gridCol>
                <a:gridCol w="2729958">
                  <a:extLst>
                    <a:ext uri="{9D8B030D-6E8A-4147-A177-3AD203B41FA5}">
                      <a16:colId xmlns:a16="http://schemas.microsoft.com/office/drawing/2014/main" val="3709204642"/>
                    </a:ext>
                  </a:extLst>
                </a:gridCol>
                <a:gridCol w="2624679">
                  <a:extLst>
                    <a:ext uri="{9D8B030D-6E8A-4147-A177-3AD203B41FA5}">
                      <a16:colId xmlns:a16="http://schemas.microsoft.com/office/drawing/2014/main" val="3818568904"/>
                    </a:ext>
                  </a:extLst>
                </a:gridCol>
              </a:tblGrid>
              <a:tr h="363194">
                <a:tc>
                  <a:txBody>
                    <a:bodyPr/>
                    <a:lstStyle/>
                    <a:p>
                      <a:r>
                        <a:rPr lang="en-US" sz="1600" dirty="0"/>
                        <a:t>Tool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 Level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 Type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1036254300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Junit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Backend Unit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Unit/Functional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3683899862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Mockito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Backend Unit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Unit/Functional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3818622901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MockMvc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Backend Integration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API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1757032072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TestCafe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Frontend Integration test 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UI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3119096235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JEST/Enzyme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Frontend Unit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Unit/Functional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2302393733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sz="1600" dirty="0"/>
                        <a:t>Appium/ Espresso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Mobile Frontend Integration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E2E/Functional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2849467348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CucumberJs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System/UAT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E2E/Functional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2444301293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Jmeter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Integration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Load testing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2367127137"/>
                  </a:ext>
                </a:extLst>
              </a:tr>
              <a:tr h="363194">
                <a:tc>
                  <a:txBody>
                    <a:bodyPr/>
                    <a:lstStyle/>
                    <a:p>
                      <a:r>
                        <a:rPr lang="en-US" sz="1600"/>
                        <a:t>Zap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System test</a:t>
                      </a:r>
                    </a:p>
                  </a:txBody>
                  <a:tcPr marL="83757" marR="83757" marT="41878" marB="4187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Security test</a:t>
                      </a:r>
                    </a:p>
                  </a:txBody>
                  <a:tcPr marL="83757" marR="83757" marT="41878" marB="41878"/>
                </a:tc>
                <a:extLst>
                  <a:ext uri="{0D108BD9-81ED-4DB2-BD59-A6C34878D82A}">
                    <a16:rowId xmlns:a16="http://schemas.microsoft.com/office/drawing/2014/main" val="370327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92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7062-25D6-474A-94C2-218137E1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Other tools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74382C-9A2A-4E29-B7FB-7426CC317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36900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DF7E6B-7DD7-2045-93FC-438996CEEC77}"/>
              </a:ext>
            </a:extLst>
          </p:cNvPr>
          <p:cNvSpPr txBox="1"/>
          <p:nvPr/>
        </p:nvSpPr>
        <p:spPr>
          <a:xfrm>
            <a:off x="13144500" y="1314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2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6263DA-CDA2-C04E-A166-0A7D4CCA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 dirty="0"/>
              <a:t>Testing Environment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CA00-7375-F745-836A-C8D2E27E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Machine for running </a:t>
            </a:r>
            <a:r>
              <a:rPr lang="en-US" dirty="0" err="1"/>
              <a:t>cucumberJS</a:t>
            </a:r>
            <a:r>
              <a:rPr lang="en-US" dirty="0"/>
              <a:t> E2E tests.</a:t>
            </a:r>
          </a:p>
          <a:p>
            <a:r>
              <a:rPr lang="en-US" dirty="0"/>
              <a:t>Mobile devices to run E2E Appium tests.</a:t>
            </a:r>
          </a:p>
          <a:p>
            <a:r>
              <a:rPr lang="en-US" dirty="0"/>
              <a:t>Machine for running security tests.</a:t>
            </a:r>
          </a:p>
          <a:p>
            <a:r>
              <a:rPr lang="en-US" dirty="0"/>
              <a:t>Machine for running performance tests.</a:t>
            </a:r>
          </a:p>
          <a:p>
            <a:r>
              <a:rPr lang="en-US" dirty="0"/>
              <a:t>Machine for system under test - Staging environment.</a:t>
            </a:r>
          </a:p>
          <a:p>
            <a:r>
              <a:rPr lang="en-US" dirty="0"/>
              <a:t>Blue environment on production for smoke/sanity tests.</a:t>
            </a:r>
          </a:p>
        </p:txBody>
      </p:sp>
    </p:spTree>
    <p:extLst>
      <p:ext uri="{BB962C8B-B14F-4D97-AF65-F5344CB8AC3E}">
        <p14:creationId xmlns:p14="http://schemas.microsoft.com/office/powerpoint/2010/main" val="136522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F8C75-431A-FE4F-B256-A80816F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8F8B3331-27D7-4C53-9AB7-13E121D4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D7CC-3F73-A648-8809-1D43EBCC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753" y="2230306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Agile Manifesto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Scrum Guide Book from Scrum Alliance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Subway Map to Agile Practices from Agile Alliance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User Stories Applied book by Mike Cohn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BDD in Action book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Test Driven Development by Example by Kent Beck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Extreme Programming Explained: Embrace change book by Kent Beck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Lean Software Development book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Zero Quality Control: Source Inspection and the Poka-Yoke System by Shigeo Shingo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Software Testing Foundations book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rgbClr val="FFFFFF"/>
                </a:solidFill>
              </a:rPr>
              <a:t>The Business Analysts Handbook by Howard </a:t>
            </a:r>
            <a:r>
              <a:rPr lang="en-US" sz="1000" dirty="0" err="1">
                <a:solidFill>
                  <a:srgbClr val="FFFFFF"/>
                </a:solidFill>
              </a:rPr>
              <a:t>Podeswa</a:t>
            </a:r>
            <a:r>
              <a:rPr lang="en-US" sz="1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55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DB53-2C74-0445-A2A6-F058CECF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F4F0-044D-3A49-86D2-9D05679F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Brief about Company</a:t>
            </a:r>
          </a:p>
          <a:p>
            <a:r>
              <a:rPr lang="en-US" b="1" dirty="0"/>
              <a:t>QA Mission and Vision</a:t>
            </a:r>
          </a:p>
          <a:p>
            <a:r>
              <a:rPr lang="en-US" b="1" dirty="0"/>
              <a:t>Test Strategy</a:t>
            </a:r>
          </a:p>
          <a:p>
            <a:r>
              <a:rPr lang="en-US" b="1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E6661-2D9D-BD43-ACC3-0E716772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Brief about Company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F8A4-2893-334C-B499-A145444BB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fontAlgn="base"/>
            <a:r>
              <a:rPr lang="en-US" dirty="0">
                <a:solidFill>
                  <a:srgbClr val="FFFFFF"/>
                </a:solidFill>
              </a:rPr>
              <a:t>The company is an end-to-end services provider platform.</a:t>
            </a:r>
          </a:p>
          <a:p>
            <a:pPr fontAlgn="base"/>
            <a:r>
              <a:rPr lang="en-US" dirty="0">
                <a:solidFill>
                  <a:srgbClr val="FFFFFF"/>
                </a:solidFill>
              </a:rPr>
              <a:t>Company located in Berlin.</a:t>
            </a:r>
          </a:p>
          <a:p>
            <a:pPr fontAlgn="base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8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B143B-7CC9-6346-890C-717AE43B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 dirty="0"/>
              <a:t>Brief about Company cont.</a:t>
            </a:r>
            <a:endParaRPr lang="en-US" sz="4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E72472D-22C3-4622-AFE4-BE48C7C75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9782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57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FB54-35A5-B248-B7B9-E44FB73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QA Mission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E348E-99D2-454F-84AF-11B6AE340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7007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20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E1D700-6E2E-B142-BB02-56968A7D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QA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A153-78E2-2A41-B8A4-C4FEE728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To become an industry leader in Software QA</a:t>
            </a:r>
          </a:p>
          <a:p>
            <a:r>
              <a:rPr lang="en-US" dirty="0"/>
              <a:t>To provide innovative services by building the best QA practices across technology domains</a:t>
            </a:r>
          </a:p>
        </p:txBody>
      </p:sp>
    </p:spTree>
    <p:extLst>
      <p:ext uri="{BB962C8B-B14F-4D97-AF65-F5344CB8AC3E}">
        <p14:creationId xmlns:p14="http://schemas.microsoft.com/office/powerpoint/2010/main" val="12683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1FCF2C-04B6-4B47-843A-822427679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28" r="229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1A124-0D83-D04C-944D-9E2D94C9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/>
              <a:t>Test Strategy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02637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5445-78B3-B240-BA48-E5E0F927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4B4B7-C8CC-488D-8137-75238050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510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11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9BD02-4918-7A46-B8AF-A72D21F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45CC-EE2D-6D45-9157-758635597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Dev team (Developers, SDETs)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Take part in writing features files during sprint planning and backlog grooming with PO.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Size stories.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Decide the sprint’s backlog based on their velocity and based on PO priorities.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Develop stories TDD, BDD mode based on user stories and feature files.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Solve defects reported on JIRA and/or MS teams.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Attend and actively participate in sprint reviews and retros.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>
                <a:solidFill>
                  <a:schemeClr val="bg1"/>
                </a:solidFill>
              </a:rPr>
              <a:t>Take part in dailies with SM and PO. </a:t>
            </a:r>
          </a:p>
        </p:txBody>
      </p:sp>
      <p:pic>
        <p:nvPicPr>
          <p:cNvPr id="7" name="Graphic 6" descr="Backlog">
            <a:extLst>
              <a:ext uri="{FF2B5EF4-FFF2-40B4-BE49-F238E27FC236}">
                <a16:creationId xmlns:a16="http://schemas.microsoft.com/office/drawing/2014/main" id="{75F67E2E-AD31-42BD-AB4E-BFE32E8AA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4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854</Words>
  <Application>Microsoft Macintosh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A Startup Company</vt:lpstr>
      <vt:lpstr>Agenda</vt:lpstr>
      <vt:lpstr>Brief about Company</vt:lpstr>
      <vt:lpstr>Brief about Company cont.</vt:lpstr>
      <vt:lpstr>QA Mission</vt:lpstr>
      <vt:lpstr>QA Vision</vt:lpstr>
      <vt:lpstr>Test Strategy</vt:lpstr>
      <vt:lpstr>People</vt:lpstr>
      <vt:lpstr>People</vt:lpstr>
      <vt:lpstr>People</vt:lpstr>
      <vt:lpstr>Process</vt:lpstr>
      <vt:lpstr>Working Contract</vt:lpstr>
      <vt:lpstr>Working Contract</vt:lpstr>
      <vt:lpstr>Working Contract</vt:lpstr>
      <vt:lpstr>Working Contract</vt:lpstr>
      <vt:lpstr>Tools</vt:lpstr>
      <vt:lpstr>Other tools</vt:lpstr>
      <vt:lpstr>Testing Environment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Startup Company</dc:title>
  <dc:creator>Suhila Ahmed</dc:creator>
  <cp:lastModifiedBy>Suhila Ahmed</cp:lastModifiedBy>
  <cp:revision>2</cp:revision>
  <dcterms:created xsi:type="dcterms:W3CDTF">2019-09-10T20:40:42Z</dcterms:created>
  <dcterms:modified xsi:type="dcterms:W3CDTF">2019-09-10T20:59:31Z</dcterms:modified>
</cp:coreProperties>
</file>