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qUCPHTyoXodi1qcIZDfm3Qxbw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822CFD-D52D-4D43-AE0D-A5A798600DA5}">
  <a:tblStyle styleId="{E1822CFD-D52D-4D43-AE0D-A5A798600DA5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avoid </a:t>
            </a:r>
            <a:r>
              <a:rPr lang="en-US"/>
              <a:t>redundancy</a:t>
            </a:r>
            <a:r>
              <a:rPr lang="en-US"/>
              <a:t> the steps to reproduce the issues can be found the test cases document.</a:t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e04eca8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avoid redundancy the steps to reproduce the issues can be found the test cases document.</a:t>
            </a:r>
            <a:endParaRPr/>
          </a:p>
        </p:txBody>
      </p:sp>
      <p:sp>
        <p:nvSpPr>
          <p:cNvPr id="231" name="Google Shape;231;g13e04eca8c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e04eca8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3e04eca8c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Google Shape;141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4" name="Google Shape;144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7" name="Google Shape;147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8" name="Google Shape;148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9" name="Google Shape;149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800"/>
              <a:t>Backbase</a:t>
            </a:r>
            <a:endParaRPr sz="800"/>
          </a:p>
        </p:txBody>
      </p:sp>
      <p:sp>
        <p:nvSpPr>
          <p:cNvPr id="167" name="Google Shape;167;p1"/>
          <p:cNvSpPr txBox="1"/>
          <p:nvPr>
            <p:ph idx="1" type="subTitle"/>
          </p:nvPr>
        </p:nvSpPr>
        <p:spPr>
          <a:xfrm>
            <a:off x="5023176" y="4050827"/>
            <a:ext cx="4250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100"/>
              <a:t>Test Report</a:t>
            </a:r>
            <a:endParaRPr sz="1300"/>
          </a:p>
        </p:txBody>
      </p:sp>
      <p:pic>
        <p:nvPicPr>
          <p:cNvPr descr="Logo&#10;&#10;Description automatically generated"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2125" y="2794400"/>
            <a:ext cx="2917626" cy="1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14"/>
          <p:cNvSpPr txBox="1"/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Enhancements and Recommendations</a:t>
            </a:r>
            <a:endParaRPr/>
          </a:p>
        </p:txBody>
      </p:sp>
      <p:sp>
        <p:nvSpPr>
          <p:cNvPr id="274" name="Google Shape;274;p14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"/>
          <p:cNvSpPr txBox="1"/>
          <p:nvPr>
            <p:ph idx="1" type="body"/>
          </p:nvPr>
        </p:nvSpPr>
        <p:spPr>
          <a:xfrm>
            <a:off x="1333502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A clear guidance in the Github repo about the JWT token and how to authenticate.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Better Error </a:t>
            </a:r>
            <a:r>
              <a:rPr lang="en-US" sz="1500"/>
              <a:t>handling</a:t>
            </a:r>
            <a:r>
              <a:rPr lang="en-US" sz="1500"/>
              <a:t> in APIs, the error include error message </a:t>
            </a:r>
            <a:r>
              <a:rPr lang="en-US" sz="1500"/>
              <a:t>explaining</a:t>
            </a:r>
            <a:r>
              <a:rPr lang="en-US" sz="1500"/>
              <a:t> the cause of the error.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Eliminating the Internal server error that is being thrown when the server crashes with errors.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Handling the request when the server is not responsive ( timing out 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In the UI there should be form validation for every field to </a:t>
            </a:r>
            <a:r>
              <a:rPr lang="en-US" sz="1500"/>
              <a:t>align</a:t>
            </a:r>
            <a:r>
              <a:rPr lang="en-US" sz="1500"/>
              <a:t> with the API requirements.</a:t>
            </a:r>
            <a:endParaRPr sz="15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The URL should be updated </a:t>
            </a:r>
            <a:r>
              <a:rPr lang="en-US" sz="1500"/>
              <a:t>reflecting</a:t>
            </a:r>
            <a:r>
              <a:rPr lang="en-US" sz="1500"/>
              <a:t> the changes in the UI.</a:t>
            </a:r>
            <a:endParaRPr sz="15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The HTML elements should contain </a:t>
            </a:r>
            <a:r>
              <a:rPr lang="en-US" sz="1500"/>
              <a:t>elements</a:t>
            </a:r>
            <a:r>
              <a:rPr lang="en-US" sz="1500"/>
              <a:t> IDs ( for better debugging and locating ).</a:t>
            </a:r>
            <a:endParaRPr sz="15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Error pages should be implemented according the website UI instead of being thrown to an HTML error page. </a:t>
            </a:r>
            <a:br>
              <a:rPr lang="en-US" sz="1500"/>
            </a:br>
            <a:endParaRPr sz="1500"/>
          </a:p>
          <a:p>
            <a:pPr indent="-2667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</p:txBody>
      </p:sp>
      <p:sp>
        <p:nvSpPr>
          <p:cNvPr id="276" name="Google Shape;276;p14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3" name="Google Shape;283;p19"/>
          <p:cNvCxnSpPr/>
          <p:nvPr/>
        </p:nvCxnSpPr>
        <p:spPr>
          <a:xfrm>
            <a:off x="5111313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6C91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19"/>
          <p:cNvCxnSpPr/>
          <p:nvPr/>
        </p:nvCxnSpPr>
        <p:spPr>
          <a:xfrm flipH="1">
            <a:off x="3290979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19"/>
          <p:cNvSpPr/>
          <p:nvPr/>
        </p:nvSpPr>
        <p:spPr>
          <a:xfrm>
            <a:off x="4482568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86" name="Google Shape;286;p19"/>
          <p:cNvSpPr/>
          <p:nvPr/>
        </p:nvSpPr>
        <p:spPr>
          <a:xfrm>
            <a:off x="4904534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87" name="Google Shape;287;p19"/>
          <p:cNvSpPr/>
          <p:nvPr/>
        </p:nvSpPr>
        <p:spPr>
          <a:xfrm>
            <a:off x="4233425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635592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289" name="Google Shape;289;p19"/>
          <p:cNvSpPr/>
          <p:nvPr/>
        </p:nvSpPr>
        <p:spPr>
          <a:xfrm>
            <a:off x="5672758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6197631" y="-8467"/>
            <a:ext cx="5994369" cy="6866467"/>
          </a:xfrm>
          <a:custGeom>
            <a:rect b="b" l="l" r="r" t="t"/>
            <a:pathLst>
              <a:path extrusionOk="0" h="6866467" w="5994369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3F7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19"/>
          <p:cNvSpPr txBox="1"/>
          <p:nvPr>
            <p:ph type="title"/>
          </p:nvPr>
        </p:nvSpPr>
        <p:spPr>
          <a:xfrm>
            <a:off x="7181723" y="609600"/>
            <a:ext cx="4512989" cy="2227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FFFFFF"/>
                </a:solidFill>
              </a:rPr>
              <a:t>References</a:t>
            </a:r>
            <a:endParaRPr/>
          </a:p>
        </p:txBody>
      </p:sp>
      <p:pic>
        <p:nvPicPr>
          <p:cNvPr descr="Books" id="292" name="Google Shape;2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51" y="1545062"/>
            <a:ext cx="3856774" cy="385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 txBox="1"/>
          <p:nvPr>
            <p:ph idx="1" type="body"/>
          </p:nvPr>
        </p:nvSpPr>
        <p:spPr>
          <a:xfrm>
            <a:off x="7147750" y="2210800"/>
            <a:ext cx="4959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-US" sz="1300">
                <a:solidFill>
                  <a:srgbClr val="FFFFFF"/>
                </a:solidFill>
              </a:rPr>
              <a:t>https://jestjs.io/docs/getting-started</a:t>
            </a:r>
            <a:endParaRPr sz="2100"/>
          </a:p>
          <a:p>
            <a:pPr indent="-3619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►"/>
            </a:pPr>
            <a:r>
              <a:rPr lang="en-US" sz="1300">
                <a:solidFill>
                  <a:srgbClr val="FFFFFF"/>
                </a:solidFill>
              </a:rPr>
              <a:t>https://testcafe.io/documentation/402635/getting-started</a:t>
            </a:r>
            <a:endParaRPr sz="2100"/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18"/>
          <p:cNvCxnSpPr/>
          <p:nvPr/>
        </p:nvCxnSpPr>
        <p:spPr>
          <a:xfrm>
            <a:off x="4241804" y="1460500"/>
            <a:ext cx="0" cy="39370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8"/>
          <p:cNvSpPr txBox="1"/>
          <p:nvPr>
            <p:ph type="title"/>
          </p:nvPr>
        </p:nvSpPr>
        <p:spPr>
          <a:xfrm>
            <a:off x="643467" y="816638"/>
            <a:ext cx="3367500" cy="52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Thank you!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4654295" y="816638"/>
            <a:ext cx="4619700" cy="52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74" name="Google Shape;174;p2"/>
          <p:cNvSpPr txBox="1"/>
          <p:nvPr>
            <p:ph idx="1" type="body"/>
          </p:nvPr>
        </p:nvSpPr>
        <p:spPr>
          <a:xfrm>
            <a:off x="677334" y="21906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Brief about the assignment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Assignment Implementation Information 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API Issues detected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Web</a:t>
            </a:r>
            <a:r>
              <a:rPr b="1" lang="en-US"/>
              <a:t> Issues detected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QA Notes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Chosen test cases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Enhancements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References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1" name="Google Shape;181;p3"/>
          <p:cNvCxnSpPr/>
          <p:nvPr/>
        </p:nvCxnSpPr>
        <p:spPr>
          <a:xfrm>
            <a:off x="3953376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6C91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3"/>
          <p:cNvCxnSpPr/>
          <p:nvPr/>
        </p:nvCxnSpPr>
        <p:spPr>
          <a:xfrm flipH="1">
            <a:off x="2133042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3"/>
          <p:cNvSpPr/>
          <p:nvPr/>
        </p:nvSpPr>
        <p:spPr>
          <a:xfrm>
            <a:off x="3324631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84" name="Google Shape;184;p3"/>
          <p:cNvSpPr/>
          <p:nvPr/>
        </p:nvSpPr>
        <p:spPr>
          <a:xfrm>
            <a:off x="3746597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85" name="Google Shape;185;p3"/>
          <p:cNvSpPr/>
          <p:nvPr/>
        </p:nvSpPr>
        <p:spPr>
          <a:xfrm>
            <a:off x="3075488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3477655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187" name="Google Shape;187;p3"/>
          <p:cNvSpPr/>
          <p:nvPr/>
        </p:nvSpPr>
        <p:spPr>
          <a:xfrm>
            <a:off x="4514821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"/>
          <p:cNvSpPr txBox="1"/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FEFEFE"/>
                </a:solidFill>
              </a:rPr>
              <a:t>Brief about Backbase QA assignment</a:t>
            </a:r>
            <a:endParaRPr>
              <a:solidFill>
                <a:srgbClr val="FEFEFE"/>
              </a:solidFill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5082154" y="-8467"/>
            <a:ext cx="7109846" cy="6866467"/>
          </a:xfrm>
          <a:custGeom>
            <a:rect b="b" l="l" r="r" t="t"/>
            <a:pathLst>
              <a:path extrusionOk="0" h="6866467" w="7109846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6116084" y="609601"/>
            <a:ext cx="5511296" cy="5175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BBlog is a social blogging site (i.e. a Medium.com clone). It has an API that uses a custom API for all requests, including authentication and a Web interface that implements the API and enables the final users to use it through a web browser.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4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3300"/>
              <a:t>Assignment Implementation Information</a:t>
            </a:r>
            <a:endParaRPr sz="3300"/>
          </a:p>
        </p:txBody>
      </p:sp>
      <p:grpSp>
        <p:nvGrpSpPr>
          <p:cNvPr id="197" name="Google Shape;197;p4"/>
          <p:cNvGrpSpPr/>
          <p:nvPr/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98" name="Google Shape;198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0" name="Google Shape;200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01" name="Google Shape;201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02" name="Google Shape;202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04" name="Google Shape;204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05" name="Google Shape;205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6" name="Google Shape;206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4"/>
          <p:cNvSpPr/>
          <p:nvPr/>
        </p:nvSpPr>
        <p:spPr>
          <a:xfrm>
            <a:off x="5977719" y="0"/>
            <a:ext cx="62142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8" name="Google Shape;208;p4"/>
          <p:cNvGrpSpPr/>
          <p:nvPr/>
        </p:nvGrpSpPr>
        <p:grpSpPr>
          <a:xfrm>
            <a:off x="4916553" y="1050928"/>
            <a:ext cx="6628804" cy="4766850"/>
            <a:chOff x="0" y="106365"/>
            <a:chExt cx="6628804" cy="4766850"/>
          </a:xfrm>
        </p:grpSpPr>
        <p:sp>
          <p:nvSpPr>
            <p:cNvPr id="209" name="Google Shape;209;p4"/>
            <p:cNvSpPr/>
            <p:nvPr/>
          </p:nvSpPr>
          <p:spPr>
            <a:xfrm>
              <a:off x="0" y="327765"/>
              <a:ext cx="6628804" cy="1323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52A0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0" y="327765"/>
              <a:ext cx="6628804" cy="13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514450" spcFirstLastPara="1" rIns="514450" wrap="square" tIns="3124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SDET (QA): Suhila Ahmed</a:t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31440" y="106365"/>
              <a:ext cx="4640162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353056" y="127981"/>
              <a:ext cx="4596930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5375" spcFirstLastPara="1" rIns="175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b="1"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Author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</a:t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0" y="1953165"/>
              <a:ext cx="6628804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84B7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31440" y="1731765"/>
              <a:ext cx="4640162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CBB41"/>
                </a:gs>
                <a:gs pos="78000">
                  <a:srgbClr val="78A61B"/>
                </a:gs>
                <a:gs pos="100000">
                  <a:srgbClr val="78A61B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353056" y="1753381"/>
              <a:ext cx="4596930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5375" spcFirstLastPara="1" rIns="175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b="1"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Platforms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</a:t>
              </a: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API, Web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0" y="2633565"/>
              <a:ext cx="6628804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C6D0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331440" y="2412165"/>
              <a:ext cx="4640162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9D23E"/>
                </a:gs>
                <a:gs pos="78000">
                  <a:srgbClr val="B4BD18"/>
                </a:gs>
                <a:gs pos="100000">
                  <a:srgbClr val="B4BD18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353056" y="2433781"/>
              <a:ext cx="4596930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5375" spcFirstLastPara="1" rIns="175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b="1"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Environment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</a:t>
              </a: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Testing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0" y="3313965"/>
              <a:ext cx="6628804" cy="15592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E7B9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0" y="3313965"/>
              <a:ext cx="6628804" cy="155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514450" spcFirstLastPara="1" rIns="514450" wrap="square" tIns="3124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UI testing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</a:t>
              </a:r>
              <a:r>
                <a:rPr lang="en-US" sz="15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Jest, Typescript.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lang="en-US" sz="15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Web 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Testing: </a:t>
              </a:r>
              <a:r>
                <a:rPr lang="en-US" sz="15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Testcafe, Javascript.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CI</a:t>
              </a:r>
              <a:r>
                <a:rPr lang="en-US" sz="15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/CD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</a:t>
              </a:r>
              <a:r>
                <a:rPr lang="en-US" sz="15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Github Actions.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SCM: Github </a:t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31440" y="3092565"/>
              <a:ext cx="4640162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8BC3E"/>
                </a:gs>
                <a:gs pos="78000">
                  <a:srgbClr val="D2A817"/>
                </a:gs>
                <a:gs pos="100000">
                  <a:srgbClr val="D2A817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353056" y="3114181"/>
              <a:ext cx="4596930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5375" spcFirstLastPara="1" rIns="175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Technology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617184" y="2637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API Issues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/>
          </a:p>
        </p:txBody>
      </p:sp>
      <p:graphicFrame>
        <p:nvGraphicFramePr>
          <p:cNvPr id="228" name="Google Shape;228;p5"/>
          <p:cNvGraphicFramePr/>
          <p:nvPr/>
        </p:nvGraphicFramePr>
        <p:xfrm>
          <a:off x="903134" y="158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{E1822CFD-D52D-4D43-AE0D-A5A798600DA5}</a:tableStyleId>
              </a:tblPr>
              <a:tblGrid>
                <a:gridCol w="2685325"/>
                <a:gridCol w="2944550"/>
                <a:gridCol w="2830975"/>
              </a:tblGrid>
              <a:tr h="37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Bug ID</a:t>
                      </a:r>
                      <a:endParaRPr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Bug title</a:t>
                      </a:r>
                      <a:endParaRPr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Bug description</a:t>
                      </a:r>
                      <a:endParaRPr/>
                    </a:p>
                  </a:txBody>
                  <a:tcPr marT="41875" marB="41875" marR="83750" marL="83750"/>
                </a:tc>
              </a:tr>
              <a:tr h="109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#1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Incorrect error thrown while requesting to add article with </a:t>
                      </a:r>
                      <a:r>
                        <a:rPr lang="en-US" sz="1200"/>
                        <a:t>empty</a:t>
                      </a:r>
                      <a:r>
                        <a:rPr lang="en-US" sz="1200"/>
                        <a:t> request body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Internal server error is being thrown (500) while trying to add article with empty JSON body.</a:t>
                      </a:r>
                      <a:endParaRPr sz="1000"/>
                    </a:p>
                  </a:txBody>
                  <a:tcPr marT="41875" marB="41875" marR="83750" marL="83750"/>
                </a:tc>
              </a:tr>
              <a:tr h="37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#2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Incorrect error thrown while requesting to add article without body field.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Internal server error is being thrown (500) while trying to add a new article without title field in JSON body.</a:t>
                      </a:r>
                      <a:endParaRPr sz="1000"/>
                    </a:p>
                  </a:txBody>
                  <a:tcPr marT="41875" marB="41875" marR="83750" marL="83750"/>
                </a:tc>
              </a:tr>
              <a:tr h="37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#3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Can add article without description field.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Description field is required but the user can add an article without the description field.</a:t>
                      </a:r>
                      <a:endParaRPr sz="1000"/>
                    </a:p>
                  </a:txBody>
                  <a:tcPr marT="41875" marB="41875" marR="83750" marL="83750"/>
                </a:tc>
              </a:tr>
              <a:tr h="37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#4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/>
                        <a:t>Can add article without body field.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/>
                        <a:t>Body</a:t>
                      </a:r>
                      <a:r>
                        <a:rPr lang="en-US" sz="1200"/>
                        <a:t> field is required but the user can add an article without the body field.</a:t>
                      </a:r>
                      <a:endParaRPr sz="1000"/>
                    </a:p>
                  </a:txBody>
                  <a:tcPr marT="41875" marB="41875" marR="83750" marL="83750"/>
                </a:tc>
              </a:tr>
              <a:tr h="37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#5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Updating the title does not result in updating the slug.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When the user update the title of an article the slug is not being updated.</a:t>
                      </a:r>
                      <a:endParaRPr sz="1000"/>
                    </a:p>
                  </a:txBody>
                  <a:tcPr marT="41875" marB="41875" marR="83750" marL="83750"/>
                </a:tc>
              </a:tr>
              <a:tr h="63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#6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Request timeout when trying to update an article with empty body.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The request is </a:t>
                      </a:r>
                      <a:r>
                        <a:rPr lang="en-US" sz="1200"/>
                        <a:t>timing out</a:t>
                      </a:r>
                      <a:r>
                        <a:rPr lang="en-US" sz="1200"/>
                        <a:t> If the user is trying to send an update request with empty body. </a:t>
                      </a:r>
                      <a:endParaRPr sz="1000"/>
                    </a:p>
                  </a:txBody>
                  <a:tcPr marT="41875" marB="41875" marR="83750" marL="837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e04eca8cc_0_4"/>
          <p:cNvSpPr txBox="1"/>
          <p:nvPr>
            <p:ph type="title"/>
          </p:nvPr>
        </p:nvSpPr>
        <p:spPr>
          <a:xfrm>
            <a:off x="617184" y="2637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Web UI</a:t>
            </a:r>
            <a:r>
              <a:rPr b="1" lang="en-US"/>
              <a:t> Issues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/>
          </a:p>
        </p:txBody>
      </p:sp>
      <p:graphicFrame>
        <p:nvGraphicFramePr>
          <p:cNvPr id="234" name="Google Shape;234;g13e04eca8cc_0_4"/>
          <p:cNvGraphicFramePr/>
          <p:nvPr/>
        </p:nvGraphicFramePr>
        <p:xfrm>
          <a:off x="767159" y="1441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{E1822CFD-D52D-4D43-AE0D-A5A798600DA5}</a:tableStyleId>
              </a:tblPr>
              <a:tblGrid>
                <a:gridCol w="2728475"/>
                <a:gridCol w="2991875"/>
                <a:gridCol w="2876475"/>
              </a:tblGrid>
              <a:tr h="38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Bug ID</a:t>
                      </a:r>
                      <a:endParaRPr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Bug title</a:t>
                      </a:r>
                      <a:endParaRPr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Bug description</a:t>
                      </a:r>
                      <a:endParaRPr/>
                    </a:p>
                  </a:txBody>
                  <a:tcPr marT="41875" marB="41875" marR="83750" marL="83750"/>
                </a:tc>
              </a:tr>
              <a:tr h="113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#1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 from validation when missing article mandatory fields.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Creation of an article form is not complaining to any input, which will result in errors at the backend server.</a:t>
                      </a:r>
                      <a:endParaRPr sz="1000"/>
                    </a:p>
                  </a:txBody>
                  <a:tcPr marT="41875" marB="41875" marR="83750" marL="83750"/>
                </a:tc>
              </a:tr>
              <a:tr h="65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#2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Internal server error when submitting character above than 1020.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Internal server error is being thrown (500) while trying to add a new article and providing more than 1020 characters in title field.</a:t>
                      </a:r>
                      <a:endParaRPr sz="1000"/>
                    </a:p>
                  </a:txBody>
                  <a:tcPr marT="41875" marB="41875" marR="83750" marL="83750"/>
                </a:tc>
              </a:tr>
              <a:tr h="65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#3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Fixed URL after updating the title of the article.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After editing the title of the article, url didn’t change to include the new title ( Slug )</a:t>
                      </a:r>
                      <a:endParaRPr sz="1000"/>
                    </a:p>
                  </a:txBody>
                  <a:tcPr marT="41875" marB="41875" marR="83750" marL="83750"/>
                </a:tc>
              </a:tr>
              <a:tr h="46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#4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404 error when try to </a:t>
                      </a:r>
                      <a:r>
                        <a:rPr lang="en-US" sz="1200"/>
                        <a:t>navigate</a:t>
                      </a:r>
                      <a:r>
                        <a:rPr lang="en-US" sz="1200"/>
                        <a:t> to an </a:t>
                      </a:r>
                      <a:r>
                        <a:rPr lang="en-US" sz="1200"/>
                        <a:t>existing</a:t>
                      </a:r>
                      <a:r>
                        <a:rPr lang="en-US" sz="1200"/>
                        <a:t> article slug </a:t>
                      </a:r>
                      <a:r>
                        <a:rPr lang="en-US" sz="1200"/>
                        <a:t>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Not found error is being thrown while trying to navigate the an article with valid URL.</a:t>
                      </a:r>
                      <a:endParaRPr sz="1000"/>
                    </a:p>
                  </a:txBody>
                  <a:tcPr marT="41875" marB="41875" marR="83750" marL="83750"/>
                </a:tc>
              </a:tr>
              <a:tr h="46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#5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The title of the article is not found in the HTML.</a:t>
                      </a:r>
                      <a:endParaRPr sz="1000"/>
                    </a:p>
                  </a:txBody>
                  <a:tcPr marT="41875" marB="41875" marR="83750" marL="83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When trying to edit an article the text inside in the title field is not in the HTML</a:t>
                      </a:r>
                      <a:endParaRPr sz="1000"/>
                    </a:p>
                  </a:txBody>
                  <a:tcPr marT="41875" marB="41875" marR="83750" marL="837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6"/>
          <p:cNvCxnSpPr/>
          <p:nvPr/>
        </p:nvCxnSpPr>
        <p:spPr>
          <a:xfrm>
            <a:off x="4241804" y="1460500"/>
            <a:ext cx="0" cy="39370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6"/>
          <p:cNvSpPr txBox="1"/>
          <p:nvPr>
            <p:ph type="title"/>
          </p:nvPr>
        </p:nvSpPr>
        <p:spPr>
          <a:xfrm>
            <a:off x="643467" y="816638"/>
            <a:ext cx="3367359" cy="522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QA Notes</a:t>
            </a:r>
            <a:endParaRPr/>
          </a:p>
        </p:txBody>
      </p:sp>
      <p:sp>
        <p:nvSpPr>
          <p:cNvPr id="241" name="Google Shape;241;p6"/>
          <p:cNvSpPr txBox="1"/>
          <p:nvPr>
            <p:ph idx="1" type="body"/>
          </p:nvPr>
        </p:nvSpPr>
        <p:spPr>
          <a:xfrm>
            <a:off x="4654295" y="816638"/>
            <a:ext cx="4619706" cy="522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detected and reported issues are a small example of the issues that can be found while testing BBlog.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article CRUD operations were the chosen </a:t>
            </a:r>
            <a:r>
              <a:rPr lang="en-US"/>
              <a:t>functionalities as of any Blogging website publishing articles, editing and deleting and viewing the article is the constructing point of the website.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e04eca8cc_0_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g13e04eca8cc_0_10"/>
          <p:cNvSpPr txBox="1"/>
          <p:nvPr>
            <p:ph type="title"/>
          </p:nvPr>
        </p:nvSpPr>
        <p:spPr>
          <a:xfrm>
            <a:off x="1333502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Chosen test cases</a:t>
            </a:r>
            <a:endParaRPr/>
          </a:p>
        </p:txBody>
      </p:sp>
      <p:sp>
        <p:nvSpPr>
          <p:cNvPr id="248" name="Google Shape;248;g13e04eca8cc_0_10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3e04eca8cc_0_10"/>
          <p:cNvSpPr txBox="1"/>
          <p:nvPr>
            <p:ph idx="1" type="body"/>
          </p:nvPr>
        </p:nvSpPr>
        <p:spPr>
          <a:xfrm>
            <a:off x="1333500" y="1759625"/>
            <a:ext cx="9329400" cy="4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8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 sz="1900"/>
              <a:t>API test cases</a:t>
            </a:r>
            <a:r>
              <a:rPr lang="en-US" sz="1900"/>
              <a:t>:</a:t>
            </a:r>
            <a:r>
              <a:rPr lang="en-US" sz="1500"/>
              <a:t>The api tests has been designed for the purpose of:</a:t>
            </a:r>
            <a:endParaRPr sz="15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To test each and every happy flow of the CRUD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To make sure the api functionality is behaving as described</a:t>
            </a:r>
            <a:endParaRPr sz="15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To test different error flows ( 400, 401, 404 and 500 )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To make sure that the apis will not respond to incorrect api URL</a:t>
            </a:r>
            <a:r>
              <a:rPr lang="en-US" sz="1500"/>
              <a:t>.</a:t>
            </a:r>
            <a:endParaRPr sz="1500"/>
          </a:p>
          <a:p>
            <a:pPr indent="-30480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►"/>
            </a:pPr>
            <a:r>
              <a:rPr lang="en-US" sz="1500"/>
              <a:t>To Ensure covering most of the happy and edge cases.</a:t>
            </a:r>
            <a:endParaRPr sz="15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To expect the behaviour of the UI.</a:t>
            </a:r>
            <a:endParaRPr sz="1500"/>
          </a:p>
          <a:p>
            <a:pPr indent="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766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b="1" lang="en-US" sz="1900"/>
              <a:t>Web UI test cases</a:t>
            </a:r>
            <a:r>
              <a:rPr lang="en-US" sz="1900"/>
              <a:t>: </a:t>
            </a:r>
            <a:r>
              <a:rPr lang="en-US" sz="1500"/>
              <a:t>The UI tests has been designed for the purpose of:</a:t>
            </a:r>
            <a:endParaRPr sz="1500"/>
          </a:p>
          <a:p>
            <a:pPr indent="-27051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To mimic the user behaviour as much as possible when doing any CRUD operations.</a:t>
            </a:r>
            <a:endParaRPr/>
          </a:p>
          <a:p>
            <a:pPr indent="-27051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Trying to simulate failure scenarios that the user will experience.</a:t>
            </a:r>
            <a:endParaRPr/>
          </a:p>
          <a:p>
            <a:pPr indent="-27051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Avoiding any redundancy between testing levels.</a:t>
            </a:r>
            <a:endParaRPr sz="1500"/>
          </a:p>
          <a:p>
            <a:pPr indent="-27051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/>
              <a:t>UI tests are too expensive ( time, resources ) so I focused on providing the test cases that will ensure best coverage. </a:t>
            </a:r>
            <a:br>
              <a:rPr lang="en-US" sz="1500"/>
            </a:br>
            <a:endParaRPr sz="1500"/>
          </a:p>
          <a:p>
            <a:pPr indent="-2667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</p:txBody>
      </p:sp>
      <p:sp>
        <p:nvSpPr>
          <p:cNvPr id="250" name="Google Shape;250;g13e04eca8cc_0_10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6" name="Google Shape;256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62" name="Google Shape;262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63" name="Google Shape;263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64" name="Google Shape;264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6" name="Google Shape;266;p7"/>
          <p:cNvPicPr preferRelativeResize="0"/>
          <p:nvPr/>
        </p:nvPicPr>
        <p:blipFill rotWithShape="1">
          <a:blip r:embed="rId3">
            <a:alphaModFix/>
          </a:blip>
          <a:srcRect b="0" l="49328" r="2292" t="0"/>
          <a:stretch/>
        </p:blipFill>
        <p:spPr>
          <a:xfrm>
            <a:off x="20" y="-1"/>
            <a:ext cx="5394940" cy="6858001"/>
          </a:xfrm>
          <a:custGeom>
            <a:rect b="b" l="l" r="r" t="t"/>
            <a:pathLst>
              <a:path extrusionOk="0" h="6858000" w="539496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7" name="Google Shape;267;p7"/>
          <p:cNvSpPr txBox="1"/>
          <p:nvPr>
            <p:ph type="title"/>
          </p:nvPr>
        </p:nvSpPr>
        <p:spPr>
          <a:xfrm>
            <a:off x="5248775" y="1669375"/>
            <a:ext cx="42561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 sz="5400"/>
              <a:t>Enhancements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2019-09-10T20:40:42Z</dcterms:created>
  <dc:creator>Suhila Ahmed</dc:creator>
</cp:coreProperties>
</file>