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59" r:id="rId5"/>
    <p:sldId id="285" r:id="rId6"/>
    <p:sldId id="260" r:id="rId7"/>
    <p:sldId id="261" r:id="rId8"/>
    <p:sldId id="262" r:id="rId9"/>
    <p:sldId id="272" r:id="rId10"/>
    <p:sldId id="263" r:id="rId11"/>
    <p:sldId id="264" r:id="rId12"/>
    <p:sldId id="274" r:id="rId13"/>
    <p:sldId id="273" r:id="rId14"/>
    <p:sldId id="266" r:id="rId15"/>
    <p:sldId id="282" r:id="rId16"/>
    <p:sldId id="283" r:id="rId17"/>
    <p:sldId id="279" r:id="rId18"/>
    <p:sldId id="270" r:id="rId19"/>
    <p:sldId id="288" r:id="rId20"/>
    <p:sldId id="289" r:id="rId21"/>
    <p:sldId id="281" r:id="rId22"/>
    <p:sldId id="286" r:id="rId23"/>
    <p:sldId id="287" r:id="rId24"/>
    <p:sldId id="265" r:id="rId25"/>
    <p:sldId id="280" r:id="rId26"/>
    <p:sldId id="271" r:id="rId27"/>
  </p:sldIdLst>
  <p:sldSz cx="9144000" cy="6858000" type="screen4x3"/>
  <p:notesSz cx="7104063" cy="10234613"/>
  <p:embeddedFontLst>
    <p:embeddedFont>
      <p:font typeface="Calibri" panose="020F0502020204030204" pitchFamily="34" charset="0"/>
      <p:regular r:id="rId29"/>
      <p:bold r:id="rId30"/>
      <p:italic r:id="rId31"/>
      <p:boldItalic r:id="rId32"/>
    </p:embeddedFont>
    <p:embeddedFont>
      <p:font typeface="Tahoma" panose="020B060403050404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224">
          <p15:clr>
            <a:srgbClr val="000000"/>
          </p15:clr>
        </p15:guide>
        <p15:guide id="2" pos="223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22A240-EBC7-4300-97A8-DDC818D64E46}">
  <a:tblStyle styleId="{F822A240-EBC7-4300-97A8-DDC818D64E4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82" d="100"/>
          <a:sy n="82" d="100"/>
        </p:scale>
        <p:origin x="1435"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7104062" cy="10234612"/>
          </a:xfrm>
          <a:prstGeom prst="roundRect">
            <a:avLst>
              <a:gd name="adj" fmla="val 5"/>
            </a:avLst>
          </a:prstGeom>
          <a:solidFill>
            <a:srgbClr val="FFFFFF"/>
          </a:solid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 name="Google Shape;4;n"/>
          <p:cNvSpPr txBox="1"/>
          <p:nvPr/>
        </p:nvSpPr>
        <p:spPr>
          <a:xfrm>
            <a:off x="0" y="0"/>
            <a:ext cx="3078162" cy="511175"/>
          </a:xfrm>
          <a:prstGeom prst="rect">
            <a:avLst/>
          </a:prstGeom>
          <a:no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 name="Google Shape;5;n"/>
          <p:cNvSpPr txBox="1">
            <a:spLocks noGrp="1"/>
          </p:cNvSpPr>
          <p:nvPr>
            <p:ph type="dt" idx="10"/>
          </p:nvPr>
        </p:nvSpPr>
        <p:spPr>
          <a:xfrm>
            <a:off x="4024312" y="0"/>
            <a:ext cx="3076575" cy="509587"/>
          </a:xfrm>
          <a:prstGeom prst="rect">
            <a:avLst/>
          </a:prstGeom>
          <a:noFill/>
          <a:ln>
            <a:noFill/>
          </a:ln>
        </p:spPr>
        <p:txBody>
          <a:bodyPr spcFirstLastPara="1" wrap="square" lIns="97500" tIns="50700" rIns="97500" bIns="50700" anchor="t" anchorCtr="0">
            <a:noAutofit/>
          </a:bodyPr>
          <a:lstStyle>
            <a:lvl1pPr marR="0" lvl="0" algn="l" rtl="0">
              <a:lnSpc>
                <a:spcPct val="100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a:spLocks noGrp="1" noRot="1" noChangeAspect="1"/>
          </p:cNvSpPr>
          <p:nvPr>
            <p:ph type="sldImg" idx="2"/>
          </p:nvPr>
        </p:nvSpPr>
        <p:spPr>
          <a:xfrm>
            <a:off x="995362" y="768350"/>
            <a:ext cx="5111750" cy="3835400"/>
          </a:xfrm>
          <a:custGeom>
            <a:avLst/>
            <a:gdLst/>
            <a:ahLst/>
            <a:cxnLst/>
            <a:rect l="l" t="t" r="r" b="b"/>
            <a:pathLst>
              <a:path w="120000" h="120000" extrusionOk="0">
                <a:moveTo>
                  <a:pt x="0" y="0"/>
                </a:moveTo>
                <a:lnTo>
                  <a:pt x="120000" y="0"/>
                </a:lnTo>
                <a:lnTo>
                  <a:pt x="120000" y="120000"/>
                </a:lnTo>
                <a:lnTo>
                  <a:pt x="0" y="120000"/>
                </a:lnTo>
                <a:close/>
              </a:path>
            </a:pathLst>
          </a:custGeom>
          <a:noFill/>
          <a:ln w="12600"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711200" y="4860925"/>
            <a:ext cx="5680075" cy="4603750"/>
          </a:xfrm>
          <a:prstGeom prst="rect">
            <a:avLst/>
          </a:prstGeom>
          <a:noFill/>
          <a:ln>
            <a:noFill/>
          </a:ln>
        </p:spPr>
        <p:txBody>
          <a:bodyPr spcFirstLastPara="1" wrap="square" lIns="97500" tIns="50700" rIns="97500" bIns="50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p:nvPr/>
        </p:nvSpPr>
        <p:spPr>
          <a:xfrm>
            <a:off x="0" y="9721850"/>
            <a:ext cx="3078162" cy="511175"/>
          </a:xfrm>
          <a:prstGeom prst="rect">
            <a:avLst/>
          </a:prstGeom>
          <a:noFill/>
          <a:ln>
            <a:noFill/>
          </a:ln>
        </p:spPr>
        <p:txBody>
          <a:bodyPr spcFirstLastPara="1" wrap="square" lIns="99075" tIns="49525" rIns="99075" bIns="49525"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9" name="Google Shape;9;n"/>
          <p:cNvSpPr txBox="1">
            <a:spLocks noGrp="1"/>
          </p:cNvSpPr>
          <p:nvPr>
            <p:ph type="sldNum" idx="12"/>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a:t>
            </a:fld>
            <a:endParaRPr/>
          </a:p>
        </p:txBody>
      </p:sp>
      <p:sp>
        <p:nvSpPr>
          <p:cNvPr id="90" name="Google Shape;90;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1" name="Google Shape;91;p1: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92" name="Google Shape;92;p1: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11</a:t>
            </a:fld>
            <a:endParaRPr/>
          </a:p>
        </p:txBody>
      </p:sp>
      <p:sp>
        <p:nvSpPr>
          <p:cNvPr id="197" name="Google Shape;197;p9: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98" name="Google Shape;198;p9: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99" name="Google Shape;199;p9: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12</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12</a:t>
            </a:fld>
            <a:endParaRPr/>
          </a:p>
        </p:txBody>
      </p:sp>
    </p:spTree>
    <p:extLst>
      <p:ext uri="{BB962C8B-B14F-4D97-AF65-F5344CB8AC3E}">
        <p14:creationId xmlns:p14="http://schemas.microsoft.com/office/powerpoint/2010/main" val="1745167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13</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13</a:t>
            </a:fld>
            <a:endParaRPr/>
          </a:p>
        </p:txBody>
      </p:sp>
    </p:spTree>
    <p:extLst>
      <p:ext uri="{BB962C8B-B14F-4D97-AF65-F5344CB8AC3E}">
        <p14:creationId xmlns:p14="http://schemas.microsoft.com/office/powerpoint/2010/main" val="225470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14</a:t>
            </a:fld>
            <a:endParaRPr/>
          </a:p>
        </p:txBody>
      </p:sp>
      <p:sp>
        <p:nvSpPr>
          <p:cNvPr id="222" name="Google Shape;222;p1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3" name="Google Shape;223;p11: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224" name="Google Shape;224;p11: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5: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18</a:t>
            </a:fld>
            <a:endParaRPr/>
          </a:p>
        </p:txBody>
      </p:sp>
      <p:sp>
        <p:nvSpPr>
          <p:cNvPr id="298" name="Google Shape;298;p1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9" name="Google Shape;299;p15: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300" name="Google Shape;300;p15: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24</a:t>
            </a:fld>
            <a:endParaRPr/>
          </a:p>
        </p:txBody>
      </p:sp>
      <p:sp>
        <p:nvSpPr>
          <p:cNvPr id="209" name="Google Shape;209;p1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0" name="Google Shape;210;p10: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211" name="Google Shape;211;p10: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24</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26</a:t>
            </a:fld>
            <a:endParaRPr/>
          </a:p>
        </p:txBody>
      </p:sp>
      <p:sp>
        <p:nvSpPr>
          <p:cNvPr id="313" name="Google Shape;313;p1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4" name="Google Shape;314;p1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315" name="Google Shape;315;p1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2</a:t>
            </a:fld>
            <a:endParaRPr/>
          </a:p>
        </p:txBody>
      </p:sp>
      <p:sp>
        <p:nvSpPr>
          <p:cNvPr id="119" name="Google Shape;119;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0" name="Google Shape;120;p3: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21" name="Google Shape;121;p3: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3</a:t>
            </a:fld>
            <a:endParaRPr/>
          </a:p>
        </p:txBody>
      </p:sp>
      <p:sp>
        <p:nvSpPr>
          <p:cNvPr id="105" name="Google Shape;105;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6" name="Google Shape;106;p2: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07" name="Google Shape;107;p2: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4</a:t>
            </a:fld>
            <a:endParaRPr/>
          </a:p>
        </p:txBody>
      </p:sp>
      <p:sp>
        <p:nvSpPr>
          <p:cNvPr id="132" name="Google Shape;132;p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33" name="Google Shape;133;p4: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34" name="Google Shape;134;p4: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6</a:t>
            </a:fld>
            <a:endParaRPr/>
          </a:p>
        </p:txBody>
      </p:sp>
      <p:sp>
        <p:nvSpPr>
          <p:cNvPr id="145" name="Google Shape;145;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46" name="Google Shape;146;p5: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47" name="Google Shape;147;p5: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7</a:t>
            </a:fld>
            <a:endParaRPr/>
          </a:p>
        </p:txBody>
      </p:sp>
      <p:sp>
        <p:nvSpPr>
          <p:cNvPr id="158" name="Google Shape;158;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9" name="Google Shape;159;p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60" name="Google Shape;160;p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8</a:t>
            </a:fld>
            <a:endParaRPr/>
          </a:p>
        </p:txBody>
      </p:sp>
      <p:sp>
        <p:nvSpPr>
          <p:cNvPr id="171" name="Google Shape;171;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72" name="Google Shape;172;p7: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73" name="Google Shape;173;p7: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9</a:t>
            </a:fld>
            <a:endParaRPr/>
          </a:p>
        </p:txBody>
      </p:sp>
      <p:sp>
        <p:nvSpPr>
          <p:cNvPr id="158" name="Google Shape;158;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9" name="Google Shape;159;p6: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60" name="Google Shape;160;p6: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9</a:t>
            </a:fld>
            <a:endParaRPr/>
          </a:p>
        </p:txBody>
      </p:sp>
    </p:spTree>
    <p:extLst>
      <p:ext uri="{BB962C8B-B14F-4D97-AF65-F5344CB8AC3E}">
        <p14:creationId xmlns:p14="http://schemas.microsoft.com/office/powerpoint/2010/main" val="1041141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p:nvPr/>
        </p:nvSpPr>
        <p:spPr>
          <a:xfrm>
            <a:off x="4024312" y="9721850"/>
            <a:ext cx="3076575" cy="509587"/>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10</a:t>
            </a:fld>
            <a:endParaRPr/>
          </a:p>
        </p:txBody>
      </p:sp>
      <p:sp>
        <p:nvSpPr>
          <p:cNvPr id="184" name="Google Shape;184;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85" name="Google Shape;185;p8:notes"/>
          <p:cNvSpPr txBox="1">
            <a:spLocks noGrp="1"/>
          </p:cNvSpPr>
          <p:nvPr>
            <p:ph type="body" idx="1"/>
          </p:nvPr>
        </p:nvSpPr>
        <p:spPr>
          <a:xfrm>
            <a:off x="711200" y="4860925"/>
            <a:ext cx="5683250" cy="4605337"/>
          </a:xfrm>
          <a:prstGeom prst="rect">
            <a:avLst/>
          </a:prstGeom>
          <a:noFill/>
          <a:ln>
            <a:noFill/>
          </a:ln>
        </p:spPr>
        <p:txBody>
          <a:bodyPr spcFirstLastPara="1" wrap="square" lIns="97500" tIns="50700" rIns="97500" bIns="50700" anchor="ctr" anchorCtr="0">
            <a:noAutofit/>
          </a:bodyPr>
          <a:lstStyle/>
          <a:p>
            <a:pPr marL="0" lvl="0" indent="0" algn="l" rtl="0">
              <a:spcBef>
                <a:spcPts val="0"/>
              </a:spcBef>
              <a:spcAft>
                <a:spcPts val="0"/>
              </a:spcAft>
              <a:buNone/>
            </a:pPr>
            <a:endParaRPr/>
          </a:p>
        </p:txBody>
      </p:sp>
      <p:sp>
        <p:nvSpPr>
          <p:cNvPr id="186" name="Google Shape;186;p8:notes"/>
          <p:cNvSpPr txBox="1"/>
          <p:nvPr/>
        </p:nvSpPr>
        <p:spPr>
          <a:xfrm>
            <a:off x="4024312" y="9721850"/>
            <a:ext cx="3078162" cy="511175"/>
          </a:xfrm>
          <a:prstGeom prst="rect">
            <a:avLst/>
          </a:prstGeom>
          <a:noFill/>
          <a:ln>
            <a:noFill/>
          </a:ln>
        </p:spPr>
        <p:txBody>
          <a:bodyPr spcFirstLastPara="1" wrap="square" lIns="97500" tIns="50700" rIns="97500" bIns="50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2"/>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612775" y="1600200"/>
            <a:ext cx="3998913" cy="4524375"/>
          </a:xfrm>
          <a:prstGeom prst="rect">
            <a:avLst/>
          </a:prstGeom>
          <a:noFill/>
          <a:ln>
            <a:noFill/>
          </a:ln>
        </p:spPr>
        <p:txBody>
          <a:bodyPr spcFirstLastPara="1" wrap="square" lIns="90000" tIns="46800" rIns="90000" bIns="46800" anchor="t" anchorCtr="0">
            <a:noAutofit/>
          </a:bodyPr>
          <a:lstStyle>
            <a:lvl1pPr marL="457200" lvl="0" indent="-406400" algn="l">
              <a:spcBef>
                <a:spcPts val="700"/>
              </a:spcBef>
              <a:spcAft>
                <a:spcPts val="0"/>
              </a:spcAft>
              <a:buSzPts val="2800"/>
              <a:buChar char="•"/>
              <a:defRPr sz="2800"/>
            </a:lvl1pPr>
            <a:lvl2pPr marL="914400" lvl="1" indent="-381000" algn="l">
              <a:spcBef>
                <a:spcPts val="550"/>
              </a:spcBef>
              <a:spcAft>
                <a:spcPts val="0"/>
              </a:spcAft>
              <a:buSzPts val="2400"/>
              <a:buChar char="–"/>
              <a:defRPr sz="2400"/>
            </a:lvl2pPr>
            <a:lvl3pPr marL="1371600" lvl="2" indent="-355600" algn="l">
              <a:spcBef>
                <a:spcPts val="500"/>
              </a:spcBef>
              <a:spcAft>
                <a:spcPts val="0"/>
              </a:spcAft>
              <a:buSzPts val="2000"/>
              <a:buChar char="•"/>
              <a:defRPr sz="20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78" name="Google Shape;78;p11"/>
          <p:cNvSpPr txBox="1">
            <a:spLocks noGrp="1"/>
          </p:cNvSpPr>
          <p:nvPr>
            <p:ph type="body" idx="2"/>
          </p:nvPr>
        </p:nvSpPr>
        <p:spPr>
          <a:xfrm>
            <a:off x="4764088" y="1600200"/>
            <a:ext cx="4000500" cy="4524375"/>
          </a:xfrm>
          <a:prstGeom prst="rect">
            <a:avLst/>
          </a:prstGeom>
          <a:noFill/>
          <a:ln>
            <a:noFill/>
          </a:ln>
        </p:spPr>
        <p:txBody>
          <a:bodyPr spcFirstLastPara="1" wrap="square" lIns="90000" tIns="46800" rIns="90000" bIns="46800" anchor="t" anchorCtr="0">
            <a:noAutofit/>
          </a:bodyPr>
          <a:lstStyle>
            <a:lvl1pPr marL="457200" lvl="0" indent="-406400" algn="l">
              <a:spcBef>
                <a:spcPts val="700"/>
              </a:spcBef>
              <a:spcAft>
                <a:spcPts val="0"/>
              </a:spcAft>
              <a:buSzPts val="2800"/>
              <a:buChar char="•"/>
              <a:defRPr sz="2800"/>
            </a:lvl1pPr>
            <a:lvl2pPr marL="914400" lvl="1" indent="-381000" algn="l">
              <a:spcBef>
                <a:spcPts val="550"/>
              </a:spcBef>
              <a:spcAft>
                <a:spcPts val="0"/>
              </a:spcAft>
              <a:buSzPts val="2400"/>
              <a:buChar char="–"/>
              <a:defRPr sz="2400"/>
            </a:lvl2pPr>
            <a:lvl3pPr marL="1371600" lvl="2" indent="-355600" algn="l">
              <a:spcBef>
                <a:spcPts val="500"/>
              </a:spcBef>
              <a:spcAft>
                <a:spcPts val="0"/>
              </a:spcAft>
              <a:buSzPts val="2000"/>
              <a:buChar char="•"/>
              <a:defRPr sz="20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228600" algn="l">
              <a:spcBef>
                <a:spcPts val="400"/>
              </a:spcBef>
              <a:spcAft>
                <a:spcPts val="0"/>
              </a:spcAft>
              <a:buSzPts val="1400"/>
              <a:buNone/>
              <a:defRPr sz="1800"/>
            </a:lvl6pPr>
            <a:lvl7pPr marL="3200400" lvl="6" indent="-228600" algn="l">
              <a:spcBef>
                <a:spcPts val="400"/>
              </a:spcBef>
              <a:spcAft>
                <a:spcPts val="0"/>
              </a:spcAft>
              <a:buSzPts val="1400"/>
              <a:buNone/>
              <a:defRPr sz="1800"/>
            </a:lvl7pPr>
            <a:lvl8pPr marL="3657600" lvl="7" indent="-228600" algn="l">
              <a:spcBef>
                <a:spcPts val="400"/>
              </a:spcBef>
              <a:spcAft>
                <a:spcPts val="0"/>
              </a:spcAft>
              <a:buSzPts val="1400"/>
              <a:buNone/>
              <a:defRPr sz="1800"/>
            </a:lvl8pPr>
            <a:lvl9pPr marL="4114800" lvl="8" indent="-228600" algn="l">
              <a:spcBef>
                <a:spcPts val="400"/>
              </a:spcBef>
              <a:spcAft>
                <a:spcPts val="0"/>
              </a:spcAft>
              <a:buSzPts val="1400"/>
              <a:buNone/>
              <a:defRPr sz="1800"/>
            </a:lvl9pPr>
          </a:lstStyle>
          <a:p>
            <a:endParaRPr/>
          </a:p>
        </p:txBody>
      </p:sp>
      <p:sp>
        <p:nvSpPr>
          <p:cNvPr id="79" name="Google Shape;79;p11"/>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000"/>
              <a:buNone/>
              <a:defRPr sz="2000"/>
            </a:lvl1pPr>
            <a:lvl2pPr marL="914400" lvl="1" indent="-228600" algn="l">
              <a:spcBef>
                <a:spcPts val="550"/>
              </a:spcBef>
              <a:spcAft>
                <a:spcPts val="0"/>
              </a:spcAft>
              <a:buSzPts val="1800"/>
              <a:buNone/>
              <a:defRPr sz="1800"/>
            </a:lvl2pPr>
            <a:lvl3pPr marL="1371600" lvl="2" indent="-228600" algn="l">
              <a:spcBef>
                <a:spcPts val="500"/>
              </a:spcBef>
              <a:spcAft>
                <a:spcPts val="0"/>
              </a:spcAft>
              <a:buSzPts val="1600"/>
              <a:buNone/>
              <a:defRPr sz="1600"/>
            </a:lvl3pPr>
            <a:lvl4pPr marL="1828800" lvl="3" indent="-228600" algn="l">
              <a:spcBef>
                <a:spcPts val="400"/>
              </a:spcBef>
              <a:spcAft>
                <a:spcPts val="0"/>
              </a:spcAft>
              <a:buSzPts val="1400"/>
              <a:buNone/>
              <a:defRPr sz="1400"/>
            </a:lvl4pPr>
            <a:lvl5pPr marL="2286000" lvl="4" indent="-228600" algn="l">
              <a:spcBef>
                <a:spcPts val="400"/>
              </a:spcBef>
              <a:spcAft>
                <a:spcPts val="0"/>
              </a:spcAft>
              <a:buSzPts val="1400"/>
              <a:buNone/>
              <a:defRPr sz="1400"/>
            </a:lvl5pPr>
            <a:lvl6pPr marL="2743200" lvl="5" indent="-228600" algn="l">
              <a:spcBef>
                <a:spcPts val="400"/>
              </a:spcBef>
              <a:spcAft>
                <a:spcPts val="0"/>
              </a:spcAft>
              <a:buSzPts val="1400"/>
              <a:buNone/>
              <a:defRPr sz="1400"/>
            </a:lvl6pPr>
            <a:lvl7pPr marL="3200400" lvl="6" indent="-228600" algn="l">
              <a:spcBef>
                <a:spcPts val="400"/>
              </a:spcBef>
              <a:spcAft>
                <a:spcPts val="0"/>
              </a:spcAft>
              <a:buSzPts val="1400"/>
              <a:buNone/>
              <a:defRPr sz="1400"/>
            </a:lvl7pPr>
            <a:lvl8pPr marL="3657600" lvl="7" indent="-228600" algn="l">
              <a:spcBef>
                <a:spcPts val="400"/>
              </a:spcBef>
              <a:spcAft>
                <a:spcPts val="0"/>
              </a:spcAft>
              <a:buSzPts val="1400"/>
              <a:buNone/>
              <a:defRPr sz="1400"/>
            </a:lvl8pPr>
            <a:lvl9pPr marL="4114800" lvl="8" indent="-228600" algn="l">
              <a:spcBef>
                <a:spcPts val="400"/>
              </a:spcBef>
              <a:spcAft>
                <a:spcPts val="0"/>
              </a:spcAft>
              <a:buSzPts val="1400"/>
              <a:buNone/>
              <a:defRPr sz="1400"/>
            </a:lvl9pPr>
          </a:lstStyle>
          <a:p>
            <a:endParaRPr/>
          </a:p>
        </p:txBody>
      </p:sp>
      <p:sp>
        <p:nvSpPr>
          <p:cNvPr id="85" name="Google Shape;85;p12"/>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3"/>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spcBef>
                <a:spcPts val="700"/>
              </a:spcBef>
              <a:spcAft>
                <a:spcPts val="0"/>
              </a:spcAft>
              <a:buSzPts val="2900"/>
              <a:buNone/>
              <a:defRPr/>
            </a:lvl1pPr>
            <a:lvl2pPr lvl="1" algn="ctr">
              <a:spcBef>
                <a:spcPts val="550"/>
              </a:spcBef>
              <a:spcAft>
                <a:spcPts val="0"/>
              </a:spcAft>
              <a:buSzPts val="2600"/>
              <a:buNone/>
              <a:defRPr/>
            </a:lvl2pPr>
            <a:lvl3pPr lvl="2" algn="ctr">
              <a:spcBef>
                <a:spcPts val="500"/>
              </a:spcBef>
              <a:spcAft>
                <a:spcPts val="0"/>
              </a:spcAft>
              <a:buSzPts val="23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sp>
        <p:nvSpPr>
          <p:cNvPr id="26" name="Google Shape;26;p3"/>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12775" y="1600200"/>
            <a:ext cx="8151812" cy="4524375"/>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32" name="Google Shape;32;p4"/>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rot="5400000">
            <a:off x="4686301" y="2046288"/>
            <a:ext cx="6118225" cy="203835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rot="5400000">
            <a:off x="532607" y="83344"/>
            <a:ext cx="6118225" cy="5964238"/>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38" name="Google Shape;38;p5"/>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rot="5400000">
            <a:off x="2426493" y="-213518"/>
            <a:ext cx="4524375" cy="8151812"/>
          </a:xfrm>
          <a:prstGeom prst="rect">
            <a:avLst/>
          </a:prstGeom>
          <a:noFill/>
          <a:ln>
            <a:noFill/>
          </a:ln>
        </p:spPr>
        <p:txBody>
          <a:bodyPr spcFirstLastPara="1" wrap="square" lIns="90000" tIns="46800" rIns="90000" bIns="46800" anchor="t" anchorCtr="0">
            <a:noAutofit/>
          </a:bodyPr>
          <a:lstStyle>
            <a:lvl1pPr marL="457200" lvl="0" indent="-342900" algn="l">
              <a:spcBef>
                <a:spcPts val="700"/>
              </a:spcBef>
              <a:spcAft>
                <a:spcPts val="0"/>
              </a:spcAft>
              <a:buSzPts val="1800"/>
              <a:buChar char="•"/>
              <a:defRPr/>
            </a:lvl1pPr>
            <a:lvl2pPr marL="914400" lvl="1" indent="-342900" algn="l">
              <a:spcBef>
                <a:spcPts val="550"/>
              </a:spcBef>
              <a:spcAft>
                <a:spcPts val="0"/>
              </a:spcAft>
              <a:buSzPts val="1800"/>
              <a:buChar char="–"/>
              <a:defRPr/>
            </a:lvl2pPr>
            <a:lvl3pPr marL="1371600" lvl="2" indent="-342900" algn="l">
              <a:spcBef>
                <a:spcPts val="5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228600" algn="l">
              <a:spcBef>
                <a:spcPts val="400"/>
              </a:spcBef>
              <a:spcAft>
                <a:spcPts val="0"/>
              </a:spcAft>
              <a:buSzPts val="1400"/>
              <a:buNone/>
              <a:defRPr/>
            </a:lvl6pPr>
            <a:lvl7pPr marL="3200400" lvl="6" indent="-228600" algn="l">
              <a:spcBef>
                <a:spcPts val="400"/>
              </a:spcBef>
              <a:spcAft>
                <a:spcPts val="0"/>
              </a:spcAft>
              <a:buSzPts val="1400"/>
              <a:buNone/>
              <a:defRPr/>
            </a:lvl7pPr>
            <a:lvl8pPr marL="3657600" lvl="7" indent="-228600" algn="l">
              <a:spcBef>
                <a:spcPts val="400"/>
              </a:spcBef>
              <a:spcAft>
                <a:spcPts val="0"/>
              </a:spcAft>
              <a:buSzPts val="1400"/>
              <a:buNone/>
              <a:defRPr/>
            </a:lvl8pPr>
            <a:lvl9pPr marL="4114800" lvl="8" indent="-228600" algn="l">
              <a:spcBef>
                <a:spcPts val="400"/>
              </a:spcBef>
              <a:spcAft>
                <a:spcPts val="0"/>
              </a:spcAft>
              <a:buSzPts val="1400"/>
              <a:buNone/>
              <a:defRPr/>
            </a:lvl9pPr>
          </a:lstStyle>
          <a:p>
            <a:endParaRPr/>
          </a:p>
        </p:txBody>
      </p:sp>
      <p:sp>
        <p:nvSpPr>
          <p:cNvPr id="44" name="Google Shape;44;p6"/>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a:spLocks noGrp="1"/>
          </p:cNvSpPr>
          <p:nvPr>
            <p:ph type="pic" idx="2"/>
          </p:nvPr>
        </p:nvSpPr>
        <p:spPr>
          <a:xfrm>
            <a:off x="1792288" y="612775"/>
            <a:ext cx="5486400" cy="4114800"/>
          </a:xfrm>
          <a:prstGeom prst="rect">
            <a:avLst/>
          </a:prstGeom>
          <a:noFill/>
          <a:ln>
            <a:noFill/>
          </a:ln>
        </p:spPr>
        <p:txBody>
          <a:bodyPr spcFirstLastPara="1" wrap="square" lIns="90000" tIns="46800" rIns="90000" bIns="46800" anchor="t" anchorCtr="0">
            <a:noAutofit/>
          </a:bodyPr>
          <a:lstStyle>
            <a:lvl1pPr marR="0" lvl="0" algn="l" rtl="0">
              <a:spcBef>
                <a:spcPts val="700"/>
              </a:spcBef>
              <a:spcAft>
                <a:spcPts val="0"/>
              </a:spcAft>
              <a:buClr>
                <a:srgbClr val="000000"/>
              </a:buClr>
              <a:buSzPts val="3200"/>
              <a:buFont typeface="Times New Roman"/>
              <a:buNone/>
              <a:defRPr sz="3200">
                <a:solidFill>
                  <a:srgbClr val="000000"/>
                </a:solidFill>
                <a:latin typeface="Twentieth Century"/>
                <a:ea typeface="Twentieth Century"/>
                <a:cs typeface="Twentieth Century"/>
                <a:sym typeface="Twentieth Century"/>
              </a:defRPr>
            </a:lvl1pPr>
            <a:lvl2pPr marR="0" lvl="1" algn="l" rtl="0">
              <a:spcBef>
                <a:spcPts val="550"/>
              </a:spcBef>
              <a:spcAft>
                <a:spcPts val="0"/>
              </a:spcAft>
              <a:buClr>
                <a:srgbClr val="000000"/>
              </a:buClr>
              <a:buSzPts val="2800"/>
              <a:buFont typeface="Times New Roman"/>
              <a:buNone/>
              <a:defRPr sz="2800" b="0" i="0" u="none" strike="noStrike" cap="none">
                <a:solidFill>
                  <a:srgbClr val="000000"/>
                </a:solidFill>
                <a:latin typeface="Twentieth Century"/>
                <a:ea typeface="Twentieth Century"/>
                <a:cs typeface="Twentieth Century"/>
                <a:sym typeface="Twentieth Century"/>
              </a:defRPr>
            </a:lvl2pPr>
            <a:lvl3pPr marR="0" lvl="2" algn="l" rtl="0">
              <a:spcBef>
                <a:spcPts val="500"/>
              </a:spcBef>
              <a:spcAft>
                <a:spcPts val="0"/>
              </a:spcAft>
              <a:buClr>
                <a:srgbClr val="000000"/>
              </a:buClr>
              <a:buSzPts val="2400"/>
              <a:buFont typeface="Times New Roman"/>
              <a:buNone/>
              <a:defRPr sz="2400" b="0" i="0" u="none" strike="noStrike" cap="none">
                <a:solidFill>
                  <a:srgbClr val="000000"/>
                </a:solidFill>
                <a:latin typeface="Twentieth Century"/>
                <a:ea typeface="Twentieth Century"/>
                <a:cs typeface="Twentieth Century"/>
                <a:sym typeface="Twentieth Century"/>
              </a:defRPr>
            </a:lvl3pPr>
            <a:lvl4pPr marR="0" lvl="3"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4pPr>
            <a:lvl5pPr marR="0" lvl="4"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5pPr>
            <a:lvl6pPr marR="0" lvl="5"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6pPr>
            <a:lvl7pPr marR="0" lvl="6"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7pPr>
            <a:lvl8pPr marR="0" lvl="7"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8pPr>
            <a:lvl9pPr marR="0" lvl="8" algn="l" rtl="0">
              <a:spcBef>
                <a:spcPts val="400"/>
              </a:spcBef>
              <a:spcAft>
                <a:spcPts val="0"/>
              </a:spcAft>
              <a:buClr>
                <a:srgbClr val="000000"/>
              </a:buClr>
              <a:buSzPts val="2000"/>
              <a:buFont typeface="Times New Roman"/>
              <a:buNone/>
              <a:defRPr sz="20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50" name="Google Shape;50;p7"/>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spcBef>
                <a:spcPts val="700"/>
              </a:spcBef>
              <a:spcAft>
                <a:spcPts val="0"/>
              </a:spcAft>
              <a:buSzPts val="1400"/>
              <a:buNone/>
              <a:defRPr sz="1400"/>
            </a:lvl1pPr>
            <a:lvl2pPr marL="914400" lvl="1" indent="-228600" algn="l">
              <a:spcBef>
                <a:spcPts val="550"/>
              </a:spcBef>
              <a:spcAft>
                <a:spcPts val="0"/>
              </a:spcAft>
              <a:buSzPts val="1200"/>
              <a:buNone/>
              <a:defRPr sz="1200"/>
            </a:lvl2pPr>
            <a:lvl3pPr marL="1371600" lvl="2" indent="-228600" algn="l">
              <a:spcBef>
                <a:spcPts val="5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
        <p:nvSpPr>
          <p:cNvPr id="51" name="Google Shape;51;p7"/>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spcBef>
                <a:spcPts val="700"/>
              </a:spcBef>
              <a:spcAft>
                <a:spcPts val="0"/>
              </a:spcAft>
              <a:buSzPts val="3200"/>
              <a:buChar char="•"/>
              <a:defRPr sz="3200"/>
            </a:lvl1pPr>
            <a:lvl2pPr marL="914400" lvl="1" indent="-406400" algn="l">
              <a:spcBef>
                <a:spcPts val="550"/>
              </a:spcBef>
              <a:spcAft>
                <a:spcPts val="0"/>
              </a:spcAft>
              <a:buSzPts val="2800"/>
              <a:buChar char="–"/>
              <a:defRPr sz="2800"/>
            </a:lvl2pPr>
            <a:lvl3pPr marL="1371600" lvl="2" indent="-381000" algn="l">
              <a:spcBef>
                <a:spcPts val="50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228600" algn="l">
              <a:spcBef>
                <a:spcPts val="400"/>
              </a:spcBef>
              <a:spcAft>
                <a:spcPts val="0"/>
              </a:spcAft>
              <a:buSzPts val="1400"/>
              <a:buNone/>
              <a:defRPr sz="2000"/>
            </a:lvl6pPr>
            <a:lvl7pPr marL="3200400" lvl="6" indent="-228600" algn="l">
              <a:spcBef>
                <a:spcPts val="400"/>
              </a:spcBef>
              <a:spcAft>
                <a:spcPts val="0"/>
              </a:spcAft>
              <a:buSzPts val="1400"/>
              <a:buNone/>
              <a:defRPr sz="2000"/>
            </a:lvl7pPr>
            <a:lvl8pPr marL="3657600" lvl="7" indent="-228600" algn="l">
              <a:spcBef>
                <a:spcPts val="400"/>
              </a:spcBef>
              <a:spcAft>
                <a:spcPts val="0"/>
              </a:spcAft>
              <a:buSzPts val="1400"/>
              <a:buNone/>
              <a:defRPr sz="2000"/>
            </a:lvl8pPr>
            <a:lvl9pPr marL="4114800" lvl="8" indent="-228600" algn="l">
              <a:spcBef>
                <a:spcPts val="400"/>
              </a:spcBef>
              <a:spcAft>
                <a:spcPts val="0"/>
              </a:spcAft>
              <a:buSzPts val="1400"/>
              <a:buNone/>
              <a:defRPr sz="2000"/>
            </a:lvl9pPr>
          </a:lstStyle>
          <a:p>
            <a:endParaRPr/>
          </a:p>
        </p:txBody>
      </p:sp>
      <p:sp>
        <p:nvSpPr>
          <p:cNvPr id="57" name="Google Shape;57;p8"/>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spcBef>
                <a:spcPts val="700"/>
              </a:spcBef>
              <a:spcAft>
                <a:spcPts val="0"/>
              </a:spcAft>
              <a:buSzPts val="1400"/>
              <a:buNone/>
              <a:defRPr sz="1400"/>
            </a:lvl1pPr>
            <a:lvl2pPr marL="914400" lvl="1" indent="-228600" algn="l">
              <a:spcBef>
                <a:spcPts val="550"/>
              </a:spcBef>
              <a:spcAft>
                <a:spcPts val="0"/>
              </a:spcAft>
              <a:buSzPts val="1200"/>
              <a:buNone/>
              <a:defRPr sz="1200"/>
            </a:lvl2pPr>
            <a:lvl3pPr marL="1371600" lvl="2" indent="-228600" algn="l">
              <a:spcBef>
                <a:spcPts val="500"/>
              </a:spcBef>
              <a:spcAft>
                <a:spcPts val="0"/>
              </a:spcAft>
              <a:buSzPts val="1000"/>
              <a:buNone/>
              <a:defRPr sz="1000"/>
            </a:lvl3pPr>
            <a:lvl4pPr marL="1828800" lvl="3" indent="-228600" algn="l">
              <a:spcBef>
                <a:spcPts val="400"/>
              </a:spcBef>
              <a:spcAft>
                <a:spcPts val="0"/>
              </a:spcAft>
              <a:buSzPts val="900"/>
              <a:buNone/>
              <a:defRPr sz="900"/>
            </a:lvl4pPr>
            <a:lvl5pPr marL="2286000" lvl="4" indent="-228600" algn="l">
              <a:spcBef>
                <a:spcPts val="400"/>
              </a:spcBef>
              <a:spcAft>
                <a:spcPts val="0"/>
              </a:spcAft>
              <a:buSzPts val="900"/>
              <a:buNone/>
              <a:defRPr sz="900"/>
            </a:lvl5pPr>
            <a:lvl6pPr marL="2743200" lvl="5" indent="-228600" algn="l">
              <a:spcBef>
                <a:spcPts val="400"/>
              </a:spcBef>
              <a:spcAft>
                <a:spcPts val="0"/>
              </a:spcAft>
              <a:buSzPts val="900"/>
              <a:buNone/>
              <a:defRPr sz="900"/>
            </a:lvl6pPr>
            <a:lvl7pPr marL="3200400" lvl="6" indent="-228600" algn="l">
              <a:spcBef>
                <a:spcPts val="400"/>
              </a:spcBef>
              <a:spcAft>
                <a:spcPts val="0"/>
              </a:spcAft>
              <a:buSzPts val="900"/>
              <a:buNone/>
              <a:defRPr sz="900"/>
            </a:lvl7pPr>
            <a:lvl8pPr marL="3657600" lvl="7" indent="-228600" algn="l">
              <a:spcBef>
                <a:spcPts val="400"/>
              </a:spcBef>
              <a:spcAft>
                <a:spcPts val="0"/>
              </a:spcAft>
              <a:buSzPts val="900"/>
              <a:buNone/>
              <a:defRPr sz="900"/>
            </a:lvl8pPr>
            <a:lvl9pPr marL="4114800" lvl="8" indent="-228600" algn="l">
              <a:spcBef>
                <a:spcPts val="400"/>
              </a:spcBef>
              <a:spcAft>
                <a:spcPts val="0"/>
              </a:spcAft>
              <a:buSzPts val="900"/>
              <a:buNone/>
              <a:defRPr sz="900"/>
            </a:lvl9pPr>
          </a:lstStyle>
          <a:p>
            <a:endParaRPr/>
          </a:p>
        </p:txBody>
      </p:sp>
      <p:sp>
        <p:nvSpPr>
          <p:cNvPr id="58" name="Google Shape;58;p8"/>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400"/>
              <a:buNone/>
              <a:defRPr sz="2400" b="1"/>
            </a:lvl1pPr>
            <a:lvl2pPr marL="914400" lvl="1" indent="-228600" algn="l">
              <a:spcBef>
                <a:spcPts val="55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69" name="Google Shape;69;p10"/>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spcBef>
                <a:spcPts val="700"/>
              </a:spcBef>
              <a:spcAft>
                <a:spcPts val="0"/>
              </a:spcAft>
              <a:buSzPts val="2400"/>
              <a:buChar char="•"/>
              <a:defRPr sz="2400"/>
            </a:lvl1pPr>
            <a:lvl2pPr marL="914400" lvl="1" indent="-355600" algn="l">
              <a:spcBef>
                <a:spcPts val="550"/>
              </a:spcBef>
              <a:spcAft>
                <a:spcPts val="0"/>
              </a:spcAft>
              <a:buSzPts val="2000"/>
              <a:buChar char="–"/>
              <a:defRPr sz="2000"/>
            </a:lvl2pPr>
            <a:lvl3pPr marL="1371600" lvl="2" indent="-342900" algn="l">
              <a:spcBef>
                <a:spcPts val="500"/>
              </a:spcBef>
              <a:spcAft>
                <a:spcPts val="0"/>
              </a:spcAft>
              <a:buSzPts val="1800"/>
              <a:buChar char="•"/>
              <a:defRPr sz="1800"/>
            </a:lvl3pPr>
            <a:lvl4pPr marL="1828800" lvl="3" indent="-330200" algn="l">
              <a:spcBef>
                <a:spcPts val="40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
        <p:nvSpPr>
          <p:cNvPr id="70" name="Google Shape;70;p10"/>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spcBef>
                <a:spcPts val="700"/>
              </a:spcBef>
              <a:spcAft>
                <a:spcPts val="0"/>
              </a:spcAft>
              <a:buSzPts val="2400"/>
              <a:buNone/>
              <a:defRPr sz="2400" b="1"/>
            </a:lvl1pPr>
            <a:lvl2pPr marL="914400" lvl="1" indent="-228600" algn="l">
              <a:spcBef>
                <a:spcPts val="550"/>
              </a:spcBef>
              <a:spcAft>
                <a:spcPts val="0"/>
              </a:spcAft>
              <a:buSzPts val="2000"/>
              <a:buNone/>
              <a:defRPr sz="2000" b="1"/>
            </a:lvl2pPr>
            <a:lvl3pPr marL="1371600" lvl="2" indent="-228600" algn="l">
              <a:spcBef>
                <a:spcPts val="500"/>
              </a:spcBef>
              <a:spcAft>
                <a:spcPts val="0"/>
              </a:spcAft>
              <a:buSzPts val="1800"/>
              <a:buNone/>
              <a:defRPr sz="1800" b="1"/>
            </a:lvl3pPr>
            <a:lvl4pPr marL="1828800" lvl="3" indent="-228600" algn="l">
              <a:spcBef>
                <a:spcPts val="40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71" name="Google Shape;71;p10"/>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spcBef>
                <a:spcPts val="700"/>
              </a:spcBef>
              <a:spcAft>
                <a:spcPts val="0"/>
              </a:spcAft>
              <a:buSzPts val="2400"/>
              <a:buChar char="•"/>
              <a:defRPr sz="2400"/>
            </a:lvl1pPr>
            <a:lvl2pPr marL="914400" lvl="1" indent="-355600" algn="l">
              <a:spcBef>
                <a:spcPts val="550"/>
              </a:spcBef>
              <a:spcAft>
                <a:spcPts val="0"/>
              </a:spcAft>
              <a:buSzPts val="2000"/>
              <a:buChar char="–"/>
              <a:defRPr sz="2000"/>
            </a:lvl2pPr>
            <a:lvl3pPr marL="1371600" lvl="2" indent="-342900" algn="l">
              <a:spcBef>
                <a:spcPts val="500"/>
              </a:spcBef>
              <a:spcAft>
                <a:spcPts val="0"/>
              </a:spcAft>
              <a:buSzPts val="1800"/>
              <a:buChar char="•"/>
              <a:defRPr sz="1800"/>
            </a:lvl3pPr>
            <a:lvl4pPr marL="1828800" lvl="3" indent="-330200" algn="l">
              <a:spcBef>
                <a:spcPts val="40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228600" algn="l">
              <a:spcBef>
                <a:spcPts val="400"/>
              </a:spcBef>
              <a:spcAft>
                <a:spcPts val="0"/>
              </a:spcAft>
              <a:buSzPts val="1400"/>
              <a:buNone/>
              <a:defRPr sz="1600"/>
            </a:lvl6pPr>
            <a:lvl7pPr marL="3200400" lvl="6" indent="-228600" algn="l">
              <a:spcBef>
                <a:spcPts val="400"/>
              </a:spcBef>
              <a:spcAft>
                <a:spcPts val="0"/>
              </a:spcAft>
              <a:buSzPts val="1400"/>
              <a:buNone/>
              <a:defRPr sz="1600"/>
            </a:lvl7pPr>
            <a:lvl8pPr marL="3657600" lvl="7" indent="-228600" algn="l">
              <a:spcBef>
                <a:spcPts val="400"/>
              </a:spcBef>
              <a:spcAft>
                <a:spcPts val="0"/>
              </a:spcAft>
              <a:buSzPts val="1400"/>
              <a:buNone/>
              <a:defRPr sz="1600"/>
            </a:lvl8pPr>
            <a:lvl9pPr marL="4114800" lvl="8" indent="-228600" algn="l">
              <a:spcBef>
                <a:spcPts val="400"/>
              </a:spcBef>
              <a:spcAft>
                <a:spcPts val="0"/>
              </a:spcAft>
              <a:buSzPts val="1400"/>
              <a:buNone/>
              <a:defRPr sz="1600"/>
            </a:lvl9pPr>
          </a:lstStyle>
          <a:p>
            <a:endParaRPr/>
          </a:p>
        </p:txBody>
      </p:sp>
      <p:sp>
        <p:nvSpPr>
          <p:cNvPr id="72" name="Google Shape;72;p10"/>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sz="2000">
                <a:solidFill>
                  <a:srgbClr val="FFFFFF"/>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lvl="0" algn="r">
              <a:lnSpc>
                <a:spcPct val="100000"/>
              </a:lnSpc>
              <a:spcBef>
                <a:spcPts val="0"/>
              </a:spcBef>
              <a:spcAft>
                <a:spcPts val="0"/>
              </a:spcAft>
              <a:buSzPts val="1400"/>
              <a:buNone/>
              <a:defRPr sz="1400">
                <a:solidFill>
                  <a:srgbClr val="775F55"/>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p:nvPr/>
        </p:nvSpPr>
        <p:spPr>
          <a:xfrm>
            <a:off x="0" y="5970587"/>
            <a:ext cx="9144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1"/>
          <p:cNvSpPr txBox="1"/>
          <p:nvPr/>
        </p:nvSpPr>
        <p:spPr>
          <a:xfrm>
            <a:off x="-9525" y="6053137"/>
            <a:ext cx="2249487" cy="712787"/>
          </a:xfrm>
          <a:prstGeom prst="rect">
            <a:avLst/>
          </a:prstGeom>
          <a:solidFill>
            <a:srgbClr val="7030A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 name="Google Shape;13;p1"/>
          <p:cNvSpPr txBox="1"/>
          <p:nvPr/>
        </p:nvSpPr>
        <p:spPr>
          <a:xfrm>
            <a:off x="2359025" y="6043612"/>
            <a:ext cx="6784975" cy="714375"/>
          </a:xfrm>
          <a:prstGeom prst="rect">
            <a:avLst/>
          </a:prstGeom>
          <a:solidFill>
            <a:srgbClr val="94B6D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 name="Google Shape;14;p1"/>
          <p:cNvSpPr txBox="1">
            <a:spLocks noGrp="1"/>
          </p:cNvSpPr>
          <p:nvPr>
            <p:ph type="title"/>
          </p:nvPr>
        </p:nvSpPr>
        <p:spPr>
          <a:xfrm>
            <a:off x="609600" y="6350"/>
            <a:ext cx="8151812" cy="1433512"/>
          </a:xfrm>
          <a:prstGeom prst="rect">
            <a:avLst/>
          </a:prstGeom>
          <a:noFill/>
          <a:ln>
            <a:noFill/>
          </a:ln>
        </p:spPr>
        <p:txBody>
          <a:bodyPr spcFirstLastPara="1" wrap="square" lIns="90000" tIns="46800" rIns="90000" bIns="46800" anchor="ctr" anchorCtr="0">
            <a:noAutofit/>
          </a:bodyPr>
          <a:lstStyle>
            <a:lvl1pPr marR="0" lvl="0"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rgbClr val="775F55"/>
                </a:solidFill>
                <a:latin typeface="Twentieth Century"/>
                <a:ea typeface="Twentieth Century"/>
                <a:cs typeface="Twentieth Century"/>
                <a:sym typeface="Twentieth Century"/>
              </a:defRPr>
            </a:lvl9pPr>
          </a:lstStyle>
          <a:p>
            <a:endParaRPr/>
          </a:p>
        </p:txBody>
      </p:sp>
      <p:sp>
        <p:nvSpPr>
          <p:cNvPr id="15" name="Google Shape;15;p1"/>
          <p:cNvSpPr txBox="1">
            <a:spLocks noGrp="1"/>
          </p:cNvSpPr>
          <p:nvPr>
            <p:ph type="body" idx="1"/>
          </p:nvPr>
        </p:nvSpPr>
        <p:spPr>
          <a:xfrm>
            <a:off x="612775" y="1600200"/>
            <a:ext cx="8151812" cy="4524375"/>
          </a:xfrm>
          <a:prstGeom prst="rect">
            <a:avLst/>
          </a:prstGeom>
          <a:noFill/>
          <a:ln>
            <a:noFill/>
          </a:ln>
        </p:spPr>
        <p:txBody>
          <a:bodyPr spcFirstLastPara="1" wrap="square" lIns="90000" tIns="46800" rIns="90000" bIns="46800" anchor="t" anchorCtr="0">
            <a:noAutofit/>
          </a:bodyPr>
          <a:lstStyle>
            <a:lvl1pPr marL="457200" marR="0" lvl="0" indent="-412750" algn="l" rtl="0">
              <a:spcBef>
                <a:spcPts val="700"/>
              </a:spcBef>
              <a:spcAft>
                <a:spcPts val="0"/>
              </a:spcAft>
              <a:buClr>
                <a:srgbClr val="000000"/>
              </a:buClr>
              <a:buSzPts val="2900"/>
              <a:buFont typeface="Times New Roman"/>
              <a:buChar char="•"/>
              <a:defRPr sz="2900" b="0" i="0" u="none" strike="noStrike" cap="none">
                <a:solidFill>
                  <a:srgbClr val="000000"/>
                </a:solidFill>
                <a:latin typeface="Twentieth Century"/>
                <a:ea typeface="Twentieth Century"/>
                <a:cs typeface="Twentieth Century"/>
                <a:sym typeface="Twentieth Century"/>
              </a:defRPr>
            </a:lvl1pPr>
            <a:lvl2pPr marL="914400" marR="0" lvl="1" indent="-393700" algn="l" rtl="0">
              <a:spcBef>
                <a:spcPts val="550"/>
              </a:spcBef>
              <a:spcAft>
                <a:spcPts val="0"/>
              </a:spcAft>
              <a:buClr>
                <a:srgbClr val="000000"/>
              </a:buClr>
              <a:buSzPts val="2600"/>
              <a:buFont typeface="Times New Roman"/>
              <a:buChar char="–"/>
              <a:defRPr sz="2600" b="0" i="0" u="none" strike="noStrike" cap="none">
                <a:solidFill>
                  <a:srgbClr val="000000"/>
                </a:solidFill>
                <a:latin typeface="Twentieth Century"/>
                <a:ea typeface="Twentieth Century"/>
                <a:cs typeface="Twentieth Century"/>
                <a:sym typeface="Twentieth Century"/>
              </a:defRPr>
            </a:lvl2pPr>
            <a:lvl3pPr marL="1371600" marR="0" lvl="2" indent="-374650" algn="l" rtl="0">
              <a:spcBef>
                <a:spcPts val="500"/>
              </a:spcBef>
              <a:spcAft>
                <a:spcPts val="0"/>
              </a:spcAft>
              <a:buClr>
                <a:srgbClr val="000000"/>
              </a:buClr>
              <a:buSzPts val="2300"/>
              <a:buFont typeface="Times New Roman"/>
              <a:buChar char="•"/>
              <a:defRPr sz="2300" b="0" i="0" u="none" strike="noStrike" cap="none">
                <a:solidFill>
                  <a:srgbClr val="000000"/>
                </a:solidFill>
                <a:latin typeface="Twentieth Century"/>
                <a:ea typeface="Twentieth Century"/>
                <a:cs typeface="Twentieth Century"/>
                <a:sym typeface="Twentieth Century"/>
              </a:defRPr>
            </a:lvl3pPr>
            <a:lvl4pPr marL="1828800" marR="0" lvl="3" indent="-355600" algn="l" rtl="0">
              <a:spcBef>
                <a:spcPts val="400"/>
              </a:spcBef>
              <a:spcAft>
                <a:spcPts val="0"/>
              </a:spcAft>
              <a:buClr>
                <a:srgbClr val="000000"/>
              </a:buClr>
              <a:buSzPts val="2000"/>
              <a:buFont typeface="Times New Roman"/>
              <a:buChar char="–"/>
              <a:defRPr sz="2000" b="0" i="0" u="none" strike="noStrike" cap="none">
                <a:solidFill>
                  <a:srgbClr val="000000"/>
                </a:solidFill>
                <a:latin typeface="Twentieth Century"/>
                <a:ea typeface="Twentieth Century"/>
                <a:cs typeface="Twentieth Century"/>
                <a:sym typeface="Twentieth Century"/>
              </a:defRPr>
            </a:lvl4pPr>
            <a:lvl5pPr marL="2286000" marR="0" lvl="4" indent="-355600" algn="l" rtl="0">
              <a:spcBef>
                <a:spcPts val="400"/>
              </a:spcBef>
              <a:spcAft>
                <a:spcPts val="0"/>
              </a:spcAft>
              <a:buClr>
                <a:srgbClr val="000000"/>
              </a:buClr>
              <a:buSzPts val="2000"/>
              <a:buFont typeface="Times New Roman"/>
              <a:buChar char="»"/>
              <a:defRPr sz="2000" b="0" i="0" u="none" strike="noStrike" cap="none">
                <a:solidFill>
                  <a:srgbClr val="000000"/>
                </a:solidFill>
                <a:latin typeface="Twentieth Century"/>
                <a:ea typeface="Twentieth Century"/>
                <a:cs typeface="Twentieth Century"/>
                <a:sym typeface="Twentieth Century"/>
              </a:defRPr>
            </a:lvl5pPr>
            <a:lvl6pPr marL="2743200" marR="0" lvl="5"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6pPr>
            <a:lvl7pPr marL="3200400" marR="0" lvl="6"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7pPr>
            <a:lvl8pPr marL="3657600" marR="0" lvl="7"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8pPr>
            <a:lvl9pPr marL="4114800" marR="0" lvl="8" indent="-228600" algn="l" rtl="0">
              <a:spcBef>
                <a:spcPts val="400"/>
              </a:spcBef>
              <a:spcAft>
                <a:spcPts val="0"/>
              </a:spcAft>
              <a:buSzPts val="1400"/>
              <a:buNone/>
              <a:defRPr sz="2000" b="0" i="0" u="none" strike="noStrike" cap="none">
                <a:solidFill>
                  <a:srgbClr val="000000"/>
                </a:solidFill>
                <a:latin typeface="Twentieth Century"/>
                <a:ea typeface="Twentieth Century"/>
                <a:cs typeface="Twentieth Century"/>
                <a:sym typeface="Twentieth Century"/>
              </a:defRPr>
            </a:lvl9pPr>
          </a:lstStyle>
          <a:p>
            <a:endParaRPr/>
          </a:p>
        </p:txBody>
      </p:sp>
      <p:sp>
        <p:nvSpPr>
          <p:cNvPr id="16" name="Google Shape;16;p1"/>
          <p:cNvSpPr txBox="1">
            <a:spLocks noGrp="1"/>
          </p:cNvSpPr>
          <p:nvPr>
            <p:ph type="dt" idx="10"/>
          </p:nvPr>
        </p:nvSpPr>
        <p:spPr>
          <a:xfrm>
            <a:off x="76200" y="6069012"/>
            <a:ext cx="2055812" cy="684212"/>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SzPts val="1400"/>
              <a:buNone/>
              <a:defRPr sz="2000" b="0" i="0" u="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7" name="Google Shape;17;p1"/>
          <p:cNvSpPr txBox="1">
            <a:spLocks noGrp="1"/>
          </p:cNvSpPr>
          <p:nvPr>
            <p:ph type="ftr" idx="11"/>
          </p:nvPr>
        </p:nvSpPr>
        <p:spPr>
          <a:xfrm>
            <a:off x="2085975" y="236537"/>
            <a:ext cx="5865812" cy="363537"/>
          </a:xfrm>
          <a:prstGeom prst="rect">
            <a:avLst/>
          </a:prstGeom>
          <a:noFill/>
          <a:ln>
            <a:noFill/>
          </a:ln>
        </p:spPr>
        <p:txBody>
          <a:bodyPr spcFirstLastPara="1" wrap="square" lIns="90000" tIns="46800" rIns="90000" bIns="46800" anchor="ctr" anchorCtr="0">
            <a:noAutofit/>
          </a:bodyPr>
          <a:lstStyle>
            <a:lvl1pPr marR="0" lvl="0" algn="r" rtl="0">
              <a:lnSpc>
                <a:spcPct val="100000"/>
              </a:lnSpc>
              <a:spcBef>
                <a:spcPts val="0"/>
              </a:spcBef>
              <a:spcAft>
                <a:spcPts val="0"/>
              </a:spcAft>
              <a:buSzPts val="1400"/>
              <a:buNone/>
              <a:defRPr sz="1400" b="0" i="0" u="none">
                <a:solidFill>
                  <a:srgbClr val="775F55"/>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 name="Google Shape;18;p1"/>
          <p:cNvSpPr txBox="1">
            <a:spLocks noGrp="1"/>
          </p:cNvSpPr>
          <p:nvPr>
            <p:ph type="sldNum" idx="12"/>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lvl1pPr marL="0" marR="0" lvl="0"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rgbClr val="775F55"/>
              </a:buClr>
              <a:buSzPts val="1400"/>
              <a:buFont typeface="Times New Roman"/>
              <a:buNone/>
              <a:defRPr sz="1400" b="1" i="0" u="none">
                <a:solidFill>
                  <a:srgbClr val="775F55"/>
                </a:solidFill>
                <a:latin typeface="Times New Roman"/>
                <a:ea typeface="Times New Roman"/>
                <a:cs typeface="Times New Roman"/>
                <a:sym typeface="Times New Roman"/>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b="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95" name="Google Shape;95;p13"/>
          <p:cNvCxnSpPr/>
          <p:nvPr/>
        </p:nvCxnSpPr>
        <p:spPr>
          <a:xfrm>
            <a:off x="76200" y="839787"/>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96" name="Google Shape;96;p13"/>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97" name="Google Shape;97;p13"/>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a:t>
            </a:fld>
            <a:endParaRPr/>
          </a:p>
        </p:txBody>
      </p:sp>
      <p:sp>
        <p:nvSpPr>
          <p:cNvPr id="98" name="Google Shape;98;p13"/>
          <p:cNvSpPr txBox="1"/>
          <p:nvPr/>
        </p:nvSpPr>
        <p:spPr>
          <a:xfrm>
            <a:off x="685800" y="990998"/>
            <a:ext cx="7772400" cy="14700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dirty="0">
                <a:solidFill>
                  <a:schemeClr val="dk1"/>
                </a:solidFill>
                <a:latin typeface="Times New Roman"/>
                <a:cs typeface="Times New Roman"/>
                <a:sym typeface="Times New Roman"/>
              </a:rPr>
              <a:t>B.E. PROJECT</a:t>
            </a:r>
            <a:endParaRPr dirty="0"/>
          </a:p>
          <a:p>
            <a:pPr marL="0" marR="0" lvl="0" indent="0" algn="ctr" rtl="0">
              <a:lnSpc>
                <a:spcPct val="100000"/>
              </a:lnSpc>
              <a:spcBef>
                <a:spcPts val="0"/>
              </a:spcBef>
              <a:spcAft>
                <a:spcPts val="0"/>
              </a:spcAft>
              <a:buClr>
                <a:schemeClr val="dk1"/>
              </a:buClr>
              <a:buSzPts val="4400"/>
              <a:buFont typeface="Times New Roman"/>
              <a:buNone/>
            </a:pPr>
            <a:br>
              <a:rPr lang="en-US" sz="4400" b="0" i="0" u="none" dirty="0">
                <a:solidFill>
                  <a:schemeClr val="dk1"/>
                </a:solidFill>
                <a:latin typeface="Times New Roman"/>
                <a:ea typeface="Times New Roman"/>
                <a:cs typeface="Times New Roman"/>
                <a:sym typeface="Times New Roman"/>
              </a:rPr>
            </a:br>
            <a:r>
              <a:rPr lang="en-US" sz="4400" b="0" i="0" u="none" dirty="0">
                <a:solidFill>
                  <a:srgbClr val="775F55"/>
                </a:solidFill>
                <a:latin typeface="Times New Roman"/>
                <a:ea typeface="Times New Roman"/>
                <a:cs typeface="Times New Roman"/>
                <a:sym typeface="Times New Roman"/>
              </a:rPr>
              <a:t> </a:t>
            </a:r>
            <a:endParaRPr dirty="0"/>
          </a:p>
        </p:txBody>
      </p:sp>
      <p:graphicFrame>
        <p:nvGraphicFramePr>
          <p:cNvPr id="99" name="Google Shape;99;p13"/>
          <p:cNvGraphicFramePr/>
          <p:nvPr>
            <p:extLst>
              <p:ext uri="{D42A27DB-BD31-4B8C-83A1-F6EECF244321}">
                <p14:modId xmlns:p14="http://schemas.microsoft.com/office/powerpoint/2010/main" val="1481192131"/>
              </p:ext>
            </p:extLst>
          </p:nvPr>
        </p:nvGraphicFramePr>
        <p:xfrm>
          <a:off x="1905000" y="2590800"/>
          <a:ext cx="6096000" cy="1554695"/>
        </p:xfrm>
        <a:graphic>
          <a:graphicData uri="http://schemas.openxmlformats.org/drawingml/2006/table">
            <a:tbl>
              <a:tblPr>
                <a:noFill/>
                <a:tableStyleId>{F822A240-EBC7-4300-97A8-DDC818D64E46}</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Name of Student</a:t>
                      </a:r>
                      <a:endParaRPr/>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Roll No.</a:t>
                      </a:r>
                      <a:endParaRPr/>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118902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Nitin Khanka</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Mohit </a:t>
                      </a:r>
                      <a:r>
                        <a:rPr lang="en-US" sz="1800" b="0" i="0" u="none" strike="noStrike" cap="none" dirty="0" err="1">
                          <a:solidFill>
                            <a:schemeClr val="dk1"/>
                          </a:solidFill>
                          <a:latin typeface="Times New Roman"/>
                          <a:ea typeface="Times New Roman"/>
                          <a:cs typeface="Times New Roman"/>
                          <a:sym typeface="Times New Roman"/>
                        </a:rPr>
                        <a:t>Jangid</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Mr. </a:t>
                      </a:r>
                      <a:r>
                        <a:rPr lang="en-US" sz="1800" b="0" i="0" u="none" strike="noStrike" cap="none" dirty="0" err="1">
                          <a:solidFill>
                            <a:schemeClr val="dk1"/>
                          </a:solidFill>
                          <a:latin typeface="Times New Roman"/>
                          <a:ea typeface="Times New Roman"/>
                          <a:cs typeface="Times New Roman"/>
                          <a:sym typeface="Times New Roman"/>
                        </a:rPr>
                        <a:t>Surajpratapsingh</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Sayar</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Ms. </a:t>
                      </a:r>
                      <a:r>
                        <a:rPr lang="en-US" sz="1800" b="0" i="0" u="none" strike="noStrike" cap="none" dirty="0" err="1">
                          <a:solidFill>
                            <a:schemeClr val="dk1"/>
                          </a:solidFill>
                          <a:latin typeface="Times New Roman"/>
                          <a:ea typeface="Times New Roman"/>
                          <a:cs typeface="Times New Roman"/>
                          <a:sym typeface="Times New Roman"/>
                        </a:rPr>
                        <a:t>Suhita</a:t>
                      </a:r>
                      <a:r>
                        <a:rPr lang="en-US" sz="1800" b="0" i="0" u="none" strike="noStrike" cap="none" dirty="0">
                          <a:solidFill>
                            <a:schemeClr val="dk1"/>
                          </a:solidFill>
                          <a:latin typeface="Times New Roman"/>
                          <a:ea typeface="Times New Roman"/>
                          <a:cs typeface="Times New Roman"/>
                          <a:sym typeface="Times New Roman"/>
                        </a:rPr>
                        <a:t> Vaidya</a:t>
                      </a:r>
                      <a:endParaRPr dirty="0"/>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A-4401052</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A-4401043</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B-4402040</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B-4402038</a:t>
                      </a:r>
                      <a:endParaRPr dirty="0"/>
                    </a:p>
                  </a:txBody>
                  <a:tcPr marL="91450" marR="91450" marT="45675" marB="45675">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100" name="Google Shape;100;p13"/>
          <p:cNvSpPr txBox="1"/>
          <p:nvPr/>
        </p:nvSpPr>
        <p:spPr>
          <a:xfrm>
            <a:off x="3505200" y="2082800"/>
            <a:ext cx="1752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Presented by</a:t>
            </a:r>
            <a:endParaRPr/>
          </a:p>
        </p:txBody>
      </p:sp>
      <p:graphicFrame>
        <p:nvGraphicFramePr>
          <p:cNvPr id="101" name="Google Shape;101;p13"/>
          <p:cNvGraphicFramePr/>
          <p:nvPr>
            <p:extLst>
              <p:ext uri="{D42A27DB-BD31-4B8C-83A1-F6EECF244321}">
                <p14:modId xmlns:p14="http://schemas.microsoft.com/office/powerpoint/2010/main" val="1517881639"/>
              </p:ext>
            </p:extLst>
          </p:nvPr>
        </p:nvGraphicFramePr>
        <p:xfrm>
          <a:off x="228600" y="4343400"/>
          <a:ext cx="8610600" cy="914410"/>
        </p:xfrm>
        <a:graphic>
          <a:graphicData uri="http://schemas.openxmlformats.org/drawingml/2006/table">
            <a:tbl>
              <a:tblPr>
                <a:noFill/>
                <a:tableStyleId>{F822A240-EBC7-4300-97A8-DDC818D64E46}</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9144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Under Guidance of </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Prof. Mahesh Deshpande</a:t>
                      </a:r>
                      <a:endParaRPr dirty="0"/>
                    </a:p>
                  </a:txBody>
                  <a:tcPr marL="91450" marR="91450" marT="45725" marB="45725">
                    <a:lnL w="9525" cap="flat" cmpd="sng">
                      <a:solidFill>
                        <a:srgbClr val="F9F9F9"/>
                      </a:solidFill>
                      <a:prstDash val="solid"/>
                      <a:round/>
                      <a:headEnd type="none" w="sm" len="sm"/>
                      <a:tailEnd type="none" w="sm" len="sm"/>
                    </a:lnL>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Project Coordinator</a:t>
                      </a:r>
                      <a:endParaRPr dirty="0"/>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Prof. Tanisha </a:t>
                      </a:r>
                      <a:r>
                        <a:rPr lang="en-US" sz="1800" b="0" i="0" u="none" strike="noStrike" cap="none" dirty="0" err="1">
                          <a:solidFill>
                            <a:schemeClr val="dk1"/>
                          </a:solidFill>
                          <a:latin typeface="Times New Roman"/>
                          <a:ea typeface="Times New Roman"/>
                          <a:cs typeface="Times New Roman"/>
                          <a:sym typeface="Times New Roman"/>
                        </a:rPr>
                        <a:t>Londhe</a:t>
                      </a:r>
                      <a:endParaRPr dirty="0"/>
                    </a:p>
                    <a:p>
                      <a:pPr marL="0" marR="0" lvl="0" indent="0" algn="l" rtl="0">
                        <a:spcBef>
                          <a:spcPts val="0"/>
                        </a:spcBef>
                        <a:spcAft>
                          <a:spcPts val="0"/>
                        </a:spcAft>
                        <a:buNone/>
                      </a:pPr>
                      <a:endParaRPr sz="1800" b="0" i="0" u="none" dirty="0">
                        <a:solidFill>
                          <a:schemeClr val="dk1"/>
                        </a:solidFill>
                        <a:latin typeface="Times New Roman"/>
                        <a:ea typeface="Times New Roman"/>
                        <a:cs typeface="Times New Roman"/>
                        <a:sym typeface="Times New Roman"/>
                      </a:endParaRPr>
                    </a:p>
                  </a:txBody>
                  <a:tcPr marL="91450" marR="91450" marT="45725" marB="45725">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Head of  Department</a:t>
                      </a:r>
                      <a:endParaRPr dirty="0"/>
                    </a:p>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         </a:t>
                      </a:r>
                      <a:r>
                        <a:rPr lang="en-US" sz="1800" b="0" i="0" u="none" dirty="0" err="1">
                          <a:solidFill>
                            <a:schemeClr val="dk1"/>
                          </a:solidFill>
                          <a:latin typeface="Times New Roman"/>
                          <a:ea typeface="Times New Roman"/>
                          <a:cs typeface="Times New Roman"/>
                          <a:sym typeface="Times New Roman"/>
                        </a:rPr>
                        <a:t>Dr.V.M.Rohokale</a:t>
                      </a:r>
                      <a:endParaRPr dirty="0"/>
                    </a:p>
                  </a:txBody>
                  <a:tcPr marL="91450" marR="91450" marT="45725" marB="45725">
                    <a:lnR w="9525" cap="flat" cmpd="sng">
                      <a:solidFill>
                        <a:srgbClr val="F9F9F9"/>
                      </a:solidFill>
                      <a:prstDash val="solid"/>
                      <a:round/>
                      <a:headEnd type="none" w="sm" len="sm"/>
                      <a:tailEnd type="none" w="sm" len="sm"/>
                    </a:lnR>
                    <a:lnT w="9525" cap="flat" cmpd="sng">
                      <a:solidFill>
                        <a:srgbClr val="F9F9F9"/>
                      </a:solidFill>
                      <a:prstDash val="solid"/>
                      <a:round/>
                      <a:headEnd type="none" w="sm" len="sm"/>
                      <a:tailEnd type="none" w="sm" len="sm"/>
                    </a:lnT>
                    <a:lnB w="9525" cap="flat" cmpd="sng">
                      <a:solidFill>
                        <a:srgbClr val="F9F9F9"/>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
        <p:nvSpPr>
          <p:cNvPr id="102" name="Google Shape;102;p13"/>
          <p:cNvSpPr txBox="1"/>
          <p:nvPr/>
        </p:nvSpPr>
        <p:spPr>
          <a:xfrm>
            <a:off x="1116012" y="5373687"/>
            <a:ext cx="7127875" cy="10763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Sinhgad Institute of Technology &amp; Science, Narhe</a:t>
            </a:r>
            <a:endParaRPr/>
          </a:p>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Department of Electronics &amp; Telecommunication Engg.</a:t>
            </a:r>
            <a:endParaRPr/>
          </a:p>
          <a:p>
            <a:pPr marL="0" marR="0" lvl="0" indent="0" algn="l" rtl="0">
              <a:lnSpc>
                <a:spcPct val="100000"/>
              </a:lnSpc>
              <a:spcBef>
                <a:spcPts val="0"/>
              </a:spcBef>
              <a:spcAft>
                <a:spcPts val="0"/>
              </a:spcAft>
              <a:buClr>
                <a:schemeClr val="dk1"/>
              </a:buClr>
              <a:buSzPts val="1600"/>
              <a:buFont typeface="Times New Roman"/>
              <a:buNone/>
            </a:pPr>
            <a:br>
              <a:rPr lang="en-US" sz="16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10</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LITERATURE REVIEW</a:t>
            </a:r>
            <a:endParaRPr sz="4000" dirty="0"/>
          </a:p>
        </p:txBody>
      </p:sp>
      <p:graphicFrame>
        <p:nvGraphicFramePr>
          <p:cNvPr id="194" name="Google Shape;194;p20"/>
          <p:cNvGraphicFramePr/>
          <p:nvPr>
            <p:extLst>
              <p:ext uri="{D42A27DB-BD31-4B8C-83A1-F6EECF244321}">
                <p14:modId xmlns:p14="http://schemas.microsoft.com/office/powerpoint/2010/main" val="3940685645"/>
              </p:ext>
            </p:extLst>
          </p:nvPr>
        </p:nvGraphicFramePr>
        <p:xfrm>
          <a:off x="177281" y="1651510"/>
          <a:ext cx="8789437" cy="4392415"/>
        </p:xfrm>
        <a:graphic>
          <a:graphicData uri="http://schemas.openxmlformats.org/drawingml/2006/table">
            <a:tbl>
              <a:tblPr>
                <a:noFill/>
                <a:tableStyleId>{F822A240-EBC7-4300-97A8-DDC818D64E46}</a:tableStyleId>
              </a:tblPr>
              <a:tblGrid>
                <a:gridCol w="482098">
                  <a:extLst>
                    <a:ext uri="{9D8B030D-6E8A-4147-A177-3AD203B41FA5}">
                      <a16:colId xmlns:a16="http://schemas.microsoft.com/office/drawing/2014/main" val="20000"/>
                    </a:ext>
                  </a:extLst>
                </a:gridCol>
                <a:gridCol w="1390518">
                  <a:extLst>
                    <a:ext uri="{9D8B030D-6E8A-4147-A177-3AD203B41FA5}">
                      <a16:colId xmlns:a16="http://schemas.microsoft.com/office/drawing/2014/main" val="20001"/>
                    </a:ext>
                  </a:extLst>
                </a:gridCol>
                <a:gridCol w="2272747">
                  <a:extLst>
                    <a:ext uri="{9D8B030D-6E8A-4147-A177-3AD203B41FA5}">
                      <a16:colId xmlns:a16="http://schemas.microsoft.com/office/drawing/2014/main" val="20002"/>
                    </a:ext>
                  </a:extLst>
                </a:gridCol>
                <a:gridCol w="2766418">
                  <a:extLst>
                    <a:ext uri="{9D8B030D-6E8A-4147-A177-3AD203B41FA5}">
                      <a16:colId xmlns:a16="http://schemas.microsoft.com/office/drawing/2014/main" val="20003"/>
                    </a:ext>
                  </a:extLst>
                </a:gridCol>
                <a:gridCol w="1877656">
                  <a:extLst>
                    <a:ext uri="{9D8B030D-6E8A-4147-A177-3AD203B41FA5}">
                      <a16:colId xmlns:a16="http://schemas.microsoft.com/office/drawing/2014/main" val="20004"/>
                    </a:ext>
                  </a:extLst>
                </a:gridCol>
              </a:tblGrid>
              <a:tr h="554308">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Paper Title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Methodology</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785408">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0" i="0" u="none" dirty="0">
                          <a:solidFill>
                            <a:srgbClr val="000000"/>
                          </a:solidFill>
                          <a:latin typeface="Times New Roman"/>
                          <a:ea typeface="Times New Roman"/>
                          <a:cs typeface="Times New Roman"/>
                          <a:sym typeface="Times New Roman"/>
                        </a:rPr>
                        <a:t>1.</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Detection and Prediction of Faults in Photovoltaic Arrays: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 Review</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50000"/>
                        </a:lnSpc>
                        <a:spcBef>
                          <a:spcPts val="0"/>
                        </a:spcBef>
                        <a:spcAft>
                          <a:spcPts val="0"/>
                        </a:spcAft>
                        <a:buClr>
                          <a:schemeClr val="dk1"/>
                        </a:buClr>
                        <a:buSzPts val="1200"/>
                        <a:buFont typeface="Times New Roman"/>
                        <a:buNone/>
                      </a:pPr>
                      <a:endParaRPr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Kais</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AbdulMawjood</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Shady S.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Refaat</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Walid G. Morsi</a:t>
                      </a:r>
                      <a:endParaRPr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solar industry has rapidly grown over the past several years and photovoltaic (PV) systems in particular have significantly expanded. Detection and prediction of various faults in the PV system is a key factor to increase the efficiency, reliability, and lifetime of the PV system. In previous studies, several techniques of fault detection were presented. These detection methods depend on sensing different faults at different locations of the PV system. Some solutions identify the faults on the DC side, while others detect faults on the AC side of the system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describes and explains all the types of faults that a PV array can encounter in its functioning. One has to know the faults first in order to detect, predict and rectify them in a proper way, with that point in mind this paper is explains and classifies the faults in an easy way.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2" name="Google Shape;202;p21"/>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03" name="Google Shape;203;p21"/>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04" name="Google Shape;204;p21"/>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205" name="Google Shape;205;p21"/>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11</a:t>
            </a:fld>
            <a:endParaRPr/>
          </a:p>
        </p:txBody>
      </p:sp>
      <p:graphicFrame>
        <p:nvGraphicFramePr>
          <p:cNvPr id="206" name="Google Shape;206;p21"/>
          <p:cNvGraphicFramePr/>
          <p:nvPr>
            <p:extLst>
              <p:ext uri="{D42A27DB-BD31-4B8C-83A1-F6EECF244321}">
                <p14:modId xmlns:p14="http://schemas.microsoft.com/office/powerpoint/2010/main" val="1002805503"/>
              </p:ext>
            </p:extLst>
          </p:nvPr>
        </p:nvGraphicFramePr>
        <p:xfrm>
          <a:off x="76200" y="1314215"/>
          <a:ext cx="8927841" cy="4523021"/>
        </p:xfrm>
        <a:graphic>
          <a:graphicData uri="http://schemas.openxmlformats.org/drawingml/2006/table">
            <a:tbl>
              <a:tblPr>
                <a:noFill/>
                <a:tableStyleId>{F822A240-EBC7-4300-97A8-DDC818D64E46}</a:tableStyleId>
              </a:tblPr>
              <a:tblGrid>
                <a:gridCol w="606122">
                  <a:extLst>
                    <a:ext uri="{9D8B030D-6E8A-4147-A177-3AD203B41FA5}">
                      <a16:colId xmlns:a16="http://schemas.microsoft.com/office/drawing/2014/main" val="20000"/>
                    </a:ext>
                  </a:extLst>
                </a:gridCol>
                <a:gridCol w="1823113">
                  <a:extLst>
                    <a:ext uri="{9D8B030D-6E8A-4147-A177-3AD203B41FA5}">
                      <a16:colId xmlns:a16="http://schemas.microsoft.com/office/drawing/2014/main" val="20001"/>
                    </a:ext>
                  </a:extLst>
                </a:gridCol>
                <a:gridCol w="1821510">
                  <a:extLst>
                    <a:ext uri="{9D8B030D-6E8A-4147-A177-3AD203B41FA5}">
                      <a16:colId xmlns:a16="http://schemas.microsoft.com/office/drawing/2014/main" val="20002"/>
                    </a:ext>
                  </a:extLst>
                </a:gridCol>
                <a:gridCol w="2551722">
                  <a:extLst>
                    <a:ext uri="{9D8B030D-6E8A-4147-A177-3AD203B41FA5}">
                      <a16:colId xmlns:a16="http://schemas.microsoft.com/office/drawing/2014/main" val="20003"/>
                    </a:ext>
                  </a:extLst>
                </a:gridCol>
                <a:gridCol w="2125374">
                  <a:extLst>
                    <a:ext uri="{9D8B030D-6E8A-4147-A177-3AD203B41FA5}">
                      <a16:colId xmlns:a16="http://schemas.microsoft.com/office/drawing/2014/main" val="20004"/>
                    </a:ext>
                  </a:extLst>
                </a:gridCol>
              </a:tblGrid>
              <a:tr h="4523021">
                <a:tc>
                  <a:txBody>
                    <a:bodyPr/>
                    <a:lstStyle/>
                    <a:p>
                      <a:pPr marL="0" marR="0" lvl="0" indent="0" algn="l" rtl="0">
                        <a:lnSpc>
                          <a:spcPct val="150000"/>
                        </a:lnSpc>
                        <a:spcBef>
                          <a:spcPts val="0"/>
                        </a:spcBef>
                        <a:spcAft>
                          <a:spcPts val="0"/>
                        </a:spcAft>
                        <a:buClr>
                          <a:schemeClr val="dk1"/>
                        </a:buClr>
                        <a:buSzPts val="1200"/>
                        <a:buFont typeface="Times New Roman"/>
                        <a:buNone/>
                      </a:pPr>
                      <a:r>
                        <a:rPr lang="en-US" sz="1200" b="0" i="0" u="none" dirty="0">
                          <a:solidFill>
                            <a:schemeClr val="dk1"/>
                          </a:solidFill>
                          <a:latin typeface="Times New Roman"/>
                          <a:ea typeface="Times New Roman"/>
                          <a:cs typeface="Times New Roman"/>
                          <a:sym typeface="Times New Roman"/>
                        </a:rPr>
                        <a:t>2.</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Identifying PV module mismatch faults by a thermography-based temperature distribution analysis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Yihua</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Hu; </a:t>
                      </a:r>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Wenping</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Cao; </a:t>
                      </a:r>
                      <a:r>
                        <a:rPr lang="en-US" sz="1400" spc="-100" dirty="0" err="1">
                          <a:effectLst/>
                          <a:latin typeface="Times New Roman" panose="02020603050405020304" pitchFamily="18" charset="0"/>
                          <a:ea typeface="Calibri" panose="020F0502020204030204" pitchFamily="34" charset="0"/>
                          <a:cs typeface="Times New Roman" panose="02020603050405020304" pitchFamily="18" charset="0"/>
                        </a:rPr>
                        <a:t>Jien</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Ma; Stephen </a:t>
                      </a:r>
                    </a:p>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J. Finney; David Li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When developing a parameter-based PV model, the electrical and thermal characteristics of the PV module should  be included as they play an important role in the overall performance of PV systems. Fortunately, the electrical and thermal characteristics are interlinked through an energy balance that all receiving solar energy must be converted into electrical or heat energy.  </a:t>
                      </a:r>
                      <a:b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The electrical characteristic of a PV cell is influenced by both illumination and environmental temperature.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Mismatch faults reduce the power output and cause potential damage to PV cells. This paper defines three fault categories in terms of fault levels, which lead to </a:t>
                      </a:r>
                      <a:r>
                        <a:rPr lang="en-US" sz="1400" spc="-110" dirty="0">
                          <a:effectLst/>
                          <a:latin typeface="Times New Roman" panose="02020603050405020304" pitchFamily="18" charset="0"/>
                          <a:ea typeface="Calibri" panose="020F0502020204030204" pitchFamily="34" charset="0"/>
                          <a:cs typeface="Times New Roman" panose="02020603050405020304" pitchFamily="18" charset="0"/>
                        </a:rPr>
                        <a:t>different terminal characteristics of the PV module.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12</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endParaRPr dirty="0"/>
          </a:p>
        </p:txBody>
      </p:sp>
      <p:graphicFrame>
        <p:nvGraphicFramePr>
          <p:cNvPr id="194" name="Google Shape;194;p20"/>
          <p:cNvGraphicFramePr/>
          <p:nvPr>
            <p:extLst>
              <p:ext uri="{D42A27DB-BD31-4B8C-83A1-F6EECF244321}">
                <p14:modId xmlns:p14="http://schemas.microsoft.com/office/powerpoint/2010/main" val="3983052823"/>
              </p:ext>
            </p:extLst>
          </p:nvPr>
        </p:nvGraphicFramePr>
        <p:xfrm>
          <a:off x="233265" y="915987"/>
          <a:ext cx="8724123" cy="5010114"/>
        </p:xfrm>
        <a:graphic>
          <a:graphicData uri="http://schemas.openxmlformats.org/drawingml/2006/table">
            <a:tbl>
              <a:tblPr>
                <a:noFill/>
                <a:tableStyleId>{F822A240-EBC7-4300-97A8-DDC818D64E46}</a:tableStyleId>
              </a:tblPr>
              <a:tblGrid>
                <a:gridCol w="478516">
                  <a:extLst>
                    <a:ext uri="{9D8B030D-6E8A-4147-A177-3AD203B41FA5}">
                      <a16:colId xmlns:a16="http://schemas.microsoft.com/office/drawing/2014/main" val="20000"/>
                    </a:ext>
                  </a:extLst>
                </a:gridCol>
                <a:gridCol w="1380185">
                  <a:extLst>
                    <a:ext uri="{9D8B030D-6E8A-4147-A177-3AD203B41FA5}">
                      <a16:colId xmlns:a16="http://schemas.microsoft.com/office/drawing/2014/main" val="20001"/>
                    </a:ext>
                  </a:extLst>
                </a:gridCol>
                <a:gridCol w="2255858">
                  <a:extLst>
                    <a:ext uri="{9D8B030D-6E8A-4147-A177-3AD203B41FA5}">
                      <a16:colId xmlns:a16="http://schemas.microsoft.com/office/drawing/2014/main" val="20002"/>
                    </a:ext>
                  </a:extLst>
                </a:gridCol>
                <a:gridCol w="2745861">
                  <a:extLst>
                    <a:ext uri="{9D8B030D-6E8A-4147-A177-3AD203B41FA5}">
                      <a16:colId xmlns:a16="http://schemas.microsoft.com/office/drawing/2014/main" val="20003"/>
                    </a:ext>
                  </a:extLst>
                </a:gridCol>
                <a:gridCol w="1863703">
                  <a:extLst>
                    <a:ext uri="{9D8B030D-6E8A-4147-A177-3AD203B41FA5}">
                      <a16:colId xmlns:a16="http://schemas.microsoft.com/office/drawing/2014/main" val="20004"/>
                    </a:ext>
                  </a:extLst>
                </a:gridCol>
              </a:tblGrid>
              <a:tr h="596514">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Paper Title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Methodology</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403107">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3.</a:t>
                      </a:r>
                      <a:endParaRPr lang="en-US"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50000"/>
                        </a:lnSpc>
                        <a:spcBef>
                          <a:spcPts val="0"/>
                        </a:spcBef>
                        <a:spcAft>
                          <a:spcPts val="0"/>
                        </a:spcAft>
                        <a:buClr>
                          <a:srgbClr val="000000"/>
                        </a:buClr>
                        <a:buSzPts val="1200"/>
                        <a:buFont typeface="Times New Roman"/>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Solar Array Fault Detection using Neural Networks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Sunil Rao, Andreas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Spanias</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Cihan</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Tepedelenlioglu</a:t>
                      </a:r>
                      <a:endParaRPr lang="en-US"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Work is subdivided into 3 stages In the first step, we will discuss the operating principle of a photovoltaic panel, its mathematical modeling and its characteristics. The second step will represent a study and analyze the healthy state and in the presence of four defects in a photovoltaic string. In fourth step, we present the diagnosis of the photovoltaic system, applying the method of artificial neural networks (ANN).</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68580" marR="68580" marT="0" marB="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l"/>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While using unsupervised machine learning algorithms, a fault could be detected but not identified and unsupervised algorithms could not classify the type of fault. Neural networks allows not only detection but also identification or classification of the fault type with a high accuracy.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8877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20"/>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90" name="Google Shape;190;p20"/>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91" name="Google Shape;191;p20"/>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92" name="Google Shape;192;p20"/>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13</a:t>
            </a:fld>
            <a:endParaRPr/>
          </a:p>
        </p:txBody>
      </p:sp>
      <p:sp>
        <p:nvSpPr>
          <p:cNvPr id="193" name="Google Shape;193;p20"/>
          <p:cNvSpPr txBox="1">
            <a:spLocks noGrp="1"/>
          </p:cNvSpPr>
          <p:nvPr>
            <p:ph type="ctrTitle"/>
          </p:nvPr>
        </p:nvSpPr>
        <p:spPr>
          <a:xfrm>
            <a:off x="762000" y="608012"/>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endParaRPr dirty="0"/>
          </a:p>
        </p:txBody>
      </p:sp>
      <p:graphicFrame>
        <p:nvGraphicFramePr>
          <p:cNvPr id="194" name="Google Shape;194;p20"/>
          <p:cNvGraphicFramePr/>
          <p:nvPr>
            <p:extLst>
              <p:ext uri="{D42A27DB-BD31-4B8C-83A1-F6EECF244321}">
                <p14:modId xmlns:p14="http://schemas.microsoft.com/office/powerpoint/2010/main" val="949517382"/>
              </p:ext>
            </p:extLst>
          </p:nvPr>
        </p:nvGraphicFramePr>
        <p:xfrm>
          <a:off x="233265" y="915987"/>
          <a:ext cx="8724123" cy="5010114"/>
        </p:xfrm>
        <a:graphic>
          <a:graphicData uri="http://schemas.openxmlformats.org/drawingml/2006/table">
            <a:tbl>
              <a:tblPr>
                <a:noFill/>
                <a:tableStyleId>{F822A240-EBC7-4300-97A8-DDC818D64E46}</a:tableStyleId>
              </a:tblPr>
              <a:tblGrid>
                <a:gridCol w="478516">
                  <a:extLst>
                    <a:ext uri="{9D8B030D-6E8A-4147-A177-3AD203B41FA5}">
                      <a16:colId xmlns:a16="http://schemas.microsoft.com/office/drawing/2014/main" val="20000"/>
                    </a:ext>
                  </a:extLst>
                </a:gridCol>
                <a:gridCol w="1380185">
                  <a:extLst>
                    <a:ext uri="{9D8B030D-6E8A-4147-A177-3AD203B41FA5}">
                      <a16:colId xmlns:a16="http://schemas.microsoft.com/office/drawing/2014/main" val="20001"/>
                    </a:ext>
                  </a:extLst>
                </a:gridCol>
                <a:gridCol w="2255858">
                  <a:extLst>
                    <a:ext uri="{9D8B030D-6E8A-4147-A177-3AD203B41FA5}">
                      <a16:colId xmlns:a16="http://schemas.microsoft.com/office/drawing/2014/main" val="20002"/>
                    </a:ext>
                  </a:extLst>
                </a:gridCol>
                <a:gridCol w="2745861">
                  <a:extLst>
                    <a:ext uri="{9D8B030D-6E8A-4147-A177-3AD203B41FA5}">
                      <a16:colId xmlns:a16="http://schemas.microsoft.com/office/drawing/2014/main" val="20003"/>
                    </a:ext>
                  </a:extLst>
                </a:gridCol>
                <a:gridCol w="1863703">
                  <a:extLst>
                    <a:ext uri="{9D8B030D-6E8A-4147-A177-3AD203B41FA5}">
                      <a16:colId xmlns:a16="http://schemas.microsoft.com/office/drawing/2014/main" val="20004"/>
                    </a:ext>
                  </a:extLst>
                </a:gridCol>
              </a:tblGrid>
              <a:tr h="596514">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err="1">
                          <a:solidFill>
                            <a:srgbClr val="000000"/>
                          </a:solidFill>
                          <a:latin typeface="Times New Roman"/>
                          <a:ea typeface="Times New Roman"/>
                          <a:cs typeface="Times New Roman"/>
                          <a:sym typeface="Times New Roman"/>
                        </a:rPr>
                        <a:t>Sr.no</a:t>
                      </a:r>
                      <a:r>
                        <a:rPr lang="en-US" sz="1200" b="1" i="0" u="none" dirty="0">
                          <a:solidFill>
                            <a:srgbClr val="000000"/>
                          </a:solidFill>
                          <a:latin typeface="Times New Roman"/>
                          <a:ea typeface="Times New Roman"/>
                          <a:cs typeface="Times New Roman"/>
                          <a:sym typeface="Times New Roman"/>
                        </a:rPr>
                        <a:t>.</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Paper Title</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Author’s name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a:solidFill>
                            <a:srgbClr val="000000"/>
                          </a:solidFill>
                          <a:latin typeface="Times New Roman"/>
                          <a:ea typeface="Times New Roman"/>
                          <a:cs typeface="Times New Roman"/>
                          <a:sym typeface="Times New Roman"/>
                        </a:rPr>
                        <a:t>Methodology</a:t>
                      </a:r>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200" b="1" i="0" u="none" dirty="0">
                          <a:solidFill>
                            <a:srgbClr val="000000"/>
                          </a:solidFill>
                          <a:latin typeface="Times New Roman"/>
                          <a:ea typeface="Times New Roman"/>
                          <a:cs typeface="Times New Roman"/>
                          <a:sym typeface="Times New Roman"/>
                        </a:rPr>
                        <a:t>Relevance</a:t>
                      </a:r>
                      <a:endParaRPr dirty="0"/>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403107">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dirty="0">
                          <a:solidFill>
                            <a:srgbClr val="000000"/>
                          </a:solidFill>
                          <a:latin typeface="Times New Roman" panose="02020603050405020304" pitchFamily="18" charset="0"/>
                          <a:ea typeface="Times New Roman"/>
                          <a:cs typeface="Times New Roman" panose="02020603050405020304" pitchFamily="18" charset="0"/>
                          <a:sym typeface="Times New Roman"/>
                        </a:rPr>
                        <a:t>4.</a:t>
                      </a:r>
                      <a:endParaRPr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Experimental studies of </a:t>
                      </a:r>
                      <a:b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b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failure detection methods in PV module strings </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l" rtl="0">
                        <a:lnSpc>
                          <a:spcPct val="150000"/>
                        </a:lnSpc>
                        <a:spcBef>
                          <a:spcPts val="0"/>
                        </a:spcBef>
                        <a:spcAft>
                          <a:spcPts val="0"/>
                        </a:spcAft>
                        <a:buClr>
                          <a:srgbClr val="000000"/>
                        </a:buClr>
                        <a:buSzPts val="1200"/>
                        <a:buFont typeface="Times New Roman"/>
                        <a:buNone/>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Takumi Takashima; </a:t>
                      </a:r>
                      <a:r>
                        <a:rPr lang="en-US" sz="14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Junji</a:t>
                      </a: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Yamaguchi; Kenji Otani; Kazuhiko Kato</a:t>
                      </a:r>
                      <a:endParaRPr sz="1400" dirty="0">
                        <a:latin typeface="Times New Roman" panose="02020603050405020304" pitchFamily="18" charset="0"/>
                        <a:cs typeface="Times New Roman" panose="02020603050405020304" pitchFamily="18" charset="0"/>
                      </a:endParaRPr>
                    </a:p>
                  </a:txBody>
                  <a:tcPr marL="91450" marR="91450" marT="45725" marB="457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In TDR method, the inputted signal into </a:t>
                      </a:r>
                      <a:r>
                        <a:rPr lang="en-US" sz="1400" spc="-120" dirty="0">
                          <a:effectLst/>
                          <a:latin typeface="Times New Roman" panose="02020603050405020304" pitchFamily="18" charset="0"/>
                          <a:ea typeface="Calibri" panose="020F0502020204030204" pitchFamily="34" charset="0"/>
                          <a:cs typeface="Times New Roman" panose="02020603050405020304" pitchFamily="18" charset="0"/>
                        </a:rPr>
                        <a:t>transmission line and t</a:t>
                      </a:r>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he reflected signal caused by the impedance mismatches  in the line are compared. The signal delay and the  change of waveform are translated into the failure position  in the line and the type of failure. In this research, PV module string is regarded as the transmission line on  which PV cells and other devices are distributed. If some impedance mismatches exist on the PV transmission line, the position and type of the mismatch  will be identified by TDR.  Function Generator used for producing the signal. The graph for the  detection of fault and location can be done using the graph of V vs T. The  waveforms were observed by an oscilloscope.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400" spc="-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tells us the application of TDR in a PV Module String.</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868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p:nvPr/>
        </p:nvSpPr>
        <p:spPr>
          <a:xfrm>
            <a:off x="34925" y="6051550"/>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27" name="Google Shape;227;p23"/>
          <p:cNvSpPr txBox="1"/>
          <p:nvPr/>
        </p:nvSpPr>
        <p:spPr>
          <a:xfrm>
            <a:off x="720725" y="134937"/>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28" name="Google Shape;228;p23"/>
          <p:cNvCxnSpPr/>
          <p:nvPr/>
        </p:nvCxnSpPr>
        <p:spPr>
          <a:xfrm>
            <a:off x="-41275" y="820737"/>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29" name="Google Shape;229;p23"/>
          <p:cNvPicPr preferRelativeResize="0"/>
          <p:nvPr/>
        </p:nvPicPr>
        <p:blipFill rotWithShape="1">
          <a:blip r:embed="rId3">
            <a:alphaModFix/>
          </a:blip>
          <a:srcRect/>
          <a:stretch/>
        </p:blipFill>
        <p:spPr>
          <a:xfrm>
            <a:off x="34925" y="58737"/>
            <a:ext cx="1600200" cy="685800"/>
          </a:xfrm>
          <a:prstGeom prst="rect">
            <a:avLst/>
          </a:prstGeom>
          <a:noFill/>
          <a:ln>
            <a:noFill/>
          </a:ln>
        </p:spPr>
      </p:pic>
      <p:sp>
        <p:nvSpPr>
          <p:cNvPr id="230" name="Google Shape;230;p23"/>
          <p:cNvSpPr txBox="1">
            <a:spLocks noGrp="1"/>
          </p:cNvSpPr>
          <p:nvPr>
            <p:ph type="title"/>
          </p:nvPr>
        </p:nvSpPr>
        <p:spPr>
          <a:xfrm>
            <a:off x="568325" y="896937"/>
            <a:ext cx="8153400" cy="7620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000"/>
              <a:buNone/>
            </a:pPr>
            <a:r>
              <a:rPr lang="en-US" sz="4000" b="0" i="0" u="none" dirty="0">
                <a:solidFill>
                  <a:srgbClr val="FF0000"/>
                </a:solidFill>
                <a:latin typeface="Times New Roman"/>
                <a:ea typeface="Times New Roman"/>
                <a:cs typeface="Times New Roman"/>
                <a:sym typeface="Times New Roman"/>
              </a:rPr>
              <a:t>Proposed Hardware Block Diagram</a:t>
            </a:r>
            <a:endParaRPr dirty="0"/>
          </a:p>
        </p:txBody>
      </p:sp>
      <p:sp>
        <p:nvSpPr>
          <p:cNvPr id="231" name="Google Shape;231;p23"/>
          <p:cNvSpPr txBox="1">
            <a:spLocks noGrp="1"/>
          </p:cNvSpPr>
          <p:nvPr>
            <p:ph type="body" idx="1"/>
          </p:nvPr>
        </p:nvSpPr>
        <p:spPr>
          <a:xfrm>
            <a:off x="531812" y="1527175"/>
            <a:ext cx="8151812" cy="45243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900"/>
              <a:buFont typeface="Times New Roman"/>
              <a:buNone/>
            </a:pPr>
            <a:endParaRPr sz="2900" b="0" i="0" u="none" strike="noStrike" cap="none" dirty="0">
              <a:solidFill>
                <a:srgbClr val="000000"/>
              </a:solidFill>
              <a:latin typeface="Times New Roman"/>
              <a:ea typeface="Times New Roman"/>
              <a:cs typeface="Times New Roman"/>
              <a:sym typeface="Times New Roman"/>
            </a:endParaRPr>
          </a:p>
          <a:p>
            <a:pPr marL="342900" marR="0" lvl="0" indent="-158750" algn="l" rtl="0">
              <a:spcBef>
                <a:spcPts val="700"/>
              </a:spcBef>
              <a:spcAft>
                <a:spcPts val="0"/>
              </a:spcAft>
              <a:buClr>
                <a:srgbClr val="000000"/>
              </a:buClr>
              <a:buSzPts val="2900"/>
              <a:buFont typeface="Times New Roman"/>
              <a:buNone/>
            </a:pPr>
            <a:endParaRPr sz="2900" b="0" i="0" u="none" dirty="0">
              <a:solidFill>
                <a:srgbClr val="000000"/>
              </a:solidFill>
              <a:latin typeface="Times New Roman"/>
              <a:ea typeface="Times New Roman"/>
              <a:cs typeface="Times New Roman"/>
              <a:sym typeface="Times New Roman"/>
            </a:endParaRPr>
          </a:p>
        </p:txBody>
      </p:sp>
      <p:sp>
        <p:nvSpPr>
          <p:cNvPr id="232" name="Google Shape;232;p23"/>
          <p:cNvSpPr txBox="1"/>
          <p:nvPr/>
        </p:nvSpPr>
        <p:spPr>
          <a:xfrm>
            <a:off x="7959725" y="211137"/>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14</a:t>
            </a:fld>
            <a:endParaRPr/>
          </a:p>
        </p:txBody>
      </p:sp>
      <p:sp>
        <p:nvSpPr>
          <p:cNvPr id="244" name="Google Shape;244;p23"/>
          <p:cNvSpPr txBox="1"/>
          <p:nvPr/>
        </p:nvSpPr>
        <p:spPr>
          <a:xfrm>
            <a:off x="6781800" y="4524375"/>
            <a:ext cx="1447800" cy="64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endParaRPr dirty="0"/>
          </a:p>
        </p:txBody>
      </p:sp>
      <p:sp>
        <p:nvSpPr>
          <p:cNvPr id="247" name="Google Shape;247;p23"/>
          <p:cNvSpPr txBox="1"/>
          <p:nvPr/>
        </p:nvSpPr>
        <p:spPr>
          <a:xfrm>
            <a:off x="838200" y="2187575"/>
            <a:ext cx="13112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endParaRPr dirty="0"/>
          </a:p>
        </p:txBody>
      </p:sp>
      <p:sp>
        <p:nvSpPr>
          <p:cNvPr id="249" name="Google Shape;249;p23"/>
          <p:cNvSpPr txBox="1"/>
          <p:nvPr/>
        </p:nvSpPr>
        <p:spPr>
          <a:xfrm>
            <a:off x="6019800" y="1735137"/>
            <a:ext cx="762000" cy="381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sp>
        <p:nvSpPr>
          <p:cNvPr id="251" name="Google Shape;251;p23"/>
          <p:cNvSpPr txBox="1"/>
          <p:nvPr/>
        </p:nvSpPr>
        <p:spPr>
          <a:xfrm>
            <a:off x="6443662" y="2617787"/>
            <a:ext cx="647700"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sp>
        <p:nvSpPr>
          <p:cNvPr id="255" name="Google Shape;255;p23"/>
          <p:cNvSpPr txBox="1"/>
          <p:nvPr/>
        </p:nvSpPr>
        <p:spPr>
          <a:xfrm>
            <a:off x="1752600" y="5334000"/>
            <a:ext cx="533400" cy="3698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Times New Roman"/>
              <a:buNone/>
            </a:pPr>
            <a:endParaRPr dirty="0"/>
          </a:p>
        </p:txBody>
      </p:sp>
      <p:pic>
        <p:nvPicPr>
          <p:cNvPr id="3" name="Picture 2">
            <a:extLst>
              <a:ext uri="{FF2B5EF4-FFF2-40B4-BE49-F238E27FC236}">
                <a16:creationId xmlns:a16="http://schemas.microsoft.com/office/drawing/2014/main" id="{4926F1F7-7E79-44B8-A1A1-F38DF5C19338}"/>
              </a:ext>
            </a:extLst>
          </p:cNvPr>
          <p:cNvPicPr>
            <a:picLocks noChangeAspect="1"/>
          </p:cNvPicPr>
          <p:nvPr/>
        </p:nvPicPr>
        <p:blipFill>
          <a:blip r:embed="rId4"/>
          <a:stretch>
            <a:fillRect/>
          </a:stretch>
        </p:blipFill>
        <p:spPr>
          <a:xfrm>
            <a:off x="2409908" y="1551108"/>
            <a:ext cx="4324183" cy="4500442"/>
          </a:xfrm>
          <a:prstGeom prst="rect">
            <a:avLst/>
          </a:prstGeom>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DFEF3F-213A-4903-80B2-7BDF6FACAF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CAFF97-F8A6-4D9B-84AE-FDC453771F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15</a:t>
            </a:fld>
            <a:endParaRPr lang="en-US"/>
          </a:p>
        </p:txBody>
      </p:sp>
      <p:pic>
        <p:nvPicPr>
          <p:cNvPr id="6" name="Picture 5">
            <a:extLst>
              <a:ext uri="{FF2B5EF4-FFF2-40B4-BE49-F238E27FC236}">
                <a16:creationId xmlns:a16="http://schemas.microsoft.com/office/drawing/2014/main" id="{57202879-ACDB-403E-966B-5C045B4590D2}"/>
              </a:ext>
            </a:extLst>
          </p:cNvPr>
          <p:cNvPicPr>
            <a:picLocks noChangeAspect="1"/>
          </p:cNvPicPr>
          <p:nvPr/>
        </p:nvPicPr>
        <p:blipFill>
          <a:blip r:embed="rId2"/>
          <a:stretch>
            <a:fillRect/>
          </a:stretch>
        </p:blipFill>
        <p:spPr>
          <a:xfrm>
            <a:off x="0" y="114300"/>
            <a:ext cx="9144000" cy="6629400"/>
          </a:xfrm>
          <a:prstGeom prst="rect">
            <a:avLst/>
          </a:prstGeom>
        </p:spPr>
      </p:pic>
    </p:spTree>
    <p:extLst>
      <p:ext uri="{BB962C8B-B14F-4D97-AF65-F5344CB8AC3E}">
        <p14:creationId xmlns:p14="http://schemas.microsoft.com/office/powerpoint/2010/main" val="397645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2AE70A-5ED5-4A7B-B8DD-FD5ABED84C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16</a:t>
            </a:fld>
            <a:endParaRPr lang="en-US"/>
          </a:p>
        </p:txBody>
      </p:sp>
      <p:pic>
        <p:nvPicPr>
          <p:cNvPr id="4" name="Picture 3">
            <a:extLst>
              <a:ext uri="{FF2B5EF4-FFF2-40B4-BE49-F238E27FC236}">
                <a16:creationId xmlns:a16="http://schemas.microsoft.com/office/drawing/2014/main" id="{35EE708B-A489-4EFE-89AF-462E70C42EB8}"/>
              </a:ext>
            </a:extLst>
          </p:cNvPr>
          <p:cNvPicPr>
            <a:picLocks noChangeAspect="1"/>
          </p:cNvPicPr>
          <p:nvPr/>
        </p:nvPicPr>
        <p:blipFill>
          <a:blip r:embed="rId2"/>
          <a:stretch>
            <a:fillRect/>
          </a:stretch>
        </p:blipFill>
        <p:spPr>
          <a:xfrm>
            <a:off x="56280" y="737117"/>
            <a:ext cx="9031439" cy="5169159"/>
          </a:xfrm>
          <a:prstGeom prst="rect">
            <a:avLst/>
          </a:prstGeom>
        </p:spPr>
      </p:pic>
    </p:spTree>
    <p:extLst>
      <p:ext uri="{BB962C8B-B14F-4D97-AF65-F5344CB8AC3E}">
        <p14:creationId xmlns:p14="http://schemas.microsoft.com/office/powerpoint/2010/main" val="271238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130" y="0"/>
            <a:ext cx="8151812" cy="1433512"/>
          </a:xfrm>
        </p:spPr>
        <p:txBody>
          <a:bodyPr/>
          <a:lstStyle/>
          <a:p>
            <a:r>
              <a:rPr lang="en-IN" sz="4000" dirty="0">
                <a:solidFill>
                  <a:srgbClr val="FF0000"/>
                </a:solidFill>
                <a:latin typeface="Times New Roman" panose="02020603050405020304" pitchFamily="18" charset="0"/>
                <a:cs typeface="Times New Roman" panose="02020603050405020304" pitchFamily="18" charset="0"/>
              </a:rPr>
              <a:t>Proposed software Block diagram</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17</a:t>
            </a:fld>
            <a:endParaRPr lang="en-US"/>
          </a:p>
        </p:txBody>
      </p:sp>
      <p:pic>
        <p:nvPicPr>
          <p:cNvPr id="6" name="Picture 5">
            <a:extLst>
              <a:ext uri="{FF2B5EF4-FFF2-40B4-BE49-F238E27FC236}">
                <a16:creationId xmlns:a16="http://schemas.microsoft.com/office/drawing/2014/main" id="{A584340A-798C-4489-A391-A18A7B3CA230}"/>
              </a:ext>
            </a:extLst>
          </p:cNvPr>
          <p:cNvPicPr>
            <a:picLocks noChangeAspect="1"/>
          </p:cNvPicPr>
          <p:nvPr/>
        </p:nvPicPr>
        <p:blipFill>
          <a:blip r:embed="rId2"/>
          <a:stretch>
            <a:fillRect/>
          </a:stretch>
        </p:blipFill>
        <p:spPr>
          <a:xfrm>
            <a:off x="379412" y="1315616"/>
            <a:ext cx="8458199" cy="49825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03" name="Google Shape;303;p27"/>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304" name="Google Shape;304;p27"/>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305" name="Google Shape;305;p27"/>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306" name="Google Shape;306;p27"/>
          <p:cNvSpPr txBox="1">
            <a:spLocks noGrp="1"/>
          </p:cNvSpPr>
          <p:nvPr>
            <p:ph type="ctrTitle"/>
          </p:nvPr>
        </p:nvSpPr>
        <p:spPr>
          <a:xfrm>
            <a:off x="304800" y="990600"/>
            <a:ext cx="4267200" cy="8382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600"/>
              <a:buNone/>
            </a:pPr>
            <a:r>
              <a:rPr lang="en-US" sz="3600" b="0" i="0" u="none" dirty="0">
                <a:solidFill>
                  <a:srgbClr val="FF0000"/>
                </a:solidFill>
                <a:latin typeface="Times New Roman"/>
                <a:ea typeface="Times New Roman"/>
                <a:cs typeface="Times New Roman"/>
                <a:sym typeface="Times New Roman"/>
              </a:rPr>
              <a:t>Hardware Platform</a:t>
            </a:r>
            <a:endParaRPr dirty="0"/>
          </a:p>
        </p:txBody>
      </p:sp>
      <p:sp>
        <p:nvSpPr>
          <p:cNvPr id="307" name="Google Shape;307;p27"/>
          <p:cNvSpPr txBox="1">
            <a:spLocks noGrp="1"/>
          </p:cNvSpPr>
          <p:nvPr>
            <p:ph type="subTitle" idx="1"/>
          </p:nvPr>
        </p:nvSpPr>
        <p:spPr>
          <a:xfrm>
            <a:off x="76200" y="3760787"/>
            <a:ext cx="5943600" cy="6096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3600"/>
              <a:buNone/>
            </a:pPr>
            <a:r>
              <a:rPr lang="en-US" sz="3600" b="0" i="0" u="none" dirty="0">
                <a:solidFill>
                  <a:srgbClr val="FF0000"/>
                </a:solidFill>
                <a:latin typeface="Times New Roman"/>
                <a:ea typeface="Times New Roman"/>
                <a:cs typeface="Times New Roman"/>
                <a:sym typeface="Times New Roman"/>
              </a:rPr>
              <a:t>Software Platform</a:t>
            </a:r>
            <a:endParaRPr dirty="0"/>
          </a:p>
        </p:txBody>
      </p:sp>
      <p:sp>
        <p:nvSpPr>
          <p:cNvPr id="308" name="Google Shape;308;p27"/>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18</a:t>
            </a:fld>
            <a:endParaRPr/>
          </a:p>
        </p:txBody>
      </p:sp>
      <p:sp>
        <p:nvSpPr>
          <p:cNvPr id="309" name="Google Shape;309;p27"/>
          <p:cNvSpPr txBox="1"/>
          <p:nvPr/>
        </p:nvSpPr>
        <p:spPr>
          <a:xfrm>
            <a:off x="304800" y="1981200"/>
            <a:ext cx="7696200" cy="17541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t>Arduino</a:t>
            </a:r>
            <a:endParaRPr sz="1800"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err="1"/>
              <a:t>NodeMCU</a:t>
            </a:r>
            <a:endParaRPr sz="1800"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b="0" i="0" u="none" dirty="0">
                <a:solidFill>
                  <a:schemeClr val="dk1"/>
                </a:solidFill>
                <a:latin typeface="Arial"/>
                <a:ea typeface="Arial"/>
                <a:cs typeface="Arial"/>
                <a:sym typeface="Arial"/>
              </a:rPr>
              <a:t>Solar Panel</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solidFill>
                  <a:schemeClr val="dk1"/>
                </a:solidFill>
              </a:rPr>
              <a:t>Battery</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solidFill>
                  <a:schemeClr val="dk1"/>
                </a:solidFill>
              </a:rPr>
              <a:t>Sensors</a:t>
            </a:r>
            <a:endParaRPr dirty="0"/>
          </a:p>
        </p:txBody>
      </p:sp>
      <p:sp>
        <p:nvSpPr>
          <p:cNvPr id="310" name="Google Shape;310;p27"/>
          <p:cNvSpPr txBox="1"/>
          <p:nvPr/>
        </p:nvSpPr>
        <p:spPr>
          <a:xfrm>
            <a:off x="304800" y="4572000"/>
            <a:ext cx="6629400" cy="12001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a:t>Arduino IDE</a:t>
            </a:r>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b="0" i="0" u="none" dirty="0">
                <a:solidFill>
                  <a:schemeClr val="dk1"/>
                </a:solidFill>
                <a:latin typeface="Arial"/>
                <a:ea typeface="Arial"/>
                <a:cs typeface="Arial"/>
                <a:sym typeface="Arial"/>
              </a:rPr>
              <a:t>Proteus</a:t>
            </a:r>
            <a:endParaRPr dirty="0"/>
          </a:p>
          <a:p>
            <a:pPr marL="342900" marR="0" lvl="0" indent="-342900" algn="l" rtl="0">
              <a:lnSpc>
                <a:spcPct val="100000"/>
              </a:lnSpc>
              <a:spcBef>
                <a:spcPts val="0"/>
              </a:spcBef>
              <a:spcAft>
                <a:spcPts val="0"/>
              </a:spcAft>
              <a:buClr>
                <a:schemeClr val="dk1"/>
              </a:buClr>
              <a:buSzPts val="1800"/>
              <a:buFont typeface="Twentieth Century"/>
              <a:buAutoNum type="arabicPeriod"/>
            </a:pPr>
            <a:r>
              <a:rPr lang="en-US" sz="1800" dirty="0" err="1">
                <a:solidFill>
                  <a:schemeClr val="dk1"/>
                </a:solidFill>
              </a:rPr>
              <a:t>Jupyter</a:t>
            </a:r>
            <a:r>
              <a:rPr lang="en-US" sz="1800" dirty="0">
                <a:solidFill>
                  <a:schemeClr val="dk1"/>
                </a:solidFill>
              </a:rPr>
              <a:t> Notebook</a:t>
            </a:r>
            <a:endParaRPr dirty="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ABDC7-51F9-47C4-ACD7-1E7A0F0D440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19</a:t>
            </a:fld>
            <a:endParaRPr lang="en-US"/>
          </a:p>
        </p:txBody>
      </p:sp>
      <p:pic>
        <p:nvPicPr>
          <p:cNvPr id="4" name="Picture 3">
            <a:extLst>
              <a:ext uri="{FF2B5EF4-FFF2-40B4-BE49-F238E27FC236}">
                <a16:creationId xmlns:a16="http://schemas.microsoft.com/office/drawing/2014/main" id="{827FA0F8-FACF-4CB8-AB1F-E6D8528C02A7}"/>
              </a:ext>
            </a:extLst>
          </p:cNvPr>
          <p:cNvPicPr>
            <a:picLocks noChangeAspect="1"/>
          </p:cNvPicPr>
          <p:nvPr/>
        </p:nvPicPr>
        <p:blipFill>
          <a:blip r:embed="rId2"/>
          <a:stretch>
            <a:fillRect/>
          </a:stretch>
        </p:blipFill>
        <p:spPr>
          <a:xfrm>
            <a:off x="531845" y="1783178"/>
            <a:ext cx="8518849" cy="1399592"/>
          </a:xfrm>
          <a:prstGeom prst="rect">
            <a:avLst/>
          </a:prstGeom>
        </p:spPr>
      </p:pic>
      <p:sp>
        <p:nvSpPr>
          <p:cNvPr id="5" name="TextBox 4">
            <a:extLst>
              <a:ext uri="{FF2B5EF4-FFF2-40B4-BE49-F238E27FC236}">
                <a16:creationId xmlns:a16="http://schemas.microsoft.com/office/drawing/2014/main" id="{E405BFEA-F7C4-4DAC-A8F7-F111FBF4BC12}"/>
              </a:ext>
            </a:extLst>
          </p:cNvPr>
          <p:cNvSpPr txBox="1"/>
          <p:nvPr/>
        </p:nvSpPr>
        <p:spPr>
          <a:xfrm>
            <a:off x="1772816" y="228600"/>
            <a:ext cx="559836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Accuracy among models with </a:t>
            </a:r>
            <a:r>
              <a:rPr lang="en-US" sz="2800" b="1" dirty="0">
                <a:latin typeface="Times New Roman" panose="02020603050405020304" pitchFamily="18" charset="0"/>
                <a:cs typeface="Times New Roman" panose="02020603050405020304" pitchFamily="18" charset="0"/>
              </a:rPr>
              <a:t>cv=10</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8E9B3D3-0FA3-4D32-97AA-B736645A1F64}"/>
              </a:ext>
            </a:extLst>
          </p:cNvPr>
          <p:cNvSpPr txBox="1"/>
          <p:nvPr/>
        </p:nvSpPr>
        <p:spPr>
          <a:xfrm>
            <a:off x="531845" y="1123968"/>
            <a:ext cx="2621902"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Random Forest Classifier</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82E114-E4ED-49EB-88AF-113C4E5FA41A}"/>
              </a:ext>
            </a:extLst>
          </p:cNvPr>
          <p:cNvSpPr txBox="1"/>
          <p:nvPr/>
        </p:nvSpPr>
        <p:spPr>
          <a:xfrm flipH="1">
            <a:off x="531845" y="3675230"/>
            <a:ext cx="264149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Decision Tree</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38730E-2DB8-4136-8335-69275C553C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1845" y="4547008"/>
            <a:ext cx="7508939" cy="1146165"/>
          </a:xfrm>
          <a:prstGeom prst="rect">
            <a:avLst/>
          </a:prstGeom>
          <a:noFill/>
          <a:ln>
            <a:noFill/>
          </a:ln>
        </p:spPr>
      </p:pic>
    </p:spTree>
    <p:extLst>
      <p:ext uri="{BB962C8B-B14F-4D97-AF65-F5344CB8AC3E}">
        <p14:creationId xmlns:p14="http://schemas.microsoft.com/office/powerpoint/2010/main" val="259212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4" name="Google Shape;124;p15"/>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25" name="Google Shape;125;p15"/>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26" name="Google Shape;126;p15"/>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27" name="Google Shape;127;p15"/>
          <p:cNvSpPr txBox="1">
            <a:spLocks noGrp="1"/>
          </p:cNvSpPr>
          <p:nvPr>
            <p:ph type="ctrTitle"/>
          </p:nvPr>
        </p:nvSpPr>
        <p:spPr>
          <a:xfrm>
            <a:off x="1295400" y="1216025"/>
            <a:ext cx="6705600" cy="10668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400" b="0" i="0" u="none" dirty="0">
                <a:solidFill>
                  <a:srgbClr val="FF0000"/>
                </a:solidFill>
                <a:latin typeface="Times New Roman"/>
                <a:ea typeface="Times New Roman"/>
                <a:cs typeface="Times New Roman"/>
                <a:sym typeface="Times New Roman"/>
              </a:rPr>
              <a:t>Title Of The Project </a:t>
            </a:r>
            <a:endParaRPr dirty="0"/>
          </a:p>
        </p:txBody>
      </p:sp>
      <p:sp>
        <p:nvSpPr>
          <p:cNvPr id="128" name="Google Shape;128;p15"/>
          <p:cNvSpPr txBox="1">
            <a:spLocks noGrp="1"/>
          </p:cNvSpPr>
          <p:nvPr>
            <p:ph type="subTitle" idx="1"/>
          </p:nvPr>
        </p:nvSpPr>
        <p:spPr>
          <a:xfrm>
            <a:off x="304800" y="1981200"/>
            <a:ext cx="8610600" cy="3429000"/>
          </a:xfrm>
          <a:prstGeom prst="rect">
            <a:avLst/>
          </a:prstGeom>
          <a:noFill/>
          <a:ln>
            <a:noFill/>
          </a:ln>
        </p:spPr>
        <p:txBody>
          <a:bodyPr spcFirstLastPara="1" wrap="square" lIns="90000" tIns="46800" rIns="90000" bIns="46800" anchor="t" anchorCtr="0">
            <a:noAutofit/>
          </a:bodyPr>
          <a:lstStyle/>
          <a:p>
            <a:pPr marL="0" lvl="0" indent="0" algn="ctr" rtl="0">
              <a:lnSpc>
                <a:spcPct val="100000"/>
              </a:lnSpc>
              <a:spcBef>
                <a:spcPts val="0"/>
              </a:spcBef>
              <a:spcAft>
                <a:spcPts val="0"/>
              </a:spcAft>
              <a:buSzPts val="4000"/>
              <a:buNone/>
            </a:pPr>
            <a:endParaRPr sz="4000" b="0" i="0" u="none" dirty="0">
              <a:solidFill>
                <a:srgbClr val="000000"/>
              </a:solidFill>
              <a:latin typeface="Times New Roman"/>
              <a:ea typeface="Times New Roman"/>
              <a:cs typeface="Times New Roman"/>
              <a:sym typeface="Times New Roman"/>
            </a:endParaRPr>
          </a:p>
          <a:p>
            <a:pPr marL="0" lvl="0" indent="0" algn="ctr" rtl="0">
              <a:lnSpc>
                <a:spcPct val="100000"/>
              </a:lnSpc>
              <a:spcBef>
                <a:spcPts val="700"/>
              </a:spcBef>
              <a:spcAft>
                <a:spcPts val="0"/>
              </a:spcAft>
              <a:buSzPts val="4000"/>
              <a:buNone/>
            </a:pPr>
            <a:r>
              <a:rPr lang="en-IN" sz="4000" dirty="0">
                <a:solidFill>
                  <a:schemeClr val="tx1"/>
                </a:solidFill>
                <a:latin typeface="Times New Roman"/>
                <a:cs typeface="Times New Roman"/>
              </a:rPr>
              <a:t>PV system fault detection using </a:t>
            </a:r>
          </a:p>
          <a:p>
            <a:pPr marL="0" lvl="0" indent="0" algn="ctr" rtl="0">
              <a:lnSpc>
                <a:spcPct val="100000"/>
              </a:lnSpc>
              <a:spcBef>
                <a:spcPts val="700"/>
              </a:spcBef>
              <a:spcAft>
                <a:spcPts val="0"/>
              </a:spcAft>
              <a:buSzPts val="4000"/>
              <a:buNone/>
            </a:pPr>
            <a:r>
              <a:rPr lang="en-IN" sz="4000" dirty="0">
                <a:solidFill>
                  <a:schemeClr val="tx1"/>
                </a:solidFill>
                <a:latin typeface="Times New Roman"/>
                <a:cs typeface="Times New Roman"/>
              </a:rPr>
              <a:t>AI/ML</a:t>
            </a:r>
            <a:endParaRPr lang="en-US" dirty="0">
              <a:solidFill>
                <a:schemeClr val="tx1"/>
              </a:solidFill>
            </a:endParaRPr>
          </a:p>
        </p:txBody>
      </p:sp>
      <p:sp>
        <p:nvSpPr>
          <p:cNvPr id="129" name="Google Shape;129;p15"/>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DA20F-778D-43FF-BEEA-9438F3D583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20</a:t>
            </a:fld>
            <a:endParaRPr lang="en-US"/>
          </a:p>
        </p:txBody>
      </p:sp>
      <p:sp>
        <p:nvSpPr>
          <p:cNvPr id="3" name="TextBox 2">
            <a:extLst>
              <a:ext uri="{FF2B5EF4-FFF2-40B4-BE49-F238E27FC236}">
                <a16:creationId xmlns:a16="http://schemas.microsoft.com/office/drawing/2014/main" id="{A2932598-E642-4AB2-9603-A5926286A5DD}"/>
              </a:ext>
            </a:extLst>
          </p:cNvPr>
          <p:cNvSpPr txBox="1"/>
          <p:nvPr/>
        </p:nvSpPr>
        <p:spPr>
          <a:xfrm flipH="1">
            <a:off x="718386" y="914400"/>
            <a:ext cx="4190380" cy="369332"/>
          </a:xfrm>
          <a:prstGeom prst="rect">
            <a:avLst/>
          </a:prstGeom>
          <a:noFill/>
        </p:spPr>
        <p:txBody>
          <a:bodyPr wrap="square" rtlCol="0">
            <a:spAutoFit/>
          </a:bodyPr>
          <a:lstStyle/>
          <a:p>
            <a:r>
              <a:rPr lang="en-US" sz="1800" dirty="0"/>
              <a:t>KNN</a:t>
            </a:r>
            <a:endParaRPr lang="en-IN" sz="1800" dirty="0"/>
          </a:p>
        </p:txBody>
      </p:sp>
      <p:pic>
        <p:nvPicPr>
          <p:cNvPr id="4" name="Picture 3">
            <a:extLst>
              <a:ext uri="{FF2B5EF4-FFF2-40B4-BE49-F238E27FC236}">
                <a16:creationId xmlns:a16="http://schemas.microsoft.com/office/drawing/2014/main" id="{D446E448-081F-44A2-B1B7-BEA25B3314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8386" y="2152385"/>
            <a:ext cx="6438265" cy="1020023"/>
          </a:xfrm>
          <a:prstGeom prst="rect">
            <a:avLst/>
          </a:prstGeom>
          <a:noFill/>
          <a:ln>
            <a:noFill/>
          </a:ln>
        </p:spPr>
      </p:pic>
    </p:spTree>
    <p:extLst>
      <p:ext uri="{BB962C8B-B14F-4D97-AF65-F5344CB8AC3E}">
        <p14:creationId xmlns:p14="http://schemas.microsoft.com/office/powerpoint/2010/main" val="3680093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21</a:t>
            </a:fld>
            <a:endParaRPr lang="en-US"/>
          </a:p>
        </p:txBody>
      </p:sp>
      <p:pic>
        <p:nvPicPr>
          <p:cNvPr id="5" name="Picture 4">
            <a:extLst>
              <a:ext uri="{FF2B5EF4-FFF2-40B4-BE49-F238E27FC236}">
                <a16:creationId xmlns:a16="http://schemas.microsoft.com/office/drawing/2014/main" id="{DE588540-EB69-441B-89FA-8B7791A0E927}"/>
              </a:ext>
            </a:extLst>
          </p:cNvPr>
          <p:cNvPicPr>
            <a:picLocks noChangeAspect="1"/>
          </p:cNvPicPr>
          <p:nvPr/>
        </p:nvPicPr>
        <p:blipFill>
          <a:blip r:embed="rId2"/>
          <a:stretch>
            <a:fillRect/>
          </a:stretch>
        </p:blipFill>
        <p:spPr>
          <a:xfrm>
            <a:off x="0" y="608012"/>
            <a:ext cx="9144000" cy="5522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F07247-7FA9-4F7F-983C-57F07DF183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22</a:t>
            </a:fld>
            <a:endParaRPr lang="en-US"/>
          </a:p>
        </p:txBody>
      </p:sp>
      <p:pic>
        <p:nvPicPr>
          <p:cNvPr id="4" name="Picture 3">
            <a:extLst>
              <a:ext uri="{FF2B5EF4-FFF2-40B4-BE49-F238E27FC236}">
                <a16:creationId xmlns:a16="http://schemas.microsoft.com/office/drawing/2014/main" id="{2DB6A747-9C89-424E-8B72-3B8C095BCBEF}"/>
              </a:ext>
            </a:extLst>
          </p:cNvPr>
          <p:cNvPicPr>
            <a:picLocks noChangeAspect="1"/>
          </p:cNvPicPr>
          <p:nvPr/>
        </p:nvPicPr>
        <p:blipFill>
          <a:blip r:embed="rId2"/>
          <a:stretch>
            <a:fillRect/>
          </a:stretch>
        </p:blipFill>
        <p:spPr>
          <a:xfrm>
            <a:off x="933061" y="1595535"/>
            <a:ext cx="7156580" cy="4170782"/>
          </a:xfrm>
          <a:prstGeom prst="rect">
            <a:avLst/>
          </a:prstGeom>
        </p:spPr>
      </p:pic>
      <p:sp>
        <p:nvSpPr>
          <p:cNvPr id="5" name="TextBox 4">
            <a:extLst>
              <a:ext uri="{FF2B5EF4-FFF2-40B4-BE49-F238E27FC236}">
                <a16:creationId xmlns:a16="http://schemas.microsoft.com/office/drawing/2014/main" id="{0E1E1CC6-13DF-41E3-B3F8-DEE3CC011410}"/>
              </a:ext>
            </a:extLst>
          </p:cNvPr>
          <p:cNvSpPr txBox="1"/>
          <p:nvPr/>
        </p:nvSpPr>
        <p:spPr>
          <a:xfrm>
            <a:off x="1119673" y="672698"/>
            <a:ext cx="67926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Confusion Matrix of True Label vs Predicted Label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62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A6E4-6258-48F1-90AC-ADC5E84D27B0}"/>
              </a:ext>
            </a:extLst>
          </p:cNvPr>
          <p:cNvSpPr>
            <a:spLocks noGrp="1"/>
          </p:cNvSpPr>
          <p:nvPr>
            <p:ph type="title"/>
          </p:nvPr>
        </p:nvSpPr>
        <p:spPr>
          <a:xfrm>
            <a:off x="609600" y="6350"/>
            <a:ext cx="8151812" cy="1029348"/>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Result of MLP of 20 epochs with cv=5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84A10A-5C5A-4DB8-A73F-1F0CAFB29B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23</a:t>
            </a:fld>
            <a:endParaRPr lang="en-US"/>
          </a:p>
        </p:txBody>
      </p:sp>
      <p:pic>
        <p:nvPicPr>
          <p:cNvPr id="8" name="Picture 7">
            <a:extLst>
              <a:ext uri="{FF2B5EF4-FFF2-40B4-BE49-F238E27FC236}">
                <a16:creationId xmlns:a16="http://schemas.microsoft.com/office/drawing/2014/main" id="{F6FF222C-17C2-40C3-8C9C-4BABAF535C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793102"/>
            <a:ext cx="7924800" cy="5113176"/>
          </a:xfrm>
          <a:prstGeom prst="rect">
            <a:avLst/>
          </a:prstGeom>
          <a:noFill/>
          <a:ln>
            <a:noFill/>
          </a:ln>
        </p:spPr>
      </p:pic>
    </p:spTree>
    <p:extLst>
      <p:ext uri="{BB962C8B-B14F-4D97-AF65-F5344CB8AC3E}">
        <p14:creationId xmlns:p14="http://schemas.microsoft.com/office/powerpoint/2010/main" val="46264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14" name="Google Shape;214;p22"/>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215" name="Google Shape;215;p22"/>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216" name="Google Shape;216;p22"/>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217" name="Google Shape;217;p22"/>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24</a:t>
            </a:fld>
            <a:endParaRPr/>
          </a:p>
        </p:txBody>
      </p:sp>
      <p:graphicFrame>
        <p:nvGraphicFramePr>
          <p:cNvPr id="218" name="Google Shape;218;p22"/>
          <p:cNvGraphicFramePr/>
          <p:nvPr>
            <p:extLst>
              <p:ext uri="{D42A27DB-BD31-4B8C-83A1-F6EECF244321}">
                <p14:modId xmlns:p14="http://schemas.microsoft.com/office/powerpoint/2010/main" val="3637823847"/>
              </p:ext>
            </p:extLst>
          </p:nvPr>
        </p:nvGraphicFramePr>
        <p:xfrm>
          <a:off x="749300" y="1828800"/>
          <a:ext cx="7556500" cy="3708350"/>
        </p:xfrm>
        <a:graphic>
          <a:graphicData uri="http://schemas.openxmlformats.org/drawingml/2006/table">
            <a:tbl>
              <a:tblPr>
                <a:noFill/>
                <a:tableStyleId>{F822A240-EBC7-4300-97A8-DDC818D64E46}</a:tableStyleId>
              </a:tblPr>
              <a:tblGrid>
                <a:gridCol w="35941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1475">
                <a:tc>
                  <a:txBody>
                    <a:bodyPr/>
                    <a:lstStyle/>
                    <a:p>
                      <a:pPr marL="0" marR="0" lvl="0" indent="0" algn="l" rtl="0">
                        <a:lnSpc>
                          <a:spcPct val="100000"/>
                        </a:lnSpc>
                        <a:spcBef>
                          <a:spcPts val="0"/>
                        </a:spcBef>
                        <a:spcAft>
                          <a:spcPts val="0"/>
                        </a:spcAft>
                        <a:buClr>
                          <a:schemeClr val="lt1"/>
                        </a:buClr>
                        <a:buSzPts val="1800"/>
                        <a:buFont typeface="Times New Roman"/>
                        <a:buNone/>
                      </a:pPr>
                      <a:r>
                        <a:rPr lang="en-US" sz="1800" b="1" i="0" u="none">
                          <a:solidFill>
                            <a:schemeClr val="lt1"/>
                          </a:solidFill>
                          <a:latin typeface="Times New Roman"/>
                          <a:ea typeface="Times New Roman"/>
                          <a:cs typeface="Times New Roman"/>
                          <a:sym typeface="Times New Roman"/>
                        </a:rPr>
                        <a:t>Components</a:t>
                      </a:r>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lt1"/>
                        </a:buClr>
                        <a:buSzPts val="1800"/>
                        <a:buFont typeface="Times New Roman"/>
                        <a:buNone/>
                      </a:pPr>
                      <a:r>
                        <a:rPr lang="en-US" sz="1800" b="1" i="0" u="none">
                          <a:solidFill>
                            <a:schemeClr val="lt1"/>
                          </a:solidFill>
                          <a:latin typeface="Times New Roman"/>
                          <a:ea typeface="Times New Roman"/>
                          <a:cs typeface="Times New Roman"/>
                          <a:sym typeface="Times New Roman"/>
                        </a:rPr>
                        <a:t>Cost</a:t>
                      </a:r>
                      <a:endParaRPr/>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Arduino </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Rs.400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Temperature Sensor</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Rs.157</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2"/>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Wires</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Rs.175</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ESP8266</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Rs.280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4"/>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Digital light intensity sensor</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Rs.260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5"/>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Solar Panel</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Rs.4800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6"/>
                  </a:ext>
                </a:extLst>
              </a:tr>
              <a:tr h="3698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Voltage Detection Sensor module</a:t>
                      </a:r>
                      <a:endParaRPr sz="1800" dirty="0">
                        <a:latin typeface="Times New Roman" panose="02020603050405020304" pitchFamily="18" charset="0"/>
                        <a:cs typeface="Times New Roman" panose="02020603050405020304" pitchFamily="18" charset="0"/>
                      </a:endParaRPr>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Rs.200</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7"/>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cs typeface="Times New Roman"/>
                          <a:sym typeface="Times New Roman"/>
                        </a:rPr>
                        <a:t>Current Detection Sensor module</a:t>
                      </a:r>
                      <a:endParaRPr dirty="0"/>
                    </a:p>
                  </a:txBody>
                  <a:tcPr marL="91450" marR="91450" marT="45700" marB="45700">
                    <a:lnL w="9525" cap="flat" cmpd="sng">
                      <a:solidFill>
                        <a:srgbClr val="00CC98"/>
                      </a:solidFill>
                      <a:prstDash val="solid"/>
                      <a:round/>
                      <a:headEnd type="none" w="sm" len="sm"/>
                      <a:tailEnd type="none" w="sm" len="sm"/>
                    </a:lnL>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Rs.849</a:t>
                      </a:r>
                      <a:endParaRPr dirty="0"/>
                    </a:p>
                  </a:txBody>
                  <a:tcPr marL="91450" marR="91450" marT="45700" marB="45700">
                    <a:lnR w="9525" cap="flat" cmpd="sng">
                      <a:solidFill>
                        <a:srgbClr val="00CC98"/>
                      </a:solidFill>
                      <a:prstDash val="solid"/>
                      <a:round/>
                      <a:headEnd type="none" w="sm" len="sm"/>
                      <a:tailEnd type="none" w="sm" len="sm"/>
                    </a:lnR>
                    <a:lnT w="9525" cap="flat" cmpd="sng">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08"/>
                  </a:ext>
                </a:extLst>
              </a:tr>
              <a:tr h="371475">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Total</a:t>
                      </a:r>
                      <a:endParaRPr dirty="0"/>
                    </a:p>
                  </a:txBody>
                  <a:tcPr marL="91450" marR="91450" marT="45700" marB="45700">
                    <a:lnL w="9525" cap="flat" cmpd="sng">
                      <a:solidFill>
                        <a:srgbClr val="00CC98"/>
                      </a:solidFill>
                      <a:prstDash val="solid"/>
                      <a:round/>
                      <a:headEnd type="none" w="sm" len="sm"/>
                      <a:tailEnd type="none" w="sm" len="sm"/>
                    </a:lnL>
                    <a:lnT w="9525" cap="flat" cmpd="sng" algn="ctr">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Rs.7121</a:t>
                      </a:r>
                      <a:endParaRPr dirty="0"/>
                    </a:p>
                  </a:txBody>
                  <a:tcPr marL="91450" marR="91450" marT="45700" marB="45700">
                    <a:lnR w="9525" cap="flat" cmpd="sng">
                      <a:solidFill>
                        <a:srgbClr val="00CC98"/>
                      </a:solidFill>
                      <a:prstDash val="solid"/>
                      <a:round/>
                      <a:headEnd type="none" w="sm" len="sm"/>
                      <a:tailEnd type="none" w="sm" len="sm"/>
                    </a:lnR>
                    <a:lnT w="9525" cap="flat" cmpd="sng" algn="ctr">
                      <a:solidFill>
                        <a:srgbClr val="00CC98"/>
                      </a:solidFill>
                      <a:prstDash val="solid"/>
                      <a:round/>
                      <a:headEnd type="none" w="sm" len="sm"/>
                      <a:tailEnd type="none" w="sm" len="sm"/>
                    </a:lnT>
                    <a:lnB w="9525" cap="flat" cmpd="sng">
                      <a:solidFill>
                        <a:srgbClr val="00CC98"/>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219" name="Google Shape;219;p22"/>
          <p:cNvSpPr txBox="1"/>
          <p:nvPr/>
        </p:nvSpPr>
        <p:spPr>
          <a:xfrm>
            <a:off x="876300" y="1079549"/>
            <a:ext cx="6477000" cy="584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3200"/>
              <a:buFont typeface="Times New Roman"/>
              <a:buNone/>
            </a:pPr>
            <a:r>
              <a:rPr lang="en-US" sz="3200" b="0" i="0" u="none" dirty="0">
                <a:solidFill>
                  <a:srgbClr val="FF0000"/>
                </a:solidFill>
                <a:latin typeface="Times New Roman"/>
                <a:ea typeface="Times New Roman"/>
                <a:cs typeface="Times New Roman"/>
                <a:sym typeface="Times New Roman"/>
              </a:rPr>
              <a:t>BUDGET OF THE PROJECT</a:t>
            </a:r>
            <a:endParaRPr dirty="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solidFill>
                  <a:srgbClr val="FF0000"/>
                </a:solidFill>
                <a:latin typeface="Times New Roman" panose="02020603050405020304" pitchFamily="18" charset="0"/>
                <a:cs typeface="Times New Roman" panose="02020603050405020304" pitchFamily="18" charset="0"/>
              </a:rPr>
              <a:t>R</a:t>
            </a:r>
            <a:r>
              <a:rPr lang="en-IN" sz="4000" dirty="0">
                <a:solidFill>
                  <a:srgbClr val="FF0000"/>
                </a:solidFill>
                <a:latin typeface="Times New Roman" panose="02020603050405020304" pitchFamily="18" charset="0"/>
                <a:cs typeface="Times New Roman" panose="02020603050405020304" pitchFamily="18" charset="0"/>
              </a:rPr>
              <a:t>EFERENCES</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12775" y="932688"/>
            <a:ext cx="8151812" cy="5650992"/>
          </a:xfrm>
        </p:spPr>
        <p:txBody>
          <a:bodyPr/>
          <a:lstStyle/>
          <a:p>
            <a:r>
              <a:rPr lang="en-US" sz="1800" dirty="0"/>
              <a:t>[1] M. </a:t>
            </a:r>
            <a:r>
              <a:rPr lang="en-US" sz="1800" dirty="0" err="1"/>
              <a:t>Sabbaghpur</a:t>
            </a:r>
            <a:r>
              <a:rPr lang="en-US" sz="1800" dirty="0"/>
              <a:t> </a:t>
            </a:r>
            <a:r>
              <a:rPr lang="en-US" sz="1800" dirty="0" err="1"/>
              <a:t>Arani</a:t>
            </a:r>
            <a:r>
              <a:rPr lang="en-US" sz="1800" dirty="0"/>
              <a:t> and M. A. </a:t>
            </a:r>
            <a:r>
              <a:rPr lang="en-US" sz="1800" dirty="0" err="1"/>
              <a:t>Hejazi</a:t>
            </a:r>
            <a:r>
              <a:rPr lang="en-US" sz="1800" dirty="0"/>
              <a:t>, “The comprehensive study of electrical faults in PV arrays,” Journal of Electrical and Computer Engineering, vol. 2016, Article ID 8712960, 10pages, 2016.</a:t>
            </a:r>
          </a:p>
          <a:p>
            <a:r>
              <a:rPr lang="en-US" sz="1800" dirty="0"/>
              <a:t>[2] A. </a:t>
            </a:r>
            <a:r>
              <a:rPr lang="en-US" sz="1800" dirty="0" err="1"/>
              <a:t>Triki-Lahiani</a:t>
            </a:r>
            <a:r>
              <a:rPr lang="en-US" sz="1800" dirty="0"/>
              <a:t>, A. </a:t>
            </a:r>
            <a:r>
              <a:rPr lang="en-US" sz="1800" dirty="0" err="1"/>
              <a:t>Bennani</a:t>
            </a:r>
            <a:r>
              <a:rPr lang="en-US" sz="1800" dirty="0"/>
              <a:t>-Ben </a:t>
            </a:r>
            <a:r>
              <a:rPr lang="en-US" sz="1800" dirty="0" err="1"/>
              <a:t>Abdelghani</a:t>
            </a:r>
            <a:r>
              <a:rPr lang="en-US" sz="1800" dirty="0"/>
              <a:t>, and I. </a:t>
            </a:r>
            <a:r>
              <a:rPr lang="en-US" sz="1800" dirty="0" err="1"/>
              <a:t>SlamaBelkhodja,“Fault</a:t>
            </a:r>
            <a:r>
              <a:rPr lang="en-US" sz="1800" dirty="0"/>
              <a:t> detection and monitoring systems for </a:t>
            </a:r>
            <a:r>
              <a:rPr lang="en-US" sz="1800" dirty="0" err="1"/>
              <a:t>photovoltaic</a:t>
            </a:r>
            <a:r>
              <a:rPr lang="en-US" sz="1800" dirty="0"/>
              <a:t> installations: a review,” Renewable and Sustainable Energy Reviews, vol. 82, pp. 2680–2692, 2018.</a:t>
            </a:r>
          </a:p>
          <a:p>
            <a:r>
              <a:rPr lang="en-US" sz="1800" dirty="0"/>
              <a:t>[3] Y. </a:t>
            </a:r>
            <a:r>
              <a:rPr lang="en-US" sz="1800" dirty="0" err="1"/>
              <a:t>Hu</a:t>
            </a:r>
            <a:r>
              <a:rPr lang="en-US" sz="1800" dirty="0"/>
              <a:t> and W. Cao, Theoretical analysis and implementation of photovoltaic fault diagnosis, </a:t>
            </a:r>
            <a:r>
              <a:rPr lang="en-US" sz="1800" dirty="0" err="1"/>
              <a:t>Intech</a:t>
            </a:r>
            <a:r>
              <a:rPr lang="en-US" sz="1800" dirty="0"/>
              <a:t>, 2016.</a:t>
            </a:r>
          </a:p>
          <a:p>
            <a:r>
              <a:rPr lang="en-US" sz="1800" dirty="0"/>
              <a:t>[4] A. Y. </a:t>
            </a:r>
            <a:r>
              <a:rPr lang="en-US" sz="1800" dirty="0" err="1"/>
              <a:t>Appiah</a:t>
            </a:r>
            <a:r>
              <a:rPr lang="en-US" sz="1800" dirty="0"/>
              <a:t>, X. Zhang, B. B. K. </a:t>
            </a:r>
            <a:r>
              <a:rPr lang="en-US" sz="1800" dirty="0" err="1"/>
              <a:t>Ayawli</a:t>
            </a:r>
            <a:r>
              <a:rPr lang="en-US" sz="1800" dirty="0"/>
              <a:t>, and F. </a:t>
            </a:r>
            <a:r>
              <a:rPr lang="en-US" sz="1800" dirty="0" err="1"/>
              <a:t>Kyeremeh,“Review</a:t>
            </a:r>
            <a:r>
              <a:rPr lang="en-US" sz="1800" dirty="0"/>
              <a:t> and performance evaluation of photovoltaic array fault detection and diagnosis techniques,” International Journal of </a:t>
            </a:r>
            <a:r>
              <a:rPr lang="en-US" sz="1800" dirty="0" err="1"/>
              <a:t>Photoenergy</a:t>
            </a:r>
            <a:r>
              <a:rPr lang="en-US" sz="1800" dirty="0"/>
              <a:t>, vol. 2019, Article ID 6953530, 19 pages,2019</a:t>
            </a:r>
          </a:p>
          <a:p>
            <a:r>
              <a:rPr lang="en-US" sz="1800" dirty="0"/>
              <a:t>[5] Y. </a:t>
            </a:r>
            <a:r>
              <a:rPr lang="en-US" sz="1800" dirty="0" err="1"/>
              <a:t>Hu</a:t>
            </a:r>
            <a:r>
              <a:rPr lang="en-US" sz="1800" dirty="0"/>
              <a:t>, W. Cao, J. Ma, S. Finney, and D. Li, “Identifying </a:t>
            </a:r>
            <a:r>
              <a:rPr lang="en-US" sz="1800" dirty="0" err="1"/>
              <a:t>PVmodule</a:t>
            </a:r>
            <a:r>
              <a:rPr lang="en-US" sz="1800" dirty="0"/>
              <a:t> mismatch faults by a </a:t>
            </a:r>
            <a:r>
              <a:rPr lang="en-US" sz="1800" dirty="0" err="1"/>
              <a:t>thermography</a:t>
            </a:r>
            <a:r>
              <a:rPr lang="en-US" sz="1800" dirty="0"/>
              <a:t>-based </a:t>
            </a:r>
            <a:r>
              <a:rPr lang="en-US" sz="1800" dirty="0" err="1"/>
              <a:t>temperature</a:t>
            </a:r>
            <a:r>
              <a:rPr lang="en-US" sz="1800" dirty="0"/>
              <a:t> distribution analysis,” IEEE Transactions on Device </a:t>
            </a:r>
            <a:r>
              <a:rPr lang="en-US" sz="1800" dirty="0" err="1"/>
              <a:t>andMaterials</a:t>
            </a:r>
            <a:r>
              <a:rPr lang="en-US" sz="1800" dirty="0"/>
              <a:t> Reliability, vol. 14, no. 4, pp. 951–960, 2014.</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318" name="Google Shape;318;p2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319" name="Google Shape;319;p2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320" name="Google Shape;320;p28"/>
          <p:cNvSpPr txBox="1">
            <a:spLocks noGrp="1"/>
          </p:cNvSpPr>
          <p:nvPr>
            <p:ph type="ctrTitle"/>
          </p:nvPr>
        </p:nvSpPr>
        <p:spPr>
          <a:xfrm>
            <a:off x="2667000" y="2130425"/>
            <a:ext cx="4343400" cy="1470025"/>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4000"/>
              <a:buNone/>
            </a:pPr>
            <a:r>
              <a:rPr lang="en-US" sz="4000" b="0" i="0" u="none" dirty="0">
                <a:solidFill>
                  <a:srgbClr val="FF0000"/>
                </a:solidFill>
                <a:latin typeface="Times New Roman"/>
                <a:ea typeface="Times New Roman"/>
                <a:cs typeface="Times New Roman"/>
                <a:sym typeface="Times New Roman"/>
              </a:rPr>
              <a:t>THANK YOU!</a:t>
            </a:r>
            <a:endParaRPr dirty="0"/>
          </a:p>
        </p:txBody>
      </p:sp>
      <p:sp>
        <p:nvSpPr>
          <p:cNvPr id="321" name="Google Shape;321;p2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26</a:t>
            </a:fld>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0" name="Google Shape;110;p14"/>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11" name="Google Shape;111;p14"/>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12" name="Google Shape;112;p14"/>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13" name="Google Shape;113;p14"/>
          <p:cNvSpPr txBox="1">
            <a:spLocks noGrp="1"/>
          </p:cNvSpPr>
          <p:nvPr>
            <p:ph type="ctrTitle"/>
          </p:nvPr>
        </p:nvSpPr>
        <p:spPr>
          <a:xfrm>
            <a:off x="1524000" y="915987"/>
            <a:ext cx="6096000" cy="9144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4400"/>
              <a:buNone/>
            </a:pPr>
            <a:r>
              <a:rPr lang="en-US" sz="4400" b="0" i="0" u="none" dirty="0">
                <a:solidFill>
                  <a:srgbClr val="FF0000"/>
                </a:solidFill>
                <a:latin typeface="Times New Roman"/>
                <a:ea typeface="Times New Roman"/>
                <a:cs typeface="Times New Roman"/>
                <a:sym typeface="Times New Roman"/>
              </a:rPr>
              <a:t>Outline of Presentation</a:t>
            </a:r>
            <a:endParaRPr dirty="0"/>
          </a:p>
        </p:txBody>
      </p:sp>
      <p:sp>
        <p:nvSpPr>
          <p:cNvPr id="114" name="Google Shape;114;p14"/>
          <p:cNvSpPr txBox="1">
            <a:spLocks noGrp="1"/>
          </p:cNvSpPr>
          <p:nvPr>
            <p:ph type="subTitle" idx="1"/>
          </p:nvPr>
        </p:nvSpPr>
        <p:spPr>
          <a:xfrm>
            <a:off x="0" y="1874520"/>
            <a:ext cx="9144000" cy="4219892"/>
          </a:xfrm>
          <a:prstGeom prst="rect">
            <a:avLst/>
          </a:prstGeom>
          <a:noFill/>
          <a:ln>
            <a:noFill/>
          </a:ln>
        </p:spPr>
        <p:txBody>
          <a:bodyPr spcFirstLastPara="1" wrap="square" lIns="90000" tIns="46800" rIns="90000" bIns="46800" anchor="t" anchorCtr="0">
            <a:noAutofit/>
          </a:bodyPr>
          <a:lstStyle/>
          <a:p>
            <a:pPr marL="971550" lvl="1" indent="-514350" algn="l" rtl="0">
              <a:lnSpc>
                <a:spcPct val="100000"/>
              </a:lnSpc>
              <a:spcBef>
                <a:spcPts val="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Title of the Project</a:t>
            </a:r>
            <a:endParaRPr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 &amp; associated activities</a:t>
            </a: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Review</a:t>
            </a:r>
            <a:endParaRPr lang="en-IN" dirty="0">
              <a:latin typeface="Times New Roman" panose="02020603050405020304" pitchFamily="18" charset="0"/>
              <a:cs typeface="Times New Roman" panose="02020603050405020304" pitchFamily="18" charset="0"/>
            </a:endParaRPr>
          </a:p>
          <a:p>
            <a:pPr marL="971550" lvl="1" indent="-514350" algn="l" rtl="0">
              <a:lnSpc>
                <a:spcPct val="100000"/>
              </a:lnSpc>
              <a:spcBef>
                <a:spcPts val="500"/>
              </a:spcBef>
              <a:spcAft>
                <a:spcPts val="0"/>
              </a:spcAft>
              <a:buClr>
                <a:srgbClr val="0D0D0D"/>
              </a:buClr>
              <a:buSzPts val="2860"/>
              <a:buFont typeface="Arial"/>
              <a:buChar char="•"/>
            </a:pPr>
            <a:r>
              <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The budget of project</a:t>
            </a: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Proposed Block Diagrams</a:t>
            </a:r>
            <a:endParaRPr lang="en-US" sz="2600" b="0" i="0" u="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Results</a:t>
            </a:r>
          </a:p>
          <a:p>
            <a:pPr marL="971550" lvl="1" indent="-514350" algn="l">
              <a:spcBef>
                <a:spcPts val="500"/>
              </a:spcBef>
              <a:buClr>
                <a:srgbClr val="0D0D0D"/>
              </a:buClr>
              <a:buSzPts val="2860"/>
              <a:buFont typeface="Arial"/>
              <a:buChar char="•"/>
            </a:pPr>
            <a:r>
              <a:rPr lang="en-IN" dirty="0">
                <a:solidFill>
                  <a:schemeClr val="dk1"/>
                </a:solidFill>
                <a:latin typeface="Times New Roman" panose="02020603050405020304" pitchFamily="18" charset="0"/>
                <a:cs typeface="Times New Roman" panose="02020603050405020304" pitchFamily="18" charset="0"/>
                <a:sym typeface="Times New Roman"/>
              </a:rPr>
              <a:t>References</a:t>
            </a:r>
            <a:endParaRPr dirty="0">
              <a:latin typeface="Times New Roman" panose="02020603050405020304" pitchFamily="18" charset="0"/>
              <a:cs typeface="Times New Roman" panose="02020603050405020304" pitchFamily="18" charset="0"/>
            </a:endParaRPr>
          </a:p>
          <a:p>
            <a:pPr marL="971550" lvl="1" indent="-332740" algn="l" rtl="0">
              <a:lnSpc>
                <a:spcPct val="100000"/>
              </a:lnSpc>
              <a:spcBef>
                <a:spcPts val="500"/>
              </a:spcBef>
              <a:spcAft>
                <a:spcPts val="0"/>
              </a:spcAft>
              <a:buClr>
                <a:srgbClr val="0D0D0D"/>
              </a:buClr>
              <a:buSzPts val="2860"/>
              <a:buFont typeface="Arial"/>
              <a:buNone/>
            </a:pPr>
            <a:endParaRPr sz="2600" b="0" i="0" u="none" dirty="0">
              <a:solidFill>
                <a:schemeClr val="dk1"/>
              </a:solidFill>
              <a:latin typeface="Times New Roman"/>
              <a:ea typeface="Times New Roman"/>
              <a:cs typeface="Times New Roman"/>
              <a:sym typeface="Times New Roman"/>
            </a:endParaRPr>
          </a:p>
          <a:p>
            <a:pPr marL="0" lvl="0" indent="0" algn="ctr" rtl="0">
              <a:spcBef>
                <a:spcPts val="700"/>
              </a:spcBef>
              <a:spcAft>
                <a:spcPts val="0"/>
              </a:spcAft>
              <a:buSzPts val="2600"/>
              <a:buNone/>
            </a:pPr>
            <a:endParaRPr sz="2600" b="0" i="0" u="none" dirty="0">
              <a:solidFill>
                <a:schemeClr val="dk1"/>
              </a:solidFill>
              <a:latin typeface="Times New Roman"/>
              <a:ea typeface="Times New Roman"/>
              <a:cs typeface="Times New Roman"/>
              <a:sym typeface="Times New Roman"/>
            </a:endParaRPr>
          </a:p>
        </p:txBody>
      </p:sp>
      <p:sp>
        <p:nvSpPr>
          <p:cNvPr id="115" name="Google Shape;115;p14"/>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3</a:t>
            </a:fld>
            <a:endParaRPr/>
          </a:p>
        </p:txBody>
      </p:sp>
      <p:sp>
        <p:nvSpPr>
          <p:cNvPr id="116" name="Google Shape;116;p14"/>
          <p:cNvSpPr txBox="1"/>
          <p:nvPr/>
        </p:nvSpPr>
        <p:spPr>
          <a:xfrm>
            <a:off x="177282" y="1530220"/>
            <a:ext cx="8966718" cy="386251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000"/>
              <a:buFont typeface="Arial"/>
              <a:buNone/>
            </a:pPr>
            <a:endParaRPr sz="4000" b="1" i="0" u="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4000" b="1" i="0" u="none" dirty="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7" name="Google Shape;137;p16"/>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38" name="Google Shape;138;p16"/>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39" name="Google Shape;139;p16"/>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40" name="Google Shape;140;p16"/>
          <p:cNvSpPr txBox="1">
            <a:spLocks noGrp="1"/>
          </p:cNvSpPr>
          <p:nvPr>
            <p:ph type="ctrTitle"/>
          </p:nvPr>
        </p:nvSpPr>
        <p:spPr>
          <a:xfrm>
            <a:off x="457200" y="990600"/>
            <a:ext cx="8229600" cy="6096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900"/>
              <a:buNone/>
            </a:pPr>
            <a:r>
              <a:rPr lang="en-US" sz="3900" b="0" i="0" u="none" dirty="0">
                <a:solidFill>
                  <a:srgbClr val="FF0000"/>
                </a:solidFill>
                <a:latin typeface="Times New Roman"/>
                <a:ea typeface="Times New Roman"/>
                <a:cs typeface="Times New Roman"/>
                <a:sym typeface="Times New Roman"/>
              </a:rPr>
              <a:t>PROBLEM STATEMENT</a:t>
            </a:r>
            <a:endParaRPr dirty="0"/>
          </a:p>
        </p:txBody>
      </p:sp>
      <p:sp>
        <p:nvSpPr>
          <p:cNvPr id="141" name="Google Shape;141;p16"/>
          <p:cNvSpPr txBox="1">
            <a:spLocks noGrp="1"/>
          </p:cNvSpPr>
          <p:nvPr>
            <p:ph type="subTitle" idx="1"/>
          </p:nvPr>
        </p:nvSpPr>
        <p:spPr>
          <a:xfrm>
            <a:off x="381000" y="2057400"/>
            <a:ext cx="8382000" cy="3352800"/>
          </a:xfrm>
          <a:prstGeom prst="rect">
            <a:avLst/>
          </a:prstGeom>
          <a:noFill/>
          <a:ln>
            <a:noFill/>
          </a:ln>
        </p:spPr>
        <p:txBody>
          <a:bodyPr spcFirstLastPara="1" wrap="square" lIns="90000" tIns="46800" rIns="90000" bIns="46800" anchor="t" anchorCtr="0">
            <a:noAutofit/>
          </a:bodyPr>
          <a:lstStyle/>
          <a:p>
            <a:pPr algn="just"/>
            <a:r>
              <a:rPr lang="en-US" altLang="en-US" sz="2800" dirty="0">
                <a:latin typeface="Times New Roman" pitchFamily="18" charset="0"/>
                <a:cs typeface="Times New Roman" pitchFamily="18" charset="0"/>
              </a:rPr>
              <a:t>	PV systems are subject to various faults and failures, and early fault detection of those faults and failures is very important for the efficiency and safety of the PV systems</a:t>
            </a:r>
            <a:endParaRPr lang="en-IN" altLang="en-US" sz="2800" dirty="0">
              <a:solidFill>
                <a:srgbClr val="FF0000"/>
              </a:solidFill>
              <a:latin typeface="Times New Roman" pitchFamily="18" charset="0"/>
              <a:cs typeface="Times New Roman" pitchFamily="18" charset="0"/>
            </a:endParaRPr>
          </a:p>
        </p:txBody>
      </p:sp>
      <p:sp>
        <p:nvSpPr>
          <p:cNvPr id="142" name="Google Shape;142;p16"/>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306-6C1D-429F-B3C8-04D750C93E9D}"/>
              </a:ext>
            </a:extLst>
          </p:cNvPr>
          <p:cNvSpPr>
            <a:spLocks noGrp="1"/>
          </p:cNvSpPr>
          <p:nvPr>
            <p:ph type="ctrTitle"/>
          </p:nvPr>
        </p:nvSpPr>
        <p:spPr>
          <a:xfrm>
            <a:off x="835090" y="161666"/>
            <a:ext cx="7772400" cy="1470025"/>
          </a:xfrm>
        </p:spPr>
        <p:txBody>
          <a:bodyPr/>
          <a:lstStyle/>
          <a:p>
            <a:pPr algn="ctr"/>
            <a:r>
              <a:rPr lang="en-US" sz="4000" dirty="0">
                <a:solidFill>
                  <a:srgbClr val="FF0000"/>
                </a:solidFill>
                <a:latin typeface="Times New Roman"/>
                <a:cs typeface="Times New Roman"/>
                <a:sym typeface="Times New Roman"/>
              </a:rPr>
              <a:t>MOTIVATION</a:t>
            </a:r>
            <a:endParaRPr lang="en-IN" sz="4000" dirty="0"/>
          </a:p>
        </p:txBody>
      </p:sp>
      <p:sp>
        <p:nvSpPr>
          <p:cNvPr id="3" name="Subtitle 2">
            <a:extLst>
              <a:ext uri="{FF2B5EF4-FFF2-40B4-BE49-F238E27FC236}">
                <a16:creationId xmlns:a16="http://schemas.microsoft.com/office/drawing/2014/main" id="{277746FA-140D-45ED-A939-E4DD375762BD}"/>
              </a:ext>
            </a:extLst>
          </p:cNvPr>
          <p:cNvSpPr>
            <a:spLocks noGrp="1"/>
          </p:cNvSpPr>
          <p:nvPr>
            <p:ph type="subTitle" idx="1"/>
          </p:nvPr>
        </p:nvSpPr>
        <p:spPr>
          <a:xfrm>
            <a:off x="921397" y="1450910"/>
            <a:ext cx="7301205" cy="4278086"/>
          </a:xfrm>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India stands third in Asia and fourth in the world in terms of solar power production across its plants. This currently accounts for about 38% of its total capacity of renewable energy.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55"/>
              </a:spcBef>
            </a:pPr>
            <a:r>
              <a:rPr lang="en-US"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Claimed to be the largest solar power plant in the world,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Bhadla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Solar Park is located 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Bhadla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village, in Rajasthan’s Jodhpur district. Spanning 14,000 acres, the fully operational power plant has been installed with a capacity of nearly 2,250 megawatts (MW). Such projects on this large scale require a smart and scientific approach to handle the faulty problems arriving at minute scale that can turn out difficult to detect and identify and hence, the main reason for our topic of project.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6196EAF-FDB5-44C1-88D0-2E3E67879AF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5</a:t>
            </a:fld>
            <a:endParaRPr lang="en-US"/>
          </a:p>
        </p:txBody>
      </p:sp>
    </p:spTree>
    <p:extLst>
      <p:ext uri="{BB962C8B-B14F-4D97-AF65-F5344CB8AC3E}">
        <p14:creationId xmlns:p14="http://schemas.microsoft.com/office/powerpoint/2010/main" val="64966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0" name="Google Shape;150;p17"/>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51" name="Google Shape;151;p17"/>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52" name="Google Shape;152;p17"/>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53" name="Google Shape;153;p17"/>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analyze data and predict electrical faults</a:t>
            </a:r>
          </a:p>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identify and classify fault types</a:t>
            </a:r>
          </a:p>
          <a:p>
            <a:pPr marL="457200" lvl="0" indent="-457200" algn="l" rtl="0">
              <a:lnSpc>
                <a:spcPct val="100000"/>
              </a:lnSpc>
              <a:spcBef>
                <a:spcPts val="0"/>
              </a:spcBef>
              <a:spcAft>
                <a:spcPts val="0"/>
              </a:spcAft>
              <a:buClr>
                <a:srgbClr val="000000"/>
              </a:buClr>
              <a:buSzPts val="2900"/>
              <a:buFont typeface="Arial"/>
              <a:buChar char="•"/>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To improve power productivity of </a:t>
            </a:r>
            <a:r>
              <a:rPr lang="en-US" sz="2800" dirty="0">
                <a:latin typeface="Times New Roman" panose="02020603050405020304" pitchFamily="18" charset="0"/>
                <a:ea typeface="Arial"/>
                <a:cs typeface="Times New Roman" panose="02020603050405020304" pitchFamily="18" charset="0"/>
                <a:sym typeface="Arial"/>
              </a:rPr>
              <a:t>the PV module for </a:t>
            </a:r>
            <a:r>
              <a:rPr lang="en-US" sz="2800">
                <a:latin typeface="Times New Roman" panose="02020603050405020304" pitchFamily="18" charset="0"/>
                <a:ea typeface="Arial"/>
                <a:cs typeface="Times New Roman" panose="02020603050405020304" pitchFamily="18" charset="0"/>
                <a:sym typeface="Arial"/>
              </a:rPr>
              <a:t>better efficiency.</a:t>
            </a:r>
            <a:endParaRPr lang="en-US" sz="2800" b="0" i="0" u="none"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457200" algn="l" rtl="0">
              <a:lnSpc>
                <a:spcPct val="100000"/>
              </a:lnSpc>
              <a:spcBef>
                <a:spcPts val="700"/>
              </a:spcBef>
              <a:spcAft>
                <a:spcPts val="0"/>
              </a:spcAft>
              <a:buSzPts val="2000"/>
              <a:buNone/>
            </a:pPr>
            <a:r>
              <a:rPr lang="en-US" sz="2800" b="0" i="0" u="none" dirty="0">
                <a:solidFill>
                  <a:srgbClr val="000000"/>
                </a:solidFill>
                <a:latin typeface="Times New Roman" panose="02020603050405020304" pitchFamily="18" charset="0"/>
                <a:ea typeface="Arial"/>
                <a:cs typeface="Times New Roman" panose="02020603050405020304" pitchFamily="18" charset="0"/>
                <a:sym typeface="Arial"/>
              </a:rPr>
              <a:t>      </a:t>
            </a:r>
            <a:endParaRPr sz="28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700"/>
              </a:spcBef>
              <a:spcAft>
                <a:spcPts val="0"/>
              </a:spcAft>
              <a:buSzPts val="2000"/>
              <a:buNone/>
            </a:pPr>
            <a:r>
              <a:rPr lang="en-US" sz="2000" b="0" i="0" u="none" dirty="0">
                <a:solidFill>
                  <a:srgbClr val="000000"/>
                </a:solidFill>
                <a:latin typeface="Arial"/>
                <a:ea typeface="Arial"/>
                <a:cs typeface="Arial"/>
                <a:sym typeface="Arial"/>
              </a:rPr>
              <a:t>      </a:t>
            </a:r>
            <a:endParaRPr dirty="0"/>
          </a:p>
        </p:txBody>
      </p:sp>
      <p:sp>
        <p:nvSpPr>
          <p:cNvPr id="154" name="Google Shape;154;p17"/>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6</a:t>
            </a:fld>
            <a:endParaRPr/>
          </a:p>
        </p:txBody>
      </p:sp>
      <p:sp>
        <p:nvSpPr>
          <p:cNvPr id="155" name="Google Shape;155;p17"/>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dirty="0">
                <a:solidFill>
                  <a:srgbClr val="FF0000"/>
                </a:solidFill>
                <a:latin typeface="Times New Roman" panose="02020603050405020304" pitchFamily="18" charset="0"/>
                <a:cs typeface="Times New Roman" panose="02020603050405020304" pitchFamily="18" charset="0"/>
              </a:rPr>
              <a:t>OBJECTIVES</a:t>
            </a:r>
            <a:endParaRPr sz="4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1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64" name="Google Shape;164;p1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65" name="Google Shape;165;p1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66" name="Google Shape;166;p18"/>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marL="0" lvl="0" indent="-127000" algn="l" rtl="0">
              <a:lnSpc>
                <a:spcPct val="100000"/>
              </a:lnSpc>
              <a:spcBef>
                <a:spcPts val="700"/>
              </a:spcBef>
              <a:spcAft>
                <a:spcPts val="0"/>
              </a:spcAft>
              <a:buClr>
                <a:srgbClr val="000000"/>
              </a:buClr>
              <a:buSzPts val="2000"/>
              <a:buFont typeface="Arial"/>
              <a:buChar char="•"/>
            </a:pPr>
            <a:r>
              <a:rPr lang="en-US" sz="2000" b="1" i="0" u="none" dirty="0">
                <a:solidFill>
                  <a:srgbClr val="000000"/>
                </a:solidFill>
                <a:latin typeface="Times New Roman"/>
                <a:ea typeface="Times New Roman"/>
                <a:cs typeface="Times New Roman"/>
                <a:sym typeface="Times New Roman"/>
              </a:rPr>
              <a:t>To design circuit network for data Acquisition</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1.1:- </a:t>
            </a:r>
            <a:r>
              <a:rPr lang="en-US" sz="2000" dirty="0">
                <a:latin typeface="Times New Roman"/>
                <a:ea typeface="Times New Roman"/>
                <a:cs typeface="Times New Roman"/>
                <a:sym typeface="Times New Roman"/>
              </a:rPr>
              <a:t>Design of data acquisition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1.2</a:t>
            </a:r>
            <a:r>
              <a:rPr lang="en-US" sz="2000" dirty="0">
                <a:latin typeface="Times New Roman"/>
                <a:ea typeface="Times New Roman"/>
                <a:cs typeface="Times New Roman"/>
                <a:sym typeface="Times New Roman"/>
              </a:rPr>
              <a:t>:- Selection of components for the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1.3</a:t>
            </a:r>
            <a:r>
              <a:rPr lang="en-US" sz="2000" dirty="0">
                <a:latin typeface="Times New Roman"/>
                <a:ea typeface="Times New Roman"/>
                <a:cs typeface="Times New Roman"/>
                <a:sym typeface="Times New Roman"/>
              </a:rPr>
              <a:t>:- Assembly of Circuit</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1.4</a:t>
            </a:r>
            <a:r>
              <a:rPr lang="en-US" sz="2000" dirty="0">
                <a:latin typeface="Times New Roman"/>
                <a:ea typeface="Times New Roman"/>
                <a:cs typeface="Times New Roman"/>
                <a:sym typeface="Times New Roman"/>
              </a:rPr>
              <a:t>:- Programming for collecting and transmission of raw data</a:t>
            </a:r>
            <a:endParaRPr dirty="0"/>
          </a:p>
        </p:txBody>
      </p:sp>
      <p:sp>
        <p:nvSpPr>
          <p:cNvPr id="167" name="Google Shape;167;p1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7</a:t>
            </a:fld>
            <a:endParaRPr/>
          </a:p>
        </p:txBody>
      </p:sp>
      <p:sp>
        <p:nvSpPr>
          <p:cNvPr id="168" name="Google Shape;168;p18"/>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6" name="Google Shape;176;p19"/>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77" name="Google Shape;177;p19"/>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78" name="Google Shape;178;p19"/>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79" name="Google Shape;179;p19"/>
          <p:cNvSpPr txBox="1">
            <a:spLocks noGrp="1"/>
          </p:cNvSpPr>
          <p:nvPr>
            <p:ph type="subTitle" idx="1"/>
          </p:nvPr>
        </p:nvSpPr>
        <p:spPr>
          <a:xfrm>
            <a:off x="457200" y="2133599"/>
            <a:ext cx="8229600" cy="3883025"/>
          </a:xfrm>
          <a:prstGeom prst="rect">
            <a:avLst/>
          </a:prstGeom>
          <a:noFill/>
          <a:ln>
            <a:noFill/>
          </a:ln>
        </p:spPr>
        <p:txBody>
          <a:bodyPr spcFirstLastPara="1" wrap="square" lIns="90000" tIns="46800" rIns="90000" bIns="46800" anchor="t" anchorCtr="0">
            <a:noAutofit/>
          </a:bodyPr>
          <a:lstStyle/>
          <a:p>
            <a:pPr lvl="0" indent="-457200" algn="l">
              <a:spcBef>
                <a:spcPts val="0"/>
              </a:spcBef>
              <a:buSzPts val="2000"/>
              <a:buFont typeface="Arial"/>
              <a:buChar char="•"/>
            </a:pPr>
            <a:r>
              <a:rPr lang="en-US" sz="2000" b="1" dirty="0">
                <a:latin typeface="Times New Roman"/>
                <a:ea typeface="Times New Roman"/>
                <a:cs typeface="Times New Roman"/>
                <a:sym typeface="Times New Roman"/>
              </a:rPr>
              <a:t>Selection of requisite Cloud server</a:t>
            </a:r>
          </a:p>
          <a:p>
            <a:pPr lvl="0" indent="-457200" algn="l">
              <a:spcBef>
                <a:spcPts val="0"/>
              </a:spcBef>
              <a:buSzPts val="2000"/>
            </a:pPr>
            <a:r>
              <a:rPr lang="en-US" sz="2000" b="0" i="0" u="none" dirty="0">
                <a:solidFill>
                  <a:srgbClr val="000000"/>
                </a:solidFill>
                <a:latin typeface="Times New Roman"/>
                <a:ea typeface="Times New Roman"/>
                <a:cs typeface="Times New Roman"/>
                <a:sym typeface="Times New Roman"/>
              </a:rPr>
              <a:t>Activity 2.1:- Deciding server platform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2.2:- Developing interface</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2.3:- Programming</a:t>
            </a:r>
            <a:endParaRPr dirty="0"/>
          </a:p>
          <a:p>
            <a:pPr marL="457200" lvl="0" indent="-457200" algn="l" rtl="0">
              <a:lnSpc>
                <a:spcPct val="100000"/>
              </a:lnSpc>
              <a:spcBef>
                <a:spcPts val="70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lvl="0" indent="-457200" algn="l">
              <a:buSzPts val="2000"/>
              <a:buFont typeface="Arial"/>
              <a:buChar char="•"/>
            </a:pPr>
            <a:r>
              <a:rPr lang="en-US" sz="2000" b="1" dirty="0">
                <a:latin typeface="Times New Roman"/>
                <a:ea typeface="Times New Roman"/>
                <a:cs typeface="Times New Roman"/>
                <a:sym typeface="Times New Roman"/>
              </a:rPr>
              <a:t>Developing a model for pre-processing data</a:t>
            </a:r>
            <a:r>
              <a:rPr lang="en-US" sz="2000" b="0" i="0" u="none" dirty="0">
                <a:solidFill>
                  <a:srgbClr val="000000"/>
                </a:solidFill>
                <a:latin typeface="Times New Roman"/>
                <a:ea typeface="Times New Roman"/>
                <a:cs typeface="Times New Roman"/>
                <a:sym typeface="Times New Roman"/>
              </a:rPr>
              <a:t>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3.1:- Removing of unwanted observations</a:t>
            </a:r>
            <a:r>
              <a:rPr lang="en-US" sz="2000" dirty="0">
                <a:latin typeface="Times New Roman"/>
                <a:ea typeface="Times New Roman"/>
                <a:cs typeface="Times New Roman"/>
                <a:sym typeface="Times New Roman"/>
              </a:rPr>
              <a:t> </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3.2:- </a:t>
            </a:r>
            <a:r>
              <a:rPr lang="en-US" sz="2000" dirty="0">
                <a:latin typeface="Times New Roman"/>
                <a:ea typeface="Times New Roman"/>
                <a:cs typeface="Times New Roman"/>
                <a:sym typeface="Times New Roman"/>
              </a:rPr>
              <a:t>Fixing structural errors</a:t>
            </a:r>
            <a:endParaRPr dirty="0"/>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3.3:- </a:t>
            </a:r>
            <a:r>
              <a:rPr lang="en-US" sz="2000" dirty="0">
                <a:latin typeface="Times New Roman"/>
                <a:ea typeface="Times New Roman"/>
                <a:cs typeface="Times New Roman"/>
                <a:sym typeface="Times New Roman"/>
              </a:rPr>
              <a:t>Managing unwanted outliers</a:t>
            </a:r>
          </a:p>
          <a:p>
            <a:pPr marL="457200" lvl="0" indent="-457200" algn="l" rtl="0">
              <a:lnSpc>
                <a:spcPct val="100000"/>
              </a:lnSpc>
              <a:spcBef>
                <a:spcPts val="700"/>
              </a:spcBef>
              <a:spcAft>
                <a:spcPts val="0"/>
              </a:spcAft>
              <a:buSzPts val="2000"/>
              <a:buNone/>
            </a:pPr>
            <a:r>
              <a:rPr lang="en-US" sz="2000" b="0" i="0" u="none" dirty="0">
                <a:solidFill>
                  <a:srgbClr val="000000"/>
                </a:solidFill>
                <a:latin typeface="Times New Roman"/>
                <a:ea typeface="Times New Roman"/>
                <a:cs typeface="Times New Roman"/>
                <a:sym typeface="Times New Roman"/>
              </a:rPr>
              <a:t>Activity 3.4:- Handling Missing data</a:t>
            </a:r>
            <a:endParaRPr lang="en-US" sz="2000" dirty="0">
              <a:latin typeface="Times New Roman"/>
              <a:ea typeface="Times New Roman"/>
              <a:cs typeface="Times New Roman"/>
              <a:sym typeface="Times New Roman"/>
            </a:endParaRPr>
          </a:p>
          <a:p>
            <a:pPr marL="457200" lvl="0" indent="-457200" algn="l" rtl="0">
              <a:lnSpc>
                <a:spcPct val="100000"/>
              </a:lnSpc>
              <a:spcBef>
                <a:spcPts val="700"/>
              </a:spcBef>
              <a:spcAft>
                <a:spcPts val="0"/>
              </a:spcAft>
              <a:buSzPts val="2000"/>
              <a:buNone/>
            </a:pPr>
            <a:endParaRPr dirty="0"/>
          </a:p>
        </p:txBody>
      </p:sp>
      <p:sp>
        <p:nvSpPr>
          <p:cNvPr id="180" name="Google Shape;180;p19"/>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8</a:t>
            </a:fld>
            <a:endParaRPr/>
          </a:p>
        </p:txBody>
      </p:sp>
      <p:sp>
        <p:nvSpPr>
          <p:cNvPr id="181" name="Google Shape;181;p19"/>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76200" y="6069012"/>
            <a:ext cx="2057400" cy="685800"/>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18"/>
          <p:cNvSpPr txBox="1"/>
          <p:nvPr/>
        </p:nvSpPr>
        <p:spPr>
          <a:xfrm>
            <a:off x="762000" y="152400"/>
            <a:ext cx="7772400" cy="609600"/>
          </a:xfrm>
          <a:prstGeom prst="rect">
            <a:avLst/>
          </a:prstGeom>
          <a:noFill/>
          <a:ln>
            <a:noFill/>
          </a:ln>
        </p:spPr>
        <p:txBody>
          <a:bodyPr spcFirstLastPara="1" wrap="square" lIns="90000" tIns="46800" rIns="90000" bIns="46800" anchor="t" anchorCtr="0">
            <a:noAutofit/>
          </a:bodyPr>
          <a:lstStyle/>
          <a:p>
            <a:pPr marL="342900" marR="0" lvl="0" indent="-341312" algn="ctr" rtl="0">
              <a:lnSpc>
                <a:spcPct val="100000"/>
              </a:lnSpc>
              <a:spcBef>
                <a:spcPts val="0"/>
              </a:spcBef>
              <a:spcAft>
                <a:spcPts val="0"/>
              </a:spcAft>
              <a:buClr>
                <a:srgbClr val="000000"/>
              </a:buClr>
              <a:buSzPts val="1400"/>
              <a:buFont typeface="Tahoma"/>
              <a:buNone/>
            </a:pPr>
            <a:r>
              <a:rPr lang="en-US" sz="1400" b="1" i="0" u="none">
                <a:solidFill>
                  <a:srgbClr val="000000"/>
                </a:solidFill>
                <a:latin typeface="Tahoma"/>
                <a:ea typeface="Tahoma"/>
                <a:cs typeface="Tahoma"/>
                <a:sym typeface="Tahoma"/>
              </a:rPr>
              <a:t>Sinhgad Institute of Technology &amp; Science, Pune</a:t>
            </a:r>
            <a:endParaRPr/>
          </a:p>
          <a:p>
            <a:pPr marL="342900" marR="0" lvl="0" indent="-341312" algn="ctr" rtl="0">
              <a:lnSpc>
                <a:spcPct val="100000"/>
              </a:lnSpc>
              <a:spcBef>
                <a:spcPts val="300"/>
              </a:spcBef>
              <a:spcAft>
                <a:spcPts val="0"/>
              </a:spcAft>
              <a:buClr>
                <a:srgbClr val="000000"/>
              </a:buClr>
              <a:buSzPts val="1400"/>
              <a:buFont typeface="Times New Roman"/>
              <a:buNone/>
            </a:pPr>
            <a:r>
              <a:rPr lang="en-US" sz="1400" b="1" i="1" u="none">
                <a:solidFill>
                  <a:srgbClr val="000000"/>
                </a:solidFill>
                <a:latin typeface="Times New Roman"/>
                <a:ea typeface="Times New Roman"/>
                <a:cs typeface="Times New Roman"/>
                <a:sym typeface="Times New Roman"/>
              </a:rPr>
              <a:t>Department of Electronics &amp;Telecommunication Engineering</a:t>
            </a:r>
            <a:endParaRPr/>
          </a:p>
        </p:txBody>
      </p:sp>
      <p:cxnSp>
        <p:nvCxnSpPr>
          <p:cNvPr id="164" name="Google Shape;164;p18"/>
          <p:cNvCxnSpPr/>
          <p:nvPr/>
        </p:nvCxnSpPr>
        <p:spPr>
          <a:xfrm>
            <a:off x="0" y="838200"/>
            <a:ext cx="9144000" cy="1587"/>
          </a:xfrm>
          <a:prstGeom prst="straightConnector1">
            <a:avLst/>
          </a:prstGeom>
          <a:noFill/>
          <a:ln w="22300" cap="flat" cmpd="sng">
            <a:solidFill>
              <a:srgbClr val="000000"/>
            </a:solidFill>
            <a:prstDash val="solid"/>
            <a:miter lim="800000"/>
            <a:headEnd type="none" w="med" len="med"/>
            <a:tailEnd type="none" w="med" len="med"/>
          </a:ln>
        </p:spPr>
      </p:cxnSp>
      <p:pic>
        <p:nvPicPr>
          <p:cNvPr id="165" name="Google Shape;165;p18"/>
          <p:cNvPicPr preferRelativeResize="0"/>
          <p:nvPr/>
        </p:nvPicPr>
        <p:blipFill rotWithShape="1">
          <a:blip r:embed="rId3">
            <a:alphaModFix/>
          </a:blip>
          <a:srcRect/>
          <a:stretch/>
        </p:blipFill>
        <p:spPr>
          <a:xfrm>
            <a:off x="76200" y="76200"/>
            <a:ext cx="1600200" cy="685800"/>
          </a:xfrm>
          <a:prstGeom prst="rect">
            <a:avLst/>
          </a:prstGeom>
          <a:noFill/>
          <a:ln>
            <a:noFill/>
          </a:ln>
        </p:spPr>
      </p:pic>
      <p:sp>
        <p:nvSpPr>
          <p:cNvPr id="166" name="Google Shape;166;p18"/>
          <p:cNvSpPr txBox="1">
            <a:spLocks noGrp="1"/>
          </p:cNvSpPr>
          <p:nvPr>
            <p:ph type="subTitle" idx="1"/>
          </p:nvPr>
        </p:nvSpPr>
        <p:spPr>
          <a:xfrm>
            <a:off x="457200" y="2133600"/>
            <a:ext cx="8229600" cy="335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2000"/>
              <a:buNone/>
            </a:pPr>
            <a:endParaRPr sz="2000" b="0" i="0" u="none" dirty="0">
              <a:solidFill>
                <a:srgbClr val="000000"/>
              </a:solidFill>
              <a:latin typeface="Times New Roman"/>
              <a:ea typeface="Times New Roman"/>
              <a:cs typeface="Times New Roman"/>
              <a:sym typeface="Times New Roman"/>
            </a:endParaRPr>
          </a:p>
          <a:p>
            <a:pPr marL="0" lvl="0" indent="-127000" algn="l" rtl="0">
              <a:lnSpc>
                <a:spcPct val="100000"/>
              </a:lnSpc>
              <a:spcBef>
                <a:spcPts val="700"/>
              </a:spcBef>
              <a:spcAft>
                <a:spcPts val="0"/>
              </a:spcAft>
              <a:buClr>
                <a:srgbClr val="000000"/>
              </a:buClr>
              <a:buSzPts val="2000"/>
              <a:buFont typeface="Arial"/>
              <a:buChar char="•"/>
            </a:pPr>
            <a:r>
              <a:rPr lang="en-US" sz="2000" b="1" dirty="0">
                <a:latin typeface="Times New Roman" panose="02020603050405020304" pitchFamily="18" charset="0"/>
                <a:cs typeface="Times New Roman" panose="02020603050405020304" pitchFamily="18" charset="0"/>
              </a:rPr>
              <a:t>Subjecting the data to Model</a:t>
            </a:r>
          </a:p>
          <a:p>
            <a:pPr marL="0" lvl="0" indent="0" algn="l">
              <a:buSzPts val="2000"/>
            </a:pPr>
            <a:r>
              <a:rPr lang="en-US" sz="2000" b="0" i="0" u="none" dirty="0">
                <a:solidFill>
                  <a:srgbClr val="000000"/>
                </a:solidFill>
                <a:latin typeface="Times New Roman"/>
                <a:ea typeface="Times New Roman"/>
                <a:cs typeface="Times New Roman"/>
                <a:sym typeface="Times New Roman"/>
              </a:rPr>
              <a:t>Activity 4.1:- </a:t>
            </a:r>
            <a:r>
              <a:rPr lang="en-US" sz="2000" dirty="0">
                <a:latin typeface="Times New Roman"/>
                <a:ea typeface="Times New Roman"/>
                <a:cs typeface="Times New Roman"/>
                <a:sym typeface="Times New Roman"/>
              </a:rPr>
              <a:t>Loading the parameters in various models</a:t>
            </a:r>
            <a:endParaRPr dirty="0"/>
          </a:p>
          <a:p>
            <a:pPr marL="0" lvl="0" indent="0" algn="l">
              <a:buSzPts val="2000"/>
            </a:pPr>
            <a:r>
              <a:rPr lang="en-US" sz="2000" b="0" i="0" u="none" dirty="0">
                <a:solidFill>
                  <a:srgbClr val="000000"/>
                </a:solidFill>
                <a:latin typeface="Times New Roman"/>
                <a:ea typeface="Times New Roman"/>
                <a:cs typeface="Times New Roman"/>
                <a:sym typeface="Times New Roman"/>
              </a:rPr>
              <a:t>Activity </a:t>
            </a:r>
            <a:r>
              <a:rPr lang="en-US" sz="2000" dirty="0">
                <a:latin typeface="Times New Roman"/>
                <a:ea typeface="Times New Roman"/>
                <a:cs typeface="Times New Roman"/>
                <a:sym typeface="Times New Roman"/>
              </a:rPr>
              <a:t>4.2:- Finding the model with the highest performance matrix</a:t>
            </a:r>
            <a:endParaRPr dirty="0"/>
          </a:p>
        </p:txBody>
      </p:sp>
      <p:sp>
        <p:nvSpPr>
          <p:cNvPr id="167" name="Google Shape;167;p18"/>
          <p:cNvSpPr txBox="1"/>
          <p:nvPr/>
        </p:nvSpPr>
        <p:spPr>
          <a:xfrm>
            <a:off x="8001000" y="228600"/>
            <a:ext cx="836612" cy="3794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775F55"/>
              </a:buClr>
              <a:buSzPts val="1400"/>
              <a:buFont typeface="Times New Roman"/>
              <a:buNone/>
            </a:pPr>
            <a:fld id="{00000000-1234-1234-1234-123412341234}" type="slidenum">
              <a:rPr lang="en-US" sz="1400" b="1" i="0" u="none">
                <a:solidFill>
                  <a:srgbClr val="775F55"/>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775F55"/>
                </a:buClr>
                <a:buSzPts val="1400"/>
                <a:buFont typeface="Times New Roman"/>
                <a:buNone/>
              </a:pPr>
              <a:t>9</a:t>
            </a:fld>
            <a:endParaRPr/>
          </a:p>
        </p:txBody>
      </p:sp>
      <p:sp>
        <p:nvSpPr>
          <p:cNvPr id="168" name="Google Shape;168;p18"/>
          <p:cNvSpPr txBox="1">
            <a:spLocks noGrp="1"/>
          </p:cNvSpPr>
          <p:nvPr>
            <p:ph type="ctrTitle"/>
          </p:nvPr>
        </p:nvSpPr>
        <p:spPr>
          <a:xfrm>
            <a:off x="685800" y="839787"/>
            <a:ext cx="7772400" cy="147002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000" b="0" i="0" u="none" dirty="0">
                <a:solidFill>
                  <a:srgbClr val="FF0000"/>
                </a:solidFill>
                <a:latin typeface="Times New Roman"/>
                <a:ea typeface="Times New Roman"/>
                <a:cs typeface="Times New Roman"/>
                <a:sym typeface="Times New Roman"/>
              </a:rPr>
              <a:t>ASSOCIATED ACTIVITIES</a:t>
            </a:r>
            <a:endParaRPr sz="4000" dirty="0"/>
          </a:p>
        </p:txBody>
      </p:sp>
    </p:spTree>
    <p:extLst>
      <p:ext uri="{BB962C8B-B14F-4D97-AF65-F5344CB8AC3E}">
        <p14:creationId xmlns:p14="http://schemas.microsoft.com/office/powerpoint/2010/main" val="4009776296"/>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1715</Words>
  <Application>Microsoft Office PowerPoint</Application>
  <PresentationFormat>On-screen Show (4:3)</PresentationFormat>
  <Paragraphs>251</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Times New Roman</vt:lpstr>
      <vt:lpstr>Tahoma</vt:lpstr>
      <vt:lpstr>Arial</vt:lpstr>
      <vt:lpstr>Twentieth Century</vt:lpstr>
      <vt:lpstr>1_Office Theme</vt:lpstr>
      <vt:lpstr>PowerPoint Presentation</vt:lpstr>
      <vt:lpstr>Title Of The Project </vt:lpstr>
      <vt:lpstr>Outline of Presentation</vt:lpstr>
      <vt:lpstr>PROBLEM STATEMENT</vt:lpstr>
      <vt:lpstr>MOTIVATION</vt:lpstr>
      <vt:lpstr>OBJECTIVES</vt:lpstr>
      <vt:lpstr>ASSOCIATED ACTIVITIES</vt:lpstr>
      <vt:lpstr>ASSOCIATED ACTIVITIES</vt:lpstr>
      <vt:lpstr>ASSOCIATED ACTIVITIES</vt:lpstr>
      <vt:lpstr>LITERATURE REVIEW</vt:lpstr>
      <vt:lpstr>PowerPoint Presentation</vt:lpstr>
      <vt:lpstr>PowerPoint Presentation</vt:lpstr>
      <vt:lpstr>PowerPoint Presentation</vt:lpstr>
      <vt:lpstr>Proposed Hardware Block Diagram</vt:lpstr>
      <vt:lpstr>PowerPoint Presentation</vt:lpstr>
      <vt:lpstr>PowerPoint Presentation</vt:lpstr>
      <vt:lpstr>Proposed software Block diagram</vt:lpstr>
      <vt:lpstr>Hardware Platform</vt:lpstr>
      <vt:lpstr>PowerPoint Presentation</vt:lpstr>
      <vt:lpstr>PowerPoint Presentation</vt:lpstr>
      <vt:lpstr>PowerPoint Presentation</vt:lpstr>
      <vt:lpstr>PowerPoint Presentation</vt:lpstr>
      <vt:lpstr>Result of MLP of 20 epochs with cv=5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khanka</dc:creator>
  <cp:lastModifiedBy>Ankita Vaidya</cp:lastModifiedBy>
  <cp:revision>51</cp:revision>
  <dcterms:modified xsi:type="dcterms:W3CDTF">2021-11-09T09:02:19Z</dcterms:modified>
</cp:coreProperties>
</file>