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2" r:id="rId6"/>
    <p:sldId id="264" r:id="rId7"/>
    <p:sldId id="265" r:id="rId8"/>
    <p:sldId id="266" r:id="rId9"/>
    <p:sldId id="267" r:id="rId10"/>
    <p:sldId id="268" r:id="rId11"/>
    <p:sldId id="279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63" r:id="rId22"/>
    <p:sldId id="258" r:id="rId23"/>
    <p:sldId id="259" r:id="rId24"/>
    <p:sldId id="260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D336C-AD28-4552-9F36-59B3F770B0F0}" v="3" dt="2022-09-09T21:00:16.959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ita Acharya" userId="043aa87a21745673" providerId="LiveId" clId="{A0CD336C-AD28-4552-9F36-59B3F770B0F0}"/>
    <pc:docChg chg="custSel addSld delSld modSld">
      <pc:chgData name="Suhita Acharya" userId="043aa87a21745673" providerId="LiveId" clId="{A0CD336C-AD28-4552-9F36-59B3F770B0F0}" dt="2022-09-10T19:16:39.899" v="1448" actId="14100"/>
      <pc:docMkLst>
        <pc:docMk/>
      </pc:docMkLst>
      <pc:sldChg chg="modSp mod">
        <pc:chgData name="Suhita Acharya" userId="043aa87a21745673" providerId="LiveId" clId="{A0CD336C-AD28-4552-9F36-59B3F770B0F0}" dt="2022-09-09T19:00:15.973" v="275" actId="20577"/>
        <pc:sldMkLst>
          <pc:docMk/>
          <pc:sldMk cId="1910006596" sldId="264"/>
        </pc:sldMkLst>
        <pc:spChg chg="mod">
          <ac:chgData name="Suhita Acharya" userId="043aa87a21745673" providerId="LiveId" clId="{A0CD336C-AD28-4552-9F36-59B3F770B0F0}" dt="2022-09-09T19:00:15.973" v="275" actId="20577"/>
          <ac:spMkLst>
            <pc:docMk/>
            <pc:sldMk cId="1910006596" sldId="264"/>
            <ac:spMk id="3" creationId="{AFC08C72-755F-C632-657C-10AC78A95AAB}"/>
          </ac:spMkLst>
        </pc:spChg>
      </pc:sldChg>
      <pc:sldChg chg="modSp new mod">
        <pc:chgData name="Suhita Acharya" userId="043aa87a21745673" providerId="LiveId" clId="{A0CD336C-AD28-4552-9F36-59B3F770B0F0}" dt="2022-09-10T17:24:37.703" v="1001" actId="20577"/>
        <pc:sldMkLst>
          <pc:docMk/>
          <pc:sldMk cId="4199014137" sldId="265"/>
        </pc:sldMkLst>
        <pc:spChg chg="mod">
          <ac:chgData name="Suhita Acharya" userId="043aa87a21745673" providerId="LiveId" clId="{A0CD336C-AD28-4552-9F36-59B3F770B0F0}" dt="2022-09-09T20:41:12.535" v="286" actId="20577"/>
          <ac:spMkLst>
            <pc:docMk/>
            <pc:sldMk cId="4199014137" sldId="265"/>
            <ac:spMk id="2" creationId="{6237DD1D-8355-BEBF-3AE8-FD5D7D021C67}"/>
          </ac:spMkLst>
        </pc:spChg>
        <pc:spChg chg="mod">
          <ac:chgData name="Suhita Acharya" userId="043aa87a21745673" providerId="LiveId" clId="{A0CD336C-AD28-4552-9F36-59B3F770B0F0}" dt="2022-09-10T17:24:37.703" v="1001" actId="20577"/>
          <ac:spMkLst>
            <pc:docMk/>
            <pc:sldMk cId="4199014137" sldId="265"/>
            <ac:spMk id="3" creationId="{C10C3B92-D002-DA2E-B2D6-272BED1CBE07}"/>
          </ac:spMkLst>
        </pc:spChg>
      </pc:sldChg>
      <pc:sldChg chg="addSp modSp new mod">
        <pc:chgData name="Suhita Acharya" userId="043aa87a21745673" providerId="LiveId" clId="{A0CD336C-AD28-4552-9F36-59B3F770B0F0}" dt="2022-09-09T21:04:17.143" v="992" actId="1076"/>
        <pc:sldMkLst>
          <pc:docMk/>
          <pc:sldMk cId="4260662928" sldId="266"/>
        </pc:sldMkLst>
        <pc:spChg chg="mod">
          <ac:chgData name="Suhita Acharya" userId="043aa87a21745673" providerId="LiveId" clId="{A0CD336C-AD28-4552-9F36-59B3F770B0F0}" dt="2022-09-09T20:50:28.591" v="848" actId="14100"/>
          <ac:spMkLst>
            <pc:docMk/>
            <pc:sldMk cId="4260662928" sldId="266"/>
            <ac:spMk id="2" creationId="{2FCD7E6A-3FD7-D3F8-9BD3-812FB90873FC}"/>
          </ac:spMkLst>
        </pc:spChg>
        <pc:spChg chg="mod">
          <ac:chgData name="Suhita Acharya" userId="043aa87a21745673" providerId="LiveId" clId="{A0CD336C-AD28-4552-9F36-59B3F770B0F0}" dt="2022-09-09T20:50:58.326" v="878" actId="20577"/>
          <ac:spMkLst>
            <pc:docMk/>
            <pc:sldMk cId="4260662928" sldId="266"/>
            <ac:spMk id="3" creationId="{248E8546-DBD6-7252-F007-54DD08B62CBF}"/>
          </ac:spMkLst>
        </pc:spChg>
        <pc:picChg chg="add mod">
          <ac:chgData name="Suhita Acharya" userId="043aa87a21745673" providerId="LiveId" clId="{A0CD336C-AD28-4552-9F36-59B3F770B0F0}" dt="2022-09-09T20:53:36.256" v="893" actId="1076"/>
          <ac:picMkLst>
            <pc:docMk/>
            <pc:sldMk cId="4260662928" sldId="266"/>
            <ac:picMk id="5" creationId="{61F559D7-7D6A-F423-CF9C-DDD604FCF872}"/>
          </ac:picMkLst>
        </pc:picChg>
        <pc:picChg chg="add mod">
          <ac:chgData name="Suhita Acharya" userId="043aa87a21745673" providerId="LiveId" clId="{A0CD336C-AD28-4552-9F36-59B3F770B0F0}" dt="2022-09-09T21:04:17.143" v="992" actId="1076"/>
          <ac:picMkLst>
            <pc:docMk/>
            <pc:sldMk cId="4260662928" sldId="266"/>
            <ac:picMk id="7" creationId="{93CCBF42-330A-B662-A0F9-073475F22F31}"/>
          </ac:picMkLst>
        </pc:picChg>
      </pc:sldChg>
      <pc:sldChg chg="addSp modSp new mod">
        <pc:chgData name="Suhita Acharya" userId="043aa87a21745673" providerId="LiveId" clId="{A0CD336C-AD28-4552-9F36-59B3F770B0F0}" dt="2022-09-10T17:26:12.108" v="1058" actId="14100"/>
        <pc:sldMkLst>
          <pc:docMk/>
          <pc:sldMk cId="3442051598" sldId="267"/>
        </pc:sldMkLst>
        <pc:spChg chg="mod">
          <ac:chgData name="Suhita Acharya" userId="043aa87a21745673" providerId="LiveId" clId="{A0CD336C-AD28-4552-9F36-59B3F770B0F0}" dt="2022-09-09T20:54:59.341" v="897" actId="14100"/>
          <ac:spMkLst>
            <pc:docMk/>
            <pc:sldMk cId="3442051598" sldId="267"/>
            <ac:spMk id="2" creationId="{D281814B-2642-0C7C-7A5B-F628EAEE4984}"/>
          </ac:spMkLst>
        </pc:spChg>
        <pc:spChg chg="mod">
          <ac:chgData name="Suhita Acharya" userId="043aa87a21745673" providerId="LiveId" clId="{A0CD336C-AD28-4552-9F36-59B3F770B0F0}" dt="2022-09-10T17:26:12.108" v="1058" actId="14100"/>
          <ac:spMkLst>
            <pc:docMk/>
            <pc:sldMk cId="3442051598" sldId="267"/>
            <ac:spMk id="3" creationId="{CF68DE36-463F-4549-7183-16C619579046}"/>
          </ac:spMkLst>
        </pc:spChg>
        <pc:picChg chg="add mod">
          <ac:chgData name="Suhita Acharya" userId="043aa87a21745673" providerId="LiveId" clId="{A0CD336C-AD28-4552-9F36-59B3F770B0F0}" dt="2022-09-09T20:56:30.725" v="938" actId="14100"/>
          <ac:picMkLst>
            <pc:docMk/>
            <pc:sldMk cId="3442051598" sldId="267"/>
            <ac:picMk id="5" creationId="{489E35C3-FC82-4B6A-FD1E-5E328630652A}"/>
          </ac:picMkLst>
        </pc:picChg>
      </pc:sldChg>
      <pc:sldChg chg="addSp delSp modSp new mod">
        <pc:chgData name="Suhita Acharya" userId="043aa87a21745673" providerId="LiveId" clId="{A0CD336C-AD28-4552-9F36-59B3F770B0F0}" dt="2022-09-10T19:12:03.945" v="1390" actId="1076"/>
        <pc:sldMkLst>
          <pc:docMk/>
          <pc:sldMk cId="1260664061" sldId="268"/>
        </pc:sldMkLst>
        <pc:spChg chg="mod">
          <ac:chgData name="Suhita Acharya" userId="043aa87a21745673" providerId="LiveId" clId="{A0CD336C-AD28-4552-9F36-59B3F770B0F0}" dt="2022-09-09T20:59:17.942" v="958" actId="14100"/>
          <ac:spMkLst>
            <pc:docMk/>
            <pc:sldMk cId="1260664061" sldId="268"/>
            <ac:spMk id="2" creationId="{1C460D5D-048E-6EF9-C0F5-A1315736A4CC}"/>
          </ac:spMkLst>
        </pc:spChg>
        <pc:spChg chg="del mod">
          <ac:chgData name="Suhita Acharya" userId="043aa87a21745673" providerId="LiveId" clId="{A0CD336C-AD28-4552-9F36-59B3F770B0F0}" dt="2022-09-09T21:03:24.978" v="986" actId="22"/>
          <ac:spMkLst>
            <pc:docMk/>
            <pc:sldMk cId="1260664061" sldId="268"/>
            <ac:spMk id="3" creationId="{FF011CEF-DD40-7014-7190-2B950F0E1151}"/>
          </ac:spMkLst>
        </pc:spChg>
        <pc:spChg chg="add del mod">
          <ac:chgData name="Suhita Acharya" userId="043aa87a21745673" providerId="LiveId" clId="{A0CD336C-AD28-4552-9F36-59B3F770B0F0}" dt="2022-09-09T21:02:48.627" v="982" actId="478"/>
          <ac:spMkLst>
            <pc:docMk/>
            <pc:sldMk cId="1260664061" sldId="268"/>
            <ac:spMk id="6" creationId="{37D7B72A-AC70-96E9-9DC4-AA20117E06F9}"/>
          </ac:spMkLst>
        </pc:spChg>
        <pc:spChg chg="add del mod">
          <ac:chgData name="Suhita Acharya" userId="043aa87a21745673" providerId="LiveId" clId="{A0CD336C-AD28-4552-9F36-59B3F770B0F0}" dt="2022-09-10T17:27:53.815" v="1062" actId="22"/>
          <ac:spMkLst>
            <pc:docMk/>
            <pc:sldMk cId="1260664061" sldId="268"/>
            <ac:spMk id="12" creationId="{6B60E852-F5DF-3855-0627-2CA472A24239}"/>
          </ac:spMkLst>
        </pc:spChg>
        <pc:picChg chg="add del mod">
          <ac:chgData name="Suhita Acharya" userId="043aa87a21745673" providerId="LiveId" clId="{A0CD336C-AD28-4552-9F36-59B3F770B0F0}" dt="2022-09-09T20:59:56.300" v="964" actId="478"/>
          <ac:picMkLst>
            <pc:docMk/>
            <pc:sldMk cId="1260664061" sldId="268"/>
            <ac:picMk id="5" creationId="{3532D9A9-D43E-E75B-FC55-707268A241E6}"/>
          </ac:picMkLst>
        </pc:picChg>
        <pc:picChg chg="add del mod ord">
          <ac:chgData name="Suhita Acharya" userId="043aa87a21745673" providerId="LiveId" clId="{A0CD336C-AD28-4552-9F36-59B3F770B0F0}" dt="2022-09-09T21:08:25.704" v="998" actId="478"/>
          <ac:picMkLst>
            <pc:docMk/>
            <pc:sldMk cId="1260664061" sldId="268"/>
            <ac:picMk id="8" creationId="{FE56234F-C549-0DD4-000B-489F2892C46F}"/>
          </ac:picMkLst>
        </pc:picChg>
        <pc:picChg chg="add del mod">
          <ac:chgData name="Suhita Acharya" userId="043aa87a21745673" providerId="LiveId" clId="{A0CD336C-AD28-4552-9F36-59B3F770B0F0}" dt="2022-09-09T21:08:23.798" v="997" actId="478"/>
          <ac:picMkLst>
            <pc:docMk/>
            <pc:sldMk cId="1260664061" sldId="268"/>
            <ac:picMk id="10" creationId="{0409EFBD-12B6-6554-22A0-45E287B33324}"/>
          </ac:picMkLst>
        </pc:picChg>
        <pc:picChg chg="add mod ord">
          <ac:chgData name="Suhita Acharya" userId="043aa87a21745673" providerId="LiveId" clId="{A0CD336C-AD28-4552-9F36-59B3F770B0F0}" dt="2022-09-10T19:12:03.945" v="1390" actId="1076"/>
          <ac:picMkLst>
            <pc:docMk/>
            <pc:sldMk cId="1260664061" sldId="268"/>
            <ac:picMk id="14" creationId="{BDD81C03-E2D6-9D58-04DB-0C6D0F1397CA}"/>
          </ac:picMkLst>
        </pc:picChg>
        <pc:picChg chg="add mod">
          <ac:chgData name="Suhita Acharya" userId="043aa87a21745673" providerId="LiveId" clId="{A0CD336C-AD28-4552-9F36-59B3F770B0F0}" dt="2022-09-10T19:12:00.607" v="1389" actId="1076"/>
          <ac:picMkLst>
            <pc:docMk/>
            <pc:sldMk cId="1260664061" sldId="268"/>
            <ac:picMk id="16" creationId="{74FAA86E-975E-3994-8573-071C1A512DCE}"/>
          </ac:picMkLst>
        </pc:picChg>
      </pc:sldChg>
      <pc:sldChg chg="addSp delSp modSp new mod">
        <pc:chgData name="Suhita Acharya" userId="043aa87a21745673" providerId="LiveId" clId="{A0CD336C-AD28-4552-9F36-59B3F770B0F0}" dt="2022-09-10T17:33:49.918" v="1104" actId="1076"/>
        <pc:sldMkLst>
          <pc:docMk/>
          <pc:sldMk cId="3896641491" sldId="269"/>
        </pc:sldMkLst>
        <pc:spChg chg="mod">
          <ac:chgData name="Suhita Acharya" userId="043aa87a21745673" providerId="LiveId" clId="{A0CD336C-AD28-4552-9F36-59B3F770B0F0}" dt="2022-09-10T17:30:41.460" v="1084" actId="20577"/>
          <ac:spMkLst>
            <pc:docMk/>
            <pc:sldMk cId="3896641491" sldId="269"/>
            <ac:spMk id="2" creationId="{F8B78188-FA94-45C6-5B94-1E9950E8BDDF}"/>
          </ac:spMkLst>
        </pc:spChg>
        <pc:spChg chg="del mod">
          <ac:chgData name="Suhita Acharya" userId="043aa87a21745673" providerId="LiveId" clId="{A0CD336C-AD28-4552-9F36-59B3F770B0F0}" dt="2022-09-10T17:31:58.087" v="1086" actId="22"/>
          <ac:spMkLst>
            <pc:docMk/>
            <pc:sldMk cId="3896641491" sldId="269"/>
            <ac:spMk id="3" creationId="{EFA37C14-6A7B-2360-06AF-EBF77EB0A450}"/>
          </ac:spMkLst>
        </pc:spChg>
        <pc:picChg chg="add mod ord">
          <ac:chgData name="Suhita Acharya" userId="043aa87a21745673" providerId="LiveId" clId="{A0CD336C-AD28-4552-9F36-59B3F770B0F0}" dt="2022-09-10T17:33:48.472" v="1103" actId="1076"/>
          <ac:picMkLst>
            <pc:docMk/>
            <pc:sldMk cId="3896641491" sldId="269"/>
            <ac:picMk id="5" creationId="{2AC5C0A1-C34B-BB40-FD0D-96C8A0AF1818}"/>
          </ac:picMkLst>
        </pc:picChg>
        <pc:picChg chg="add mod">
          <ac:chgData name="Suhita Acharya" userId="043aa87a21745673" providerId="LiveId" clId="{A0CD336C-AD28-4552-9F36-59B3F770B0F0}" dt="2022-09-10T17:33:49.918" v="1104" actId="1076"/>
          <ac:picMkLst>
            <pc:docMk/>
            <pc:sldMk cId="3896641491" sldId="269"/>
            <ac:picMk id="7" creationId="{A6BD222F-9845-C33C-4EB3-6AD7A4C7A6B7}"/>
          </ac:picMkLst>
        </pc:picChg>
      </pc:sldChg>
      <pc:sldChg chg="addSp delSp modSp new mod">
        <pc:chgData name="Suhita Acharya" userId="043aa87a21745673" providerId="LiveId" clId="{A0CD336C-AD28-4552-9F36-59B3F770B0F0}" dt="2022-09-10T17:34:58.746" v="1112" actId="1076"/>
        <pc:sldMkLst>
          <pc:docMk/>
          <pc:sldMk cId="540596863" sldId="270"/>
        </pc:sldMkLst>
        <pc:spChg chg="mod">
          <ac:chgData name="Suhita Acharya" userId="043aa87a21745673" providerId="LiveId" clId="{A0CD336C-AD28-4552-9F36-59B3F770B0F0}" dt="2022-09-10T17:33:58.232" v="1106" actId="1076"/>
          <ac:spMkLst>
            <pc:docMk/>
            <pc:sldMk cId="540596863" sldId="270"/>
            <ac:spMk id="2" creationId="{56F00631-B42A-A942-7BA2-36A0391C4B1A}"/>
          </ac:spMkLst>
        </pc:spChg>
        <pc:spChg chg="del mod">
          <ac:chgData name="Suhita Acharya" userId="043aa87a21745673" providerId="LiveId" clId="{A0CD336C-AD28-4552-9F36-59B3F770B0F0}" dt="2022-09-10T17:34:36.936" v="1108" actId="22"/>
          <ac:spMkLst>
            <pc:docMk/>
            <pc:sldMk cId="540596863" sldId="270"/>
            <ac:spMk id="3" creationId="{DDA4DE8D-F06A-05B2-466F-B2C62C3DCBA0}"/>
          </ac:spMkLst>
        </pc:spChg>
        <pc:picChg chg="add mod ord">
          <ac:chgData name="Suhita Acharya" userId="043aa87a21745673" providerId="LiveId" clId="{A0CD336C-AD28-4552-9F36-59B3F770B0F0}" dt="2022-09-10T17:34:58.746" v="1112" actId="1076"/>
          <ac:picMkLst>
            <pc:docMk/>
            <pc:sldMk cId="540596863" sldId="270"/>
            <ac:picMk id="5" creationId="{1DEEB738-1779-48A8-788B-52B627D02130}"/>
          </ac:picMkLst>
        </pc:picChg>
      </pc:sldChg>
      <pc:sldChg chg="addSp delSp modSp new mod">
        <pc:chgData name="Suhita Acharya" userId="043aa87a21745673" providerId="LiveId" clId="{A0CD336C-AD28-4552-9F36-59B3F770B0F0}" dt="2022-09-10T17:40:37.356" v="1139" actId="1076"/>
        <pc:sldMkLst>
          <pc:docMk/>
          <pc:sldMk cId="2879363092" sldId="271"/>
        </pc:sldMkLst>
        <pc:spChg chg="mod">
          <ac:chgData name="Suhita Acharya" userId="043aa87a21745673" providerId="LiveId" clId="{A0CD336C-AD28-4552-9F36-59B3F770B0F0}" dt="2022-09-10T17:38:09.193" v="1116" actId="14100"/>
          <ac:spMkLst>
            <pc:docMk/>
            <pc:sldMk cId="2879363092" sldId="271"/>
            <ac:spMk id="2" creationId="{3077414B-7C12-CF89-1E77-CE71AEE0131B}"/>
          </ac:spMkLst>
        </pc:spChg>
        <pc:spChg chg="del mod">
          <ac:chgData name="Suhita Acharya" userId="043aa87a21745673" providerId="LiveId" clId="{A0CD336C-AD28-4552-9F36-59B3F770B0F0}" dt="2022-09-10T17:39:54.856" v="1129" actId="22"/>
          <ac:spMkLst>
            <pc:docMk/>
            <pc:sldMk cId="2879363092" sldId="271"/>
            <ac:spMk id="3" creationId="{69E751D0-4601-95A0-32E6-12E7CBBC64D8}"/>
          </ac:spMkLst>
        </pc:spChg>
        <pc:picChg chg="add mod ord">
          <ac:chgData name="Suhita Acharya" userId="043aa87a21745673" providerId="LiveId" clId="{A0CD336C-AD28-4552-9F36-59B3F770B0F0}" dt="2022-09-10T17:40:37.356" v="1139" actId="1076"/>
          <ac:picMkLst>
            <pc:docMk/>
            <pc:sldMk cId="2879363092" sldId="271"/>
            <ac:picMk id="5" creationId="{E2F3ACC3-47E0-78FD-BE1E-0CEEFA67D94A}"/>
          </ac:picMkLst>
        </pc:picChg>
        <pc:picChg chg="add mod">
          <ac:chgData name="Suhita Acharya" userId="043aa87a21745673" providerId="LiveId" clId="{A0CD336C-AD28-4552-9F36-59B3F770B0F0}" dt="2022-09-10T17:40:35.323" v="1138" actId="1076"/>
          <ac:picMkLst>
            <pc:docMk/>
            <pc:sldMk cId="2879363092" sldId="271"/>
            <ac:picMk id="7" creationId="{0980B469-4F6E-6686-8852-D15B15A74E07}"/>
          </ac:picMkLst>
        </pc:picChg>
      </pc:sldChg>
      <pc:sldChg chg="addSp delSp modSp new mod">
        <pc:chgData name="Suhita Acharya" userId="043aa87a21745673" providerId="LiveId" clId="{A0CD336C-AD28-4552-9F36-59B3F770B0F0}" dt="2022-09-10T17:41:52.896" v="1148" actId="1076"/>
        <pc:sldMkLst>
          <pc:docMk/>
          <pc:sldMk cId="930873191" sldId="272"/>
        </pc:sldMkLst>
        <pc:spChg chg="mod">
          <ac:chgData name="Suhita Acharya" userId="043aa87a21745673" providerId="LiveId" clId="{A0CD336C-AD28-4552-9F36-59B3F770B0F0}" dt="2022-09-10T17:38:40.192" v="1122" actId="14100"/>
          <ac:spMkLst>
            <pc:docMk/>
            <pc:sldMk cId="930873191" sldId="272"/>
            <ac:spMk id="2" creationId="{DF92D068-3F7C-26C2-88E1-CEB185D6DA5D}"/>
          </ac:spMkLst>
        </pc:spChg>
        <pc:spChg chg="del mod">
          <ac:chgData name="Suhita Acharya" userId="043aa87a21745673" providerId="LiveId" clId="{A0CD336C-AD28-4552-9F36-59B3F770B0F0}" dt="2022-09-10T17:39:27.740" v="1125" actId="22"/>
          <ac:spMkLst>
            <pc:docMk/>
            <pc:sldMk cId="930873191" sldId="272"/>
            <ac:spMk id="3" creationId="{A30E3C22-8A89-1E85-3CF1-AFDD581C2EC7}"/>
          </ac:spMkLst>
        </pc:spChg>
        <pc:spChg chg="add del mod">
          <ac:chgData name="Suhita Acharya" userId="043aa87a21745673" providerId="LiveId" clId="{A0CD336C-AD28-4552-9F36-59B3F770B0F0}" dt="2022-09-10T17:41:26.847" v="1142" actId="22"/>
          <ac:spMkLst>
            <pc:docMk/>
            <pc:sldMk cId="930873191" sldId="272"/>
            <ac:spMk id="7" creationId="{5E6B216C-4FEC-88A5-8C9E-D651A9E986BA}"/>
          </ac:spMkLst>
        </pc:spChg>
        <pc:picChg chg="add del mod ord">
          <ac:chgData name="Suhita Acharya" userId="043aa87a21745673" providerId="LiveId" clId="{A0CD336C-AD28-4552-9F36-59B3F770B0F0}" dt="2022-09-10T17:39:59.610" v="1131" actId="478"/>
          <ac:picMkLst>
            <pc:docMk/>
            <pc:sldMk cId="930873191" sldId="272"/>
            <ac:picMk id="5" creationId="{68629674-9E38-B499-7C5D-10D480E8F58E}"/>
          </ac:picMkLst>
        </pc:picChg>
        <pc:picChg chg="add mod ord">
          <ac:chgData name="Suhita Acharya" userId="043aa87a21745673" providerId="LiveId" clId="{A0CD336C-AD28-4552-9F36-59B3F770B0F0}" dt="2022-09-10T17:41:52.896" v="1148" actId="1076"/>
          <ac:picMkLst>
            <pc:docMk/>
            <pc:sldMk cId="930873191" sldId="272"/>
            <ac:picMk id="9" creationId="{93CE467A-B646-F33D-A717-8A6409E3FFCB}"/>
          </ac:picMkLst>
        </pc:picChg>
      </pc:sldChg>
      <pc:sldChg chg="addSp delSp modSp new mod">
        <pc:chgData name="Suhita Acharya" userId="043aa87a21745673" providerId="LiveId" clId="{A0CD336C-AD28-4552-9F36-59B3F770B0F0}" dt="2022-09-10T17:55:45.283" v="1206" actId="20577"/>
        <pc:sldMkLst>
          <pc:docMk/>
          <pc:sldMk cId="3850898938" sldId="273"/>
        </pc:sldMkLst>
        <pc:spChg chg="mod">
          <ac:chgData name="Suhita Acharya" userId="043aa87a21745673" providerId="LiveId" clId="{A0CD336C-AD28-4552-9F36-59B3F770B0F0}" dt="2022-09-10T17:55:45.283" v="1206" actId="20577"/>
          <ac:spMkLst>
            <pc:docMk/>
            <pc:sldMk cId="3850898938" sldId="273"/>
            <ac:spMk id="2" creationId="{98796A30-8CE5-5B98-8490-C6B66183929F}"/>
          </ac:spMkLst>
        </pc:spChg>
        <pc:spChg chg="del mod">
          <ac:chgData name="Suhita Acharya" userId="043aa87a21745673" providerId="LiveId" clId="{A0CD336C-AD28-4552-9F36-59B3F770B0F0}" dt="2022-09-10T17:51:13.324" v="1154" actId="22"/>
          <ac:spMkLst>
            <pc:docMk/>
            <pc:sldMk cId="3850898938" sldId="273"/>
            <ac:spMk id="3" creationId="{2AA9EEF2-CBCB-9673-03AC-EB506867C7F3}"/>
          </ac:spMkLst>
        </pc:spChg>
        <pc:spChg chg="add del mod">
          <ac:chgData name="Suhita Acharya" userId="043aa87a21745673" providerId="LiveId" clId="{A0CD336C-AD28-4552-9F36-59B3F770B0F0}" dt="2022-09-10T17:52:52.596" v="1159" actId="22"/>
          <ac:spMkLst>
            <pc:docMk/>
            <pc:sldMk cId="3850898938" sldId="273"/>
            <ac:spMk id="7" creationId="{B66A5C52-EFC2-8127-1F48-29CE805A4428}"/>
          </ac:spMkLst>
        </pc:spChg>
        <pc:picChg chg="add del mod ord">
          <ac:chgData name="Suhita Acharya" userId="043aa87a21745673" providerId="LiveId" clId="{A0CD336C-AD28-4552-9F36-59B3F770B0F0}" dt="2022-09-10T17:51:21.562" v="1155" actId="478"/>
          <ac:picMkLst>
            <pc:docMk/>
            <pc:sldMk cId="3850898938" sldId="273"/>
            <ac:picMk id="5" creationId="{5A4B4944-C483-9D69-307A-B6971A79A82B}"/>
          </ac:picMkLst>
        </pc:picChg>
        <pc:picChg chg="add mod ord">
          <ac:chgData name="Suhita Acharya" userId="043aa87a21745673" providerId="LiveId" clId="{A0CD336C-AD28-4552-9F36-59B3F770B0F0}" dt="2022-09-10T17:53:06.488" v="1164" actId="14100"/>
          <ac:picMkLst>
            <pc:docMk/>
            <pc:sldMk cId="3850898938" sldId="273"/>
            <ac:picMk id="9" creationId="{69061435-B030-168A-80AE-6E30F99C75DF}"/>
          </ac:picMkLst>
        </pc:picChg>
        <pc:picChg chg="add mod">
          <ac:chgData name="Suhita Acharya" userId="043aa87a21745673" providerId="LiveId" clId="{A0CD336C-AD28-4552-9F36-59B3F770B0F0}" dt="2022-09-10T17:55:28.344" v="1171" actId="14100"/>
          <ac:picMkLst>
            <pc:docMk/>
            <pc:sldMk cId="3850898938" sldId="273"/>
            <ac:picMk id="11" creationId="{6A990812-3100-7C4A-45FD-EFC0940F5B47}"/>
          </ac:picMkLst>
        </pc:picChg>
      </pc:sldChg>
      <pc:sldChg chg="addSp delSp modSp new mod">
        <pc:chgData name="Suhita Acharya" userId="043aa87a21745673" providerId="LiveId" clId="{A0CD336C-AD28-4552-9F36-59B3F770B0F0}" dt="2022-09-10T18:44:27.939" v="1252" actId="1076"/>
        <pc:sldMkLst>
          <pc:docMk/>
          <pc:sldMk cId="613334209" sldId="274"/>
        </pc:sldMkLst>
        <pc:spChg chg="mod">
          <ac:chgData name="Suhita Acharya" userId="043aa87a21745673" providerId="LiveId" clId="{A0CD336C-AD28-4552-9F36-59B3F770B0F0}" dt="2022-09-10T18:44:22.621" v="1251" actId="20577"/>
          <ac:spMkLst>
            <pc:docMk/>
            <pc:sldMk cId="613334209" sldId="274"/>
            <ac:spMk id="2" creationId="{B62FCE0A-C12F-F4F9-6E7E-89F151227D4F}"/>
          </ac:spMkLst>
        </pc:spChg>
        <pc:spChg chg="del mod">
          <ac:chgData name="Suhita Acharya" userId="043aa87a21745673" providerId="LiveId" clId="{A0CD336C-AD28-4552-9F36-59B3F770B0F0}" dt="2022-09-10T17:59:32.160" v="1212" actId="22"/>
          <ac:spMkLst>
            <pc:docMk/>
            <pc:sldMk cId="613334209" sldId="274"/>
            <ac:spMk id="3" creationId="{816A728A-771C-F5E8-E4C4-CD385DFB7F62}"/>
          </ac:spMkLst>
        </pc:spChg>
        <pc:picChg chg="add mod ord">
          <ac:chgData name="Suhita Acharya" userId="043aa87a21745673" providerId="LiveId" clId="{A0CD336C-AD28-4552-9F36-59B3F770B0F0}" dt="2022-09-10T18:44:27.939" v="1252" actId="1076"/>
          <ac:picMkLst>
            <pc:docMk/>
            <pc:sldMk cId="613334209" sldId="274"/>
            <ac:picMk id="5" creationId="{4AB0D78B-C892-65CB-37F7-9C63E2041DCF}"/>
          </ac:picMkLst>
        </pc:picChg>
      </pc:sldChg>
      <pc:sldChg chg="addSp modSp new del mod">
        <pc:chgData name="Suhita Acharya" userId="043aa87a21745673" providerId="LiveId" clId="{A0CD336C-AD28-4552-9F36-59B3F770B0F0}" dt="2022-09-10T18:51:07.283" v="1312" actId="47"/>
        <pc:sldMkLst>
          <pc:docMk/>
          <pc:sldMk cId="448560183" sldId="275"/>
        </pc:sldMkLst>
        <pc:spChg chg="mod">
          <ac:chgData name="Suhita Acharya" userId="043aa87a21745673" providerId="LiveId" clId="{A0CD336C-AD28-4552-9F36-59B3F770B0F0}" dt="2022-09-10T18:45:39.084" v="1277" actId="14100"/>
          <ac:spMkLst>
            <pc:docMk/>
            <pc:sldMk cId="448560183" sldId="275"/>
            <ac:spMk id="2" creationId="{D858AE64-B428-4972-D4A5-609757C34E8A}"/>
          </ac:spMkLst>
        </pc:spChg>
        <pc:spChg chg="mod">
          <ac:chgData name="Suhita Acharya" userId="043aa87a21745673" providerId="LiveId" clId="{A0CD336C-AD28-4552-9F36-59B3F770B0F0}" dt="2022-09-10T18:46:59.555" v="1280"/>
          <ac:spMkLst>
            <pc:docMk/>
            <pc:sldMk cId="448560183" sldId="275"/>
            <ac:spMk id="3" creationId="{92A51A0F-5DDF-8B7B-272C-79145F4C8838}"/>
          </ac:spMkLst>
        </pc:spChg>
        <pc:picChg chg="add mod">
          <ac:chgData name="Suhita Acharya" userId="043aa87a21745673" providerId="LiveId" clId="{A0CD336C-AD28-4552-9F36-59B3F770B0F0}" dt="2022-09-10T18:47:51.981" v="1284" actId="14100"/>
          <ac:picMkLst>
            <pc:docMk/>
            <pc:sldMk cId="448560183" sldId="275"/>
            <ac:picMk id="5" creationId="{121EFF47-66AD-9913-4ECA-616B9A5D81C1}"/>
          </ac:picMkLst>
        </pc:picChg>
      </pc:sldChg>
      <pc:sldChg chg="addSp modSp new mod">
        <pc:chgData name="Suhita Acharya" userId="043aa87a21745673" providerId="LiveId" clId="{A0CD336C-AD28-4552-9F36-59B3F770B0F0}" dt="2022-09-10T18:51:00.619" v="1311" actId="14100"/>
        <pc:sldMkLst>
          <pc:docMk/>
          <pc:sldMk cId="2456813923" sldId="276"/>
        </pc:sldMkLst>
        <pc:spChg chg="mod">
          <ac:chgData name="Suhita Acharya" userId="043aa87a21745673" providerId="LiveId" clId="{A0CD336C-AD28-4552-9F36-59B3F770B0F0}" dt="2022-09-10T18:48:33.804" v="1289" actId="14100"/>
          <ac:spMkLst>
            <pc:docMk/>
            <pc:sldMk cId="2456813923" sldId="276"/>
            <ac:spMk id="2" creationId="{8C465EDD-AE2C-EEB8-91B5-C20D0FD225C3}"/>
          </ac:spMkLst>
        </pc:spChg>
        <pc:spChg chg="mod">
          <ac:chgData name="Suhita Acharya" userId="043aa87a21745673" providerId="LiveId" clId="{A0CD336C-AD28-4552-9F36-59B3F770B0F0}" dt="2022-09-10T18:49:08.215" v="1299" actId="20577"/>
          <ac:spMkLst>
            <pc:docMk/>
            <pc:sldMk cId="2456813923" sldId="276"/>
            <ac:spMk id="3" creationId="{F2FBA55F-B0C5-11A0-E0CB-4BE0FEA814BA}"/>
          </ac:spMkLst>
        </pc:spChg>
        <pc:spChg chg="mod">
          <ac:chgData name="Suhita Acharya" userId="043aa87a21745673" providerId="LiveId" clId="{A0CD336C-AD28-4552-9F36-59B3F770B0F0}" dt="2022-09-10T18:49:31.478" v="1300"/>
          <ac:spMkLst>
            <pc:docMk/>
            <pc:sldMk cId="2456813923" sldId="276"/>
            <ac:spMk id="4" creationId="{ED0534CC-B444-F212-E0FC-988B6FA0FBEF}"/>
          </ac:spMkLst>
        </pc:spChg>
        <pc:picChg chg="add mod">
          <ac:chgData name="Suhita Acharya" userId="043aa87a21745673" providerId="LiveId" clId="{A0CD336C-AD28-4552-9F36-59B3F770B0F0}" dt="2022-09-10T18:50:57.313" v="1310" actId="14100"/>
          <ac:picMkLst>
            <pc:docMk/>
            <pc:sldMk cId="2456813923" sldId="276"/>
            <ac:picMk id="6" creationId="{02ED5AA1-4FF4-D098-12AE-6A8FF1FB551A}"/>
          </ac:picMkLst>
        </pc:picChg>
        <pc:picChg chg="add mod">
          <ac:chgData name="Suhita Acharya" userId="043aa87a21745673" providerId="LiveId" clId="{A0CD336C-AD28-4552-9F36-59B3F770B0F0}" dt="2022-09-10T18:51:00.619" v="1311" actId="14100"/>
          <ac:picMkLst>
            <pc:docMk/>
            <pc:sldMk cId="2456813923" sldId="276"/>
            <ac:picMk id="8" creationId="{973AC853-2276-98B8-B789-8CBB19E736B3}"/>
          </ac:picMkLst>
        </pc:picChg>
      </pc:sldChg>
      <pc:sldChg chg="addSp delSp modSp new mod">
        <pc:chgData name="Suhita Acharya" userId="043aa87a21745673" providerId="LiveId" clId="{A0CD336C-AD28-4552-9F36-59B3F770B0F0}" dt="2022-09-10T18:57:56.713" v="1356" actId="14100"/>
        <pc:sldMkLst>
          <pc:docMk/>
          <pc:sldMk cId="4229601430" sldId="277"/>
        </pc:sldMkLst>
        <pc:spChg chg="mod">
          <ac:chgData name="Suhita Acharya" userId="043aa87a21745673" providerId="LiveId" clId="{A0CD336C-AD28-4552-9F36-59B3F770B0F0}" dt="2022-09-10T18:57:56.713" v="1356" actId="14100"/>
          <ac:spMkLst>
            <pc:docMk/>
            <pc:sldMk cId="4229601430" sldId="277"/>
            <ac:spMk id="2" creationId="{D72130D3-5C04-3F99-74FC-6DD3A4FB50C9}"/>
          </ac:spMkLst>
        </pc:spChg>
        <pc:spChg chg="del mod">
          <ac:chgData name="Suhita Acharya" userId="043aa87a21745673" providerId="LiveId" clId="{A0CD336C-AD28-4552-9F36-59B3F770B0F0}" dt="2022-09-10T18:56:51.326" v="1347" actId="22"/>
          <ac:spMkLst>
            <pc:docMk/>
            <pc:sldMk cId="4229601430" sldId="277"/>
            <ac:spMk id="3" creationId="{9274A630-2042-4A6B-0D1D-1B4756D9FD76}"/>
          </ac:spMkLst>
        </pc:spChg>
        <pc:spChg chg="del mod">
          <ac:chgData name="Suhita Acharya" userId="043aa87a21745673" providerId="LiveId" clId="{A0CD336C-AD28-4552-9F36-59B3F770B0F0}" dt="2022-09-10T18:57:40.840" v="1351" actId="22"/>
          <ac:spMkLst>
            <pc:docMk/>
            <pc:sldMk cId="4229601430" sldId="277"/>
            <ac:spMk id="4" creationId="{E88E498E-9A4B-08AE-9CC3-6B3DCC62ED4E}"/>
          </ac:spMkLst>
        </pc:spChg>
        <pc:picChg chg="add mod ord">
          <ac:chgData name="Suhita Acharya" userId="043aa87a21745673" providerId="LiveId" clId="{A0CD336C-AD28-4552-9F36-59B3F770B0F0}" dt="2022-09-10T18:57:50.670" v="1355" actId="14100"/>
          <ac:picMkLst>
            <pc:docMk/>
            <pc:sldMk cId="4229601430" sldId="277"/>
            <ac:picMk id="6" creationId="{B4BB10FF-031B-56D4-E63A-CDFC5A5A3373}"/>
          </ac:picMkLst>
        </pc:picChg>
        <pc:picChg chg="add mod ord">
          <ac:chgData name="Suhita Acharya" userId="043aa87a21745673" providerId="LiveId" clId="{A0CD336C-AD28-4552-9F36-59B3F770B0F0}" dt="2022-09-10T18:57:48.686" v="1354" actId="1076"/>
          <ac:picMkLst>
            <pc:docMk/>
            <pc:sldMk cId="4229601430" sldId="277"/>
            <ac:picMk id="8" creationId="{59DA8EA8-26AE-9C5C-A80A-D390B3338D22}"/>
          </ac:picMkLst>
        </pc:picChg>
      </pc:sldChg>
      <pc:sldChg chg="addSp delSp modSp new mod">
        <pc:chgData name="Suhita Acharya" userId="043aa87a21745673" providerId="LiveId" clId="{A0CD336C-AD28-4552-9F36-59B3F770B0F0}" dt="2022-09-10T19:11:39.415" v="1388" actId="1076"/>
        <pc:sldMkLst>
          <pc:docMk/>
          <pc:sldMk cId="2711078682" sldId="278"/>
        </pc:sldMkLst>
        <pc:spChg chg="mod">
          <ac:chgData name="Suhita Acharya" userId="043aa87a21745673" providerId="LiveId" clId="{A0CD336C-AD28-4552-9F36-59B3F770B0F0}" dt="2022-09-10T19:10:09.641" v="1383" actId="14100"/>
          <ac:spMkLst>
            <pc:docMk/>
            <pc:sldMk cId="2711078682" sldId="278"/>
            <ac:spMk id="2" creationId="{3422CF15-844A-4440-F34B-C5B3B27C3283}"/>
          </ac:spMkLst>
        </pc:spChg>
        <pc:spChg chg="del mod">
          <ac:chgData name="Suhita Acharya" userId="043aa87a21745673" providerId="LiveId" clId="{A0CD336C-AD28-4552-9F36-59B3F770B0F0}" dt="2022-09-10T19:11:32.831" v="1386" actId="22"/>
          <ac:spMkLst>
            <pc:docMk/>
            <pc:sldMk cId="2711078682" sldId="278"/>
            <ac:spMk id="3" creationId="{A904D807-4D0E-CFA7-93D6-3D5281567693}"/>
          </ac:spMkLst>
        </pc:spChg>
        <pc:picChg chg="add mod ord">
          <ac:chgData name="Suhita Acharya" userId="043aa87a21745673" providerId="LiveId" clId="{A0CD336C-AD28-4552-9F36-59B3F770B0F0}" dt="2022-09-10T19:11:39.415" v="1388" actId="1076"/>
          <ac:picMkLst>
            <pc:docMk/>
            <pc:sldMk cId="2711078682" sldId="278"/>
            <ac:picMk id="5" creationId="{C8310763-3AF7-942C-B264-EDDE1D2C26D1}"/>
          </ac:picMkLst>
        </pc:picChg>
      </pc:sldChg>
      <pc:sldChg chg="addSp delSp modSp new mod">
        <pc:chgData name="Suhita Acharya" userId="043aa87a21745673" providerId="LiveId" clId="{A0CD336C-AD28-4552-9F36-59B3F770B0F0}" dt="2022-09-10T19:16:39.899" v="1448" actId="14100"/>
        <pc:sldMkLst>
          <pc:docMk/>
          <pc:sldMk cId="3942198401" sldId="279"/>
        </pc:sldMkLst>
        <pc:spChg chg="mod">
          <ac:chgData name="Suhita Acharya" userId="043aa87a21745673" providerId="LiveId" clId="{A0CD336C-AD28-4552-9F36-59B3F770B0F0}" dt="2022-09-10T19:14:40.687" v="1442" actId="20577"/>
          <ac:spMkLst>
            <pc:docMk/>
            <pc:sldMk cId="3942198401" sldId="279"/>
            <ac:spMk id="2" creationId="{DC83FB2E-82E2-3F19-A148-4F45CAAB45F5}"/>
          </ac:spMkLst>
        </pc:spChg>
        <pc:spChg chg="del mod">
          <ac:chgData name="Suhita Acharya" userId="043aa87a21745673" providerId="LiveId" clId="{A0CD336C-AD28-4552-9F36-59B3F770B0F0}" dt="2022-09-10T19:15:31.532" v="1443" actId="22"/>
          <ac:spMkLst>
            <pc:docMk/>
            <pc:sldMk cId="3942198401" sldId="279"/>
            <ac:spMk id="3" creationId="{E8A7E175-E0C6-649C-1841-70E62075CD62}"/>
          </ac:spMkLst>
        </pc:spChg>
        <pc:spChg chg="del mod">
          <ac:chgData name="Suhita Acharya" userId="043aa87a21745673" providerId="LiveId" clId="{A0CD336C-AD28-4552-9F36-59B3F770B0F0}" dt="2022-09-10T19:16:32.842" v="1446" actId="22"/>
          <ac:spMkLst>
            <pc:docMk/>
            <pc:sldMk cId="3942198401" sldId="279"/>
            <ac:spMk id="4" creationId="{7AD1EFFD-B9D1-6394-1413-085DD1ACE469}"/>
          </ac:spMkLst>
        </pc:spChg>
        <pc:picChg chg="add mod ord">
          <ac:chgData name="Suhita Acharya" userId="043aa87a21745673" providerId="LiveId" clId="{A0CD336C-AD28-4552-9F36-59B3F770B0F0}" dt="2022-09-10T19:15:37.579" v="1445" actId="14100"/>
          <ac:picMkLst>
            <pc:docMk/>
            <pc:sldMk cId="3942198401" sldId="279"/>
            <ac:picMk id="6" creationId="{05FE0625-6D0E-61A1-2106-D8FF4575D341}"/>
          </ac:picMkLst>
        </pc:picChg>
        <pc:picChg chg="add mod ord">
          <ac:chgData name="Suhita Acharya" userId="043aa87a21745673" providerId="LiveId" clId="{A0CD336C-AD28-4552-9F36-59B3F770B0F0}" dt="2022-09-10T19:16:39.899" v="1448" actId="14100"/>
          <ac:picMkLst>
            <pc:docMk/>
            <pc:sldMk cId="3942198401" sldId="279"/>
            <ac:picMk id="8" creationId="{B7E8D79C-4E05-72A5-0789-BA1612294FD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4-42EE-B368-0CA3DCF44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4-42EE-B368-0CA3DCF44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94-42EE-B368-0CA3DCF44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6573480"/>
        <c:axId val="196573088"/>
      </c:barChart>
      <c:catAx>
        <c:axId val="19657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73088"/>
        <c:crosses val="autoZero"/>
        <c:auto val="1"/>
        <c:lblAlgn val="ctr"/>
        <c:lblOffset val="100"/>
        <c:noMultiLvlLbl val="0"/>
      </c:catAx>
      <c:valAx>
        <c:axId val="19657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7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E7D57-FF30-4066-A113-FCED6D806F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F4A26-1C76-4A7F-930D-0B2EE8CB5A24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E1D094F8-E721-4D3A-94BD-42021134B10D}" type="parTrans" cxnId="{FD3BDC87-ABC4-415A-BA00-3B1A44CE60DB}">
      <dgm:prSet/>
      <dgm:spPr/>
      <dgm:t>
        <a:bodyPr/>
        <a:lstStyle/>
        <a:p>
          <a:endParaRPr lang="en-US"/>
        </a:p>
      </dgm:t>
    </dgm:pt>
    <dgm:pt modelId="{30219927-95FE-489B-9532-820F85DCB012}" type="sibTrans" cxnId="{FD3BDC87-ABC4-415A-BA00-3B1A44CE60DB}">
      <dgm:prSet/>
      <dgm:spPr/>
      <dgm:t>
        <a:bodyPr/>
        <a:lstStyle/>
        <a:p>
          <a:endParaRPr lang="en-US"/>
        </a:p>
      </dgm:t>
    </dgm:pt>
    <dgm:pt modelId="{CA5E69B5-37AD-426D-ADCE-4496C7EE6106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F3DC056-5744-4814-96CE-D76E13314AB7}" type="parTrans" cxnId="{B02CAB33-5ED4-47E4-81C9-EBA23D8E48FE}">
      <dgm:prSet/>
      <dgm:spPr/>
      <dgm:t>
        <a:bodyPr/>
        <a:lstStyle/>
        <a:p>
          <a:endParaRPr lang="en-US"/>
        </a:p>
      </dgm:t>
    </dgm:pt>
    <dgm:pt modelId="{BDED456A-5607-4183-AD54-919BA3E602A1}" type="sibTrans" cxnId="{B02CAB33-5ED4-47E4-81C9-EBA23D8E48FE}">
      <dgm:prSet/>
      <dgm:spPr/>
      <dgm:t>
        <a:bodyPr/>
        <a:lstStyle/>
        <a:p>
          <a:endParaRPr lang="en-US"/>
        </a:p>
      </dgm:t>
    </dgm:pt>
    <dgm:pt modelId="{11966083-172A-4D0B-AF10-414DEEF45F7D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E8DAA823-B561-4ADE-82C7-60D03B9AA779}" type="parTrans" cxnId="{25F2E8DC-9CDC-472C-9DED-8BD0F432FA20}">
      <dgm:prSet/>
      <dgm:spPr/>
      <dgm:t>
        <a:bodyPr/>
        <a:lstStyle/>
        <a:p>
          <a:endParaRPr lang="en-US"/>
        </a:p>
      </dgm:t>
    </dgm:pt>
    <dgm:pt modelId="{0EDF481E-952B-4A6D-9B47-C5DF0C9FD933}" type="sibTrans" cxnId="{25F2E8DC-9CDC-472C-9DED-8BD0F432FA20}">
      <dgm:prSet/>
      <dgm:spPr/>
      <dgm:t>
        <a:bodyPr/>
        <a:lstStyle/>
        <a:p>
          <a:endParaRPr lang="en-US"/>
        </a:p>
      </dgm:t>
    </dgm:pt>
    <dgm:pt modelId="{AB0B3541-2BBF-43CD-8973-113F1D08657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2F69FEA-9A42-48F9-AF5D-79B760DCBD5A}" type="parTrans" cxnId="{10E5E320-2EED-4036-A1B3-33F113D3F661}">
      <dgm:prSet/>
      <dgm:spPr/>
      <dgm:t>
        <a:bodyPr/>
        <a:lstStyle/>
        <a:p>
          <a:endParaRPr lang="en-US"/>
        </a:p>
      </dgm:t>
    </dgm:pt>
    <dgm:pt modelId="{DDFF4DC4-F30A-4AC1-A79B-6D18010A8D99}" type="sibTrans" cxnId="{10E5E320-2EED-4036-A1B3-33F113D3F661}">
      <dgm:prSet/>
      <dgm:spPr/>
      <dgm:t>
        <a:bodyPr/>
        <a:lstStyle/>
        <a:p>
          <a:endParaRPr lang="en-US"/>
        </a:p>
      </dgm:t>
    </dgm:pt>
    <dgm:pt modelId="{60D12D20-B0D8-4505-BA59-4D483973129C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97B6B44-FD33-43DE-8EB6-E1A213CA24FA}" type="parTrans" cxnId="{9419D292-4F51-4615-884E-CA961BD8F667}">
      <dgm:prSet/>
      <dgm:spPr/>
      <dgm:t>
        <a:bodyPr/>
        <a:lstStyle/>
        <a:p>
          <a:endParaRPr lang="en-US"/>
        </a:p>
      </dgm:t>
    </dgm:pt>
    <dgm:pt modelId="{141BE5B0-1725-42F6-8C99-9491D1CDA835}" type="sibTrans" cxnId="{9419D292-4F51-4615-884E-CA961BD8F667}">
      <dgm:prSet/>
      <dgm:spPr/>
      <dgm:t>
        <a:bodyPr/>
        <a:lstStyle/>
        <a:p>
          <a:endParaRPr lang="en-US"/>
        </a:p>
      </dgm:t>
    </dgm:pt>
    <dgm:pt modelId="{7F1AE7EB-389E-4EB2-BE2C-66345376C76B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FEEFBF43-F8C2-49F9-BD9B-7BC228A1DB5B}" type="parTrans" cxnId="{62268509-9741-4051-890B-51F85FD1CCC8}">
      <dgm:prSet/>
      <dgm:spPr/>
      <dgm:t>
        <a:bodyPr/>
        <a:lstStyle/>
        <a:p>
          <a:endParaRPr lang="en-US"/>
        </a:p>
      </dgm:t>
    </dgm:pt>
    <dgm:pt modelId="{7376D1CB-6F4F-4938-A636-AB89CC2D70E4}" type="sibTrans" cxnId="{62268509-9741-4051-890B-51F85FD1CCC8}">
      <dgm:prSet/>
      <dgm:spPr/>
      <dgm:t>
        <a:bodyPr/>
        <a:lstStyle/>
        <a:p>
          <a:endParaRPr lang="en-US"/>
        </a:p>
      </dgm:t>
    </dgm:pt>
    <dgm:pt modelId="{769831B2-FFE1-4BB5-8CB7-C06F8038B582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139F5F79-E65B-403D-9ABA-7832A1750A37}" type="parTrans" cxnId="{0581BFD0-4FB2-44E7-8E31-728CD0D4AD3F}">
      <dgm:prSet/>
      <dgm:spPr/>
      <dgm:t>
        <a:bodyPr/>
        <a:lstStyle/>
        <a:p>
          <a:endParaRPr lang="en-US"/>
        </a:p>
      </dgm:t>
    </dgm:pt>
    <dgm:pt modelId="{A6345A9F-C029-4E00-A73B-9276DB58BCBA}" type="sibTrans" cxnId="{0581BFD0-4FB2-44E7-8E31-728CD0D4AD3F}">
      <dgm:prSet/>
      <dgm:spPr/>
      <dgm:t>
        <a:bodyPr/>
        <a:lstStyle/>
        <a:p>
          <a:endParaRPr lang="en-US"/>
        </a:p>
      </dgm:t>
    </dgm:pt>
    <dgm:pt modelId="{8B77A199-5E32-4693-9AF2-3E5612DD843F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8D80E72-9FB4-4564-AECE-FE7F5925C3BB}" type="parTrans" cxnId="{DFB14471-E5AF-4D5E-BA32-B368CBD38603}">
      <dgm:prSet/>
      <dgm:spPr/>
      <dgm:t>
        <a:bodyPr/>
        <a:lstStyle/>
        <a:p>
          <a:endParaRPr lang="en-US"/>
        </a:p>
      </dgm:t>
    </dgm:pt>
    <dgm:pt modelId="{3FBCC32A-83FB-4087-96B4-AFEB52FDF290}" type="sibTrans" cxnId="{DFB14471-E5AF-4D5E-BA32-B368CBD38603}">
      <dgm:prSet/>
      <dgm:spPr/>
      <dgm:t>
        <a:bodyPr/>
        <a:lstStyle/>
        <a:p>
          <a:endParaRPr lang="en-US"/>
        </a:p>
      </dgm:t>
    </dgm:pt>
    <dgm:pt modelId="{6743191F-26BA-4A2F-A93B-E3F70FF8CD8E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3AAFBDD4-BA03-4973-8602-B7BF3902FA30}" type="parTrans" cxnId="{8FBA1BB2-3732-4283-8A31-9878554C7D96}">
      <dgm:prSet/>
      <dgm:spPr/>
      <dgm:t>
        <a:bodyPr/>
        <a:lstStyle/>
        <a:p>
          <a:endParaRPr lang="en-US"/>
        </a:p>
      </dgm:t>
    </dgm:pt>
    <dgm:pt modelId="{E86F38E7-165B-4209-B81D-A26A4ADCCDBD}" type="sibTrans" cxnId="{8FBA1BB2-3732-4283-8A31-9878554C7D96}">
      <dgm:prSet/>
      <dgm:spPr/>
      <dgm:t>
        <a:bodyPr/>
        <a:lstStyle/>
        <a:p>
          <a:endParaRPr lang="en-US"/>
        </a:p>
      </dgm:t>
    </dgm:pt>
    <dgm:pt modelId="{51D69D75-5512-4AD0-8E47-BB1C2DF71FCE}" type="pres">
      <dgm:prSet presAssocID="{242E7D57-FF30-4066-A113-FCED6D806FB1}" presName="linear" presStyleCnt="0">
        <dgm:presLayoutVars>
          <dgm:animLvl val="lvl"/>
          <dgm:resizeHandles val="exact"/>
        </dgm:presLayoutVars>
      </dgm:prSet>
      <dgm:spPr/>
    </dgm:pt>
    <dgm:pt modelId="{F5B6879E-6B01-4372-87ED-8E65C4103127}" type="pres">
      <dgm:prSet presAssocID="{7D5F4A26-1C76-4A7F-930D-0B2EE8CB5A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069A05-A95A-4125-9ED6-6E3191FF5531}" type="pres">
      <dgm:prSet presAssocID="{7D5F4A26-1C76-4A7F-930D-0B2EE8CB5A24}" presName="childText" presStyleLbl="revTx" presStyleIdx="0" presStyleCnt="3">
        <dgm:presLayoutVars>
          <dgm:bulletEnabled val="1"/>
        </dgm:presLayoutVars>
      </dgm:prSet>
      <dgm:spPr/>
    </dgm:pt>
    <dgm:pt modelId="{931DCB45-6C6F-4887-A45B-553F0F0AB816}" type="pres">
      <dgm:prSet presAssocID="{11966083-172A-4D0B-AF10-414DEEF45F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FAA2E6-5811-4032-B7E7-410E211A574F}" type="pres">
      <dgm:prSet presAssocID="{11966083-172A-4D0B-AF10-414DEEF45F7D}" presName="childText" presStyleLbl="revTx" presStyleIdx="1" presStyleCnt="3">
        <dgm:presLayoutVars>
          <dgm:bulletEnabled val="1"/>
        </dgm:presLayoutVars>
      </dgm:prSet>
      <dgm:spPr/>
    </dgm:pt>
    <dgm:pt modelId="{49D8221D-5689-41C8-9547-6ED636FDA9CB}" type="pres">
      <dgm:prSet presAssocID="{769831B2-FFE1-4BB5-8CB7-C06F8038B5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D37AE-E663-42AC-BA43-052337C9F108}" type="pres">
      <dgm:prSet presAssocID="{769831B2-FFE1-4BB5-8CB7-C06F8038B58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AC9C403-4112-419B-AD5B-D5FDF4E7AC98}" type="presOf" srcId="{7F1AE7EB-389E-4EB2-BE2C-66345376C76B}" destId="{BEFAA2E6-5811-4032-B7E7-410E211A574F}" srcOrd="0" destOrd="1" presId="urn:microsoft.com/office/officeart/2005/8/layout/vList2"/>
    <dgm:cxn modelId="{62268509-9741-4051-890B-51F85FD1CCC8}" srcId="{11966083-172A-4D0B-AF10-414DEEF45F7D}" destId="{7F1AE7EB-389E-4EB2-BE2C-66345376C76B}" srcOrd="1" destOrd="0" parTransId="{FEEFBF43-F8C2-49F9-BD9B-7BC228A1DB5B}" sibTransId="{7376D1CB-6F4F-4938-A636-AB89CC2D70E4}"/>
    <dgm:cxn modelId="{7C24F61D-54EC-49F6-823C-C50A881816FF}" type="presOf" srcId="{11966083-172A-4D0B-AF10-414DEEF45F7D}" destId="{931DCB45-6C6F-4887-A45B-553F0F0AB816}" srcOrd="0" destOrd="0" presId="urn:microsoft.com/office/officeart/2005/8/layout/vList2"/>
    <dgm:cxn modelId="{10E5E320-2EED-4036-A1B3-33F113D3F661}" srcId="{11966083-172A-4D0B-AF10-414DEEF45F7D}" destId="{AB0B3541-2BBF-43CD-8973-113F1D086578}" srcOrd="0" destOrd="0" parTransId="{C2F69FEA-9A42-48F9-AF5D-79B760DCBD5A}" sibTransId="{DDFF4DC4-F30A-4AC1-A79B-6D18010A8D99}"/>
    <dgm:cxn modelId="{82F11721-0D61-4937-BA4A-1D7EB22A2848}" type="presOf" srcId="{7D5F4A26-1C76-4A7F-930D-0B2EE8CB5A24}" destId="{F5B6879E-6B01-4372-87ED-8E65C4103127}" srcOrd="0" destOrd="0" presId="urn:microsoft.com/office/officeart/2005/8/layout/vList2"/>
    <dgm:cxn modelId="{B02CAB33-5ED4-47E4-81C9-EBA23D8E48FE}" srcId="{7D5F4A26-1C76-4A7F-930D-0B2EE8CB5A24}" destId="{CA5E69B5-37AD-426D-ADCE-4496C7EE6106}" srcOrd="0" destOrd="0" parTransId="{5F3DC056-5744-4814-96CE-D76E13314AB7}" sibTransId="{BDED456A-5607-4183-AD54-919BA3E602A1}"/>
    <dgm:cxn modelId="{04B17A44-24B9-4C24-AC3B-0F6F0E8611AF}" type="presOf" srcId="{8B77A199-5E32-4693-9AF2-3E5612DD843F}" destId="{255D37AE-E663-42AC-BA43-052337C9F108}" srcOrd="0" destOrd="0" presId="urn:microsoft.com/office/officeart/2005/8/layout/vList2"/>
    <dgm:cxn modelId="{DFB14471-E5AF-4D5E-BA32-B368CBD38603}" srcId="{769831B2-FFE1-4BB5-8CB7-C06F8038B582}" destId="{8B77A199-5E32-4693-9AF2-3E5612DD843F}" srcOrd="0" destOrd="0" parTransId="{98D80E72-9FB4-4564-AECE-FE7F5925C3BB}" sibTransId="{3FBCC32A-83FB-4087-96B4-AFEB52FDF290}"/>
    <dgm:cxn modelId="{E360C557-EF56-4C82-B73B-BA47D7760250}" type="presOf" srcId="{242E7D57-FF30-4066-A113-FCED6D806FB1}" destId="{51D69D75-5512-4AD0-8E47-BB1C2DF71FCE}" srcOrd="0" destOrd="0" presId="urn:microsoft.com/office/officeart/2005/8/layout/vList2"/>
    <dgm:cxn modelId="{FD3BDC87-ABC4-415A-BA00-3B1A44CE60DB}" srcId="{242E7D57-FF30-4066-A113-FCED6D806FB1}" destId="{7D5F4A26-1C76-4A7F-930D-0B2EE8CB5A24}" srcOrd="0" destOrd="0" parTransId="{E1D094F8-E721-4D3A-94BD-42021134B10D}" sibTransId="{30219927-95FE-489B-9532-820F85DCB012}"/>
    <dgm:cxn modelId="{9419D292-4F51-4615-884E-CA961BD8F667}" srcId="{7D5F4A26-1C76-4A7F-930D-0B2EE8CB5A24}" destId="{60D12D20-B0D8-4505-BA59-4D483973129C}" srcOrd="1" destOrd="0" parTransId="{C97B6B44-FD33-43DE-8EB6-E1A213CA24FA}" sibTransId="{141BE5B0-1725-42F6-8C99-9491D1CDA835}"/>
    <dgm:cxn modelId="{1AB3F5AD-B7AB-4FB8-8105-6EE45B14170D}" type="presOf" srcId="{AB0B3541-2BBF-43CD-8973-113F1D086578}" destId="{BEFAA2E6-5811-4032-B7E7-410E211A574F}" srcOrd="0" destOrd="0" presId="urn:microsoft.com/office/officeart/2005/8/layout/vList2"/>
    <dgm:cxn modelId="{8FBA1BB2-3732-4283-8A31-9878554C7D96}" srcId="{769831B2-FFE1-4BB5-8CB7-C06F8038B582}" destId="{6743191F-26BA-4A2F-A93B-E3F70FF8CD8E}" srcOrd="1" destOrd="0" parTransId="{3AAFBDD4-BA03-4973-8602-B7BF3902FA30}" sibTransId="{E86F38E7-165B-4209-B81D-A26A4ADCCDBD}"/>
    <dgm:cxn modelId="{7CAF95C5-A57D-4F7B-AF10-F557033BB226}" type="presOf" srcId="{CA5E69B5-37AD-426D-ADCE-4496C7EE6106}" destId="{0D069A05-A95A-4125-9ED6-6E3191FF5531}" srcOrd="0" destOrd="0" presId="urn:microsoft.com/office/officeart/2005/8/layout/vList2"/>
    <dgm:cxn modelId="{18EEFCCA-8435-479E-9629-4A82437A66C0}" type="presOf" srcId="{6743191F-26BA-4A2F-A93B-E3F70FF8CD8E}" destId="{255D37AE-E663-42AC-BA43-052337C9F108}" srcOrd="0" destOrd="1" presId="urn:microsoft.com/office/officeart/2005/8/layout/vList2"/>
    <dgm:cxn modelId="{0581BFD0-4FB2-44E7-8E31-728CD0D4AD3F}" srcId="{242E7D57-FF30-4066-A113-FCED6D806FB1}" destId="{769831B2-FFE1-4BB5-8CB7-C06F8038B582}" srcOrd="2" destOrd="0" parTransId="{139F5F79-E65B-403D-9ABA-7832A1750A37}" sibTransId="{A6345A9F-C029-4E00-A73B-9276DB58BCBA}"/>
    <dgm:cxn modelId="{25F2E8DC-9CDC-472C-9DED-8BD0F432FA20}" srcId="{242E7D57-FF30-4066-A113-FCED6D806FB1}" destId="{11966083-172A-4D0B-AF10-414DEEF45F7D}" srcOrd="1" destOrd="0" parTransId="{E8DAA823-B561-4ADE-82C7-60D03B9AA779}" sibTransId="{0EDF481E-952B-4A6D-9B47-C5DF0C9FD933}"/>
    <dgm:cxn modelId="{005398E6-71C0-4395-91C0-E635155C4614}" type="presOf" srcId="{769831B2-FFE1-4BB5-8CB7-C06F8038B582}" destId="{49D8221D-5689-41C8-9547-6ED636FDA9CB}" srcOrd="0" destOrd="0" presId="urn:microsoft.com/office/officeart/2005/8/layout/vList2"/>
    <dgm:cxn modelId="{308A48ED-12DE-4B2D-BD10-0B2AB325B18D}" type="presOf" srcId="{60D12D20-B0D8-4505-BA59-4D483973129C}" destId="{0D069A05-A95A-4125-9ED6-6E3191FF5531}" srcOrd="0" destOrd="1" presId="urn:microsoft.com/office/officeart/2005/8/layout/vList2"/>
    <dgm:cxn modelId="{A2B0237D-F1B1-495A-9969-03CF75CB26F4}" type="presParOf" srcId="{51D69D75-5512-4AD0-8E47-BB1C2DF71FCE}" destId="{F5B6879E-6B01-4372-87ED-8E65C4103127}" srcOrd="0" destOrd="0" presId="urn:microsoft.com/office/officeart/2005/8/layout/vList2"/>
    <dgm:cxn modelId="{47B4520B-8505-4D83-9CB4-9B273D822D4E}" type="presParOf" srcId="{51D69D75-5512-4AD0-8E47-BB1C2DF71FCE}" destId="{0D069A05-A95A-4125-9ED6-6E3191FF5531}" srcOrd="1" destOrd="0" presId="urn:microsoft.com/office/officeart/2005/8/layout/vList2"/>
    <dgm:cxn modelId="{A9BA0423-B71C-4024-BC1B-0E0FEEB7D65A}" type="presParOf" srcId="{51D69D75-5512-4AD0-8E47-BB1C2DF71FCE}" destId="{931DCB45-6C6F-4887-A45B-553F0F0AB816}" srcOrd="2" destOrd="0" presId="urn:microsoft.com/office/officeart/2005/8/layout/vList2"/>
    <dgm:cxn modelId="{A2B9CD35-0725-427A-AB8B-D591A19A28A3}" type="presParOf" srcId="{51D69D75-5512-4AD0-8E47-BB1C2DF71FCE}" destId="{BEFAA2E6-5811-4032-B7E7-410E211A574F}" srcOrd="3" destOrd="0" presId="urn:microsoft.com/office/officeart/2005/8/layout/vList2"/>
    <dgm:cxn modelId="{998EA1A8-183C-43A6-A4DA-9198E1CD7BE8}" type="presParOf" srcId="{51D69D75-5512-4AD0-8E47-BB1C2DF71FCE}" destId="{49D8221D-5689-41C8-9547-6ED636FDA9CB}" srcOrd="4" destOrd="0" presId="urn:microsoft.com/office/officeart/2005/8/layout/vList2"/>
    <dgm:cxn modelId="{ED96D63E-A4F3-4471-B642-1827711B378F}" type="presParOf" srcId="{51D69D75-5512-4AD0-8E47-BB1C2DF71FCE}" destId="{255D37AE-E663-42AC-BA43-052337C9F10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6879E-6B01-4372-87ED-8E65C4103127}">
      <dsp:nvSpPr>
        <dsp:cNvPr id="0" name=""/>
        <dsp:cNvSpPr/>
      </dsp:nvSpPr>
      <dsp:spPr>
        <a:xfrm>
          <a:off x="0" y="38079"/>
          <a:ext cx="489267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A</a:t>
          </a:r>
        </a:p>
      </dsp:txBody>
      <dsp:txXfrm>
        <a:off x="32784" y="70863"/>
        <a:ext cx="4827107" cy="606012"/>
      </dsp:txXfrm>
    </dsp:sp>
    <dsp:sp modelId="{0D069A05-A95A-4125-9ED6-6E3191FF5531}">
      <dsp:nvSpPr>
        <dsp:cNvPr id="0" name=""/>
        <dsp:cNvSpPr/>
      </dsp:nvSpPr>
      <dsp:spPr>
        <a:xfrm>
          <a:off x="0" y="709659"/>
          <a:ext cx="489267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4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0" y="709659"/>
        <a:ext cx="4892675" cy="753480"/>
      </dsp:txXfrm>
    </dsp:sp>
    <dsp:sp modelId="{931DCB45-6C6F-4887-A45B-553F0F0AB816}">
      <dsp:nvSpPr>
        <dsp:cNvPr id="0" name=""/>
        <dsp:cNvSpPr/>
      </dsp:nvSpPr>
      <dsp:spPr>
        <a:xfrm>
          <a:off x="0" y="1463139"/>
          <a:ext cx="489267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B</a:t>
          </a:r>
        </a:p>
      </dsp:txBody>
      <dsp:txXfrm>
        <a:off x="32784" y="1495923"/>
        <a:ext cx="4827107" cy="606012"/>
      </dsp:txXfrm>
    </dsp:sp>
    <dsp:sp modelId="{BEFAA2E6-5811-4032-B7E7-410E211A574F}">
      <dsp:nvSpPr>
        <dsp:cNvPr id="0" name=""/>
        <dsp:cNvSpPr/>
      </dsp:nvSpPr>
      <dsp:spPr>
        <a:xfrm>
          <a:off x="0" y="2134719"/>
          <a:ext cx="489267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4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0" y="2134719"/>
        <a:ext cx="4892675" cy="753480"/>
      </dsp:txXfrm>
    </dsp:sp>
    <dsp:sp modelId="{49D8221D-5689-41C8-9547-6ED636FDA9CB}">
      <dsp:nvSpPr>
        <dsp:cNvPr id="0" name=""/>
        <dsp:cNvSpPr/>
      </dsp:nvSpPr>
      <dsp:spPr>
        <a:xfrm>
          <a:off x="0" y="2888199"/>
          <a:ext cx="4892675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C</a:t>
          </a:r>
        </a:p>
      </dsp:txBody>
      <dsp:txXfrm>
        <a:off x="32784" y="2920983"/>
        <a:ext cx="4827107" cy="606012"/>
      </dsp:txXfrm>
    </dsp:sp>
    <dsp:sp modelId="{255D37AE-E663-42AC-BA43-052337C9F108}">
      <dsp:nvSpPr>
        <dsp:cNvPr id="0" name=""/>
        <dsp:cNvSpPr/>
      </dsp:nvSpPr>
      <dsp:spPr>
        <a:xfrm>
          <a:off x="0" y="3559779"/>
          <a:ext cx="4892675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4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0" y="3559779"/>
        <a:ext cx="4892675" cy="75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Frutiger 45 Light"/>
                <a:ea typeface="Frutiger 55 Roman"/>
                <a:cs typeface="Times New Roman" panose="02020603050405020304" pitchFamily="18" charset="0"/>
              </a:rPr>
              <a:t>Auto Insurance Case Study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Suhita Acharya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0631-B42A-A942-7BA2-36A0391C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613913"/>
            <a:ext cx="11263745" cy="736425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EB738-1779-48A8-788B-52B627D02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364" y="1575976"/>
            <a:ext cx="6401229" cy="4021753"/>
          </a:xfrm>
        </p:spPr>
      </p:pic>
    </p:spTree>
    <p:extLst>
      <p:ext uri="{BB962C8B-B14F-4D97-AF65-F5344CB8AC3E}">
        <p14:creationId xmlns:p14="http://schemas.microsoft.com/office/powerpoint/2010/main" val="54059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414B-7C12-CF89-1E77-CE71AEE0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26151" cy="705928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3ACC3-47E0-78FD-BE1E-0CEEFA67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94" y="1591812"/>
            <a:ext cx="5350188" cy="3859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0B469-4F6E-6686-8852-D15B15A7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94" y="1591812"/>
            <a:ext cx="5545612" cy="38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D068-3F7C-26C2-88E1-CEB185D6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197087" cy="697301"/>
          </a:xfrm>
        </p:spPr>
        <p:txBody>
          <a:bodyPr/>
          <a:lstStyle/>
          <a:p>
            <a:r>
              <a:rPr lang="en-US" dirty="0"/>
              <a:t>Focusing on males (majority) - High Risk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E467A-B646-F33D-A717-8A6409E3F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474" y="1606549"/>
            <a:ext cx="5644536" cy="3787487"/>
          </a:xfrm>
        </p:spPr>
      </p:pic>
    </p:spTree>
    <p:extLst>
      <p:ext uri="{BB962C8B-B14F-4D97-AF65-F5344CB8AC3E}">
        <p14:creationId xmlns:p14="http://schemas.microsoft.com/office/powerpoint/2010/main" val="93087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A30-8CE5-5B98-8490-C6B66183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12764" cy="614575"/>
          </a:xfrm>
        </p:spPr>
        <p:txBody>
          <a:bodyPr/>
          <a:lstStyle/>
          <a:p>
            <a:r>
              <a:rPr lang="en-US" dirty="0"/>
              <a:t>Credit Score vs Total Claim Amounts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061435-B030-168A-80AE-6E30F99C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2967"/>
            <a:ext cx="5435600" cy="34920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90812-3100-7C4A-45FD-EFC0940F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975" y="1682967"/>
            <a:ext cx="5225989" cy="34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CE0A-C12F-F4F9-6E7E-89F1512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152909" cy="745662"/>
          </a:xfrm>
        </p:spPr>
        <p:txBody>
          <a:bodyPr/>
          <a:lstStyle/>
          <a:p>
            <a:r>
              <a:rPr lang="en-US" dirty="0"/>
              <a:t>Traffic Index vs Claim Risk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0D78B-C892-65CB-37F7-9C63E2041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072" y="1550988"/>
            <a:ext cx="6392365" cy="3935412"/>
          </a:xfrm>
        </p:spPr>
      </p:pic>
    </p:spTree>
    <p:extLst>
      <p:ext uri="{BB962C8B-B14F-4D97-AF65-F5344CB8AC3E}">
        <p14:creationId xmlns:p14="http://schemas.microsoft.com/office/powerpoint/2010/main" val="61333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EDD-AE2C-EEB8-91B5-C20D0FD2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1411081" cy="596224"/>
          </a:xfrm>
        </p:spPr>
        <p:txBody>
          <a:bodyPr>
            <a:normAutofit fontScale="90000"/>
          </a:bodyPr>
          <a:lstStyle/>
          <a:p>
            <a:r>
              <a:rPr lang="en-US" dirty="0"/>
              <a:t>Vehicle Age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A55F-B0C5-11A0-E0CB-4BE0FEA81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69346"/>
            <a:ext cx="5350817" cy="4707617"/>
          </a:xfrm>
        </p:spPr>
        <p:txBody>
          <a:bodyPr/>
          <a:lstStyle/>
          <a:p>
            <a:r>
              <a:rPr lang="en-US" dirty="0"/>
              <a:t>Category 3 (majority) - Low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534CC-B444-F212-E0FC-988B6FA0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1528" y="1469346"/>
            <a:ext cx="5271988" cy="4707617"/>
          </a:xfrm>
        </p:spPr>
        <p:txBody>
          <a:bodyPr/>
          <a:lstStyle/>
          <a:p>
            <a:r>
              <a:rPr lang="en-US" dirty="0"/>
              <a:t>Category 4 (majority) - High Risk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5AA1-4FF4-D098-12AE-6A8FF1FB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8127"/>
            <a:ext cx="5431076" cy="349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3AC853-2276-98B8-B789-8CBB19E7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" y="2078127"/>
            <a:ext cx="5297213" cy="34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1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0D3-5C04-3F99-74FC-6DD3A4FB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91" y="639793"/>
            <a:ext cx="10922349" cy="709735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B10FF-031B-56D4-E63A-CDFC5A5A3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948617"/>
            <a:ext cx="5344511" cy="338920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DA8EA8-26AE-9C5C-A80A-D390B3338D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20467" y="1948618"/>
            <a:ext cx="5299173" cy="3389202"/>
          </a:xfrm>
        </p:spPr>
      </p:pic>
    </p:spTree>
    <p:extLst>
      <p:ext uri="{BB962C8B-B14F-4D97-AF65-F5344CB8AC3E}">
        <p14:creationId xmlns:p14="http://schemas.microsoft.com/office/powerpoint/2010/main" val="422960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CF15-844A-4440-F34B-C5B3B27C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975953" cy="684510"/>
          </a:xfrm>
        </p:spPr>
        <p:txBody>
          <a:bodyPr/>
          <a:lstStyle/>
          <a:p>
            <a:r>
              <a:rPr lang="en-US" dirty="0"/>
              <a:t>Vehicle Value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10763-3AF7-942C-B264-EDDE1D2C2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963" y="1658948"/>
            <a:ext cx="6376891" cy="3922045"/>
          </a:xfrm>
        </p:spPr>
      </p:pic>
    </p:spTree>
    <p:extLst>
      <p:ext uri="{BB962C8B-B14F-4D97-AF65-F5344CB8AC3E}">
        <p14:creationId xmlns:p14="http://schemas.microsoft.com/office/powerpoint/2010/main" val="27110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37FB-C883-6E25-AF2A-E15D79044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Group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2808-CD43-4E47-D884-E0D294B7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1FB9-3729-FAED-0D12-48DE3FB4B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Marketing Group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E327-FD4E-FD2D-A0F3-8C2D5163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18124"/>
              </p:ext>
            </p:extLst>
          </p:nvPr>
        </p:nvGraphicFramePr>
        <p:xfrm>
          <a:off x="457200" y="1825625"/>
          <a:ext cx="100965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5293246"/>
              </p:ext>
            </p:extLst>
          </p:nvPr>
        </p:nvGraphicFramePr>
        <p:xfrm>
          <a:off x="5649913" y="1825625"/>
          <a:ext cx="4892676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3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6249" marR="962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6249" marR="962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8" name="Content Placeholder 7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7401525"/>
              </p:ext>
            </p:extLst>
          </p:nvPr>
        </p:nvGraphicFramePr>
        <p:xfrm>
          <a:off x="457200" y="1825625"/>
          <a:ext cx="48926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6C4-0925-0A54-E31A-C382A4B2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2017 Policies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8C72-755F-C632-657C-10AC78A9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64898"/>
            <a:ext cx="11119449" cy="4364966"/>
          </a:xfrm>
        </p:spPr>
        <p:txBody>
          <a:bodyPr/>
          <a:lstStyle/>
          <a:p>
            <a:r>
              <a:rPr lang="en-US" dirty="0"/>
              <a:t>Study conducted on 60,392 policies, out of which 10,030 policies had at least one claim.</a:t>
            </a:r>
          </a:p>
          <a:p>
            <a:r>
              <a:rPr lang="en-US" dirty="0"/>
              <a:t>Policy holder information studied: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Age Categories</a:t>
            </a:r>
          </a:p>
          <a:p>
            <a:pPr lvl="1"/>
            <a:r>
              <a:rPr lang="en-US" dirty="0"/>
              <a:t>Area of residence</a:t>
            </a:r>
          </a:p>
          <a:p>
            <a:pPr lvl="1"/>
            <a:r>
              <a:rPr lang="en-US" dirty="0"/>
              <a:t>Number of claims</a:t>
            </a:r>
          </a:p>
          <a:p>
            <a:pPr lvl="1"/>
            <a:r>
              <a:rPr lang="en-US" dirty="0"/>
              <a:t>Total claim amounts</a:t>
            </a:r>
          </a:p>
          <a:p>
            <a:pPr lvl="1"/>
            <a:r>
              <a:rPr lang="en-US" dirty="0"/>
              <a:t>Vehicle age, value, and body type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Cost-per-claim</a:t>
            </a:r>
          </a:p>
        </p:txBody>
      </p:sp>
    </p:spTree>
    <p:extLst>
      <p:ext uri="{BB962C8B-B14F-4D97-AF65-F5344CB8AC3E}">
        <p14:creationId xmlns:p14="http://schemas.microsoft.com/office/powerpoint/2010/main" val="191000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DD1D-8355-BEBF-3AE8-FD5D7D02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2017 Policies Study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3B92-D002-DA2E-B2D6-272BED1CB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13140"/>
            <a:ext cx="11162581" cy="4330459"/>
          </a:xfrm>
        </p:spPr>
        <p:txBody>
          <a:bodyPr/>
          <a:lstStyle/>
          <a:p>
            <a:r>
              <a:rPr lang="en-US" dirty="0"/>
              <a:t>Goal: Identifying low-risk policy/group characteristics.</a:t>
            </a:r>
          </a:p>
          <a:p>
            <a:r>
              <a:rPr lang="en-US" dirty="0"/>
              <a:t>2017 Policy Data studied to identify low and high-risk groups and apply the same to 2018 Potential Policy data.</a:t>
            </a:r>
          </a:p>
          <a:p>
            <a:r>
              <a:rPr lang="en-US" dirty="0"/>
              <a:t>EDA (Exploratory Data Analysis) study aided by certain data groupings:</a:t>
            </a:r>
          </a:p>
          <a:p>
            <a:pPr lvl="1"/>
            <a:r>
              <a:rPr lang="en-US" dirty="0"/>
              <a:t>Claim Risk Groups</a:t>
            </a:r>
          </a:p>
          <a:p>
            <a:pPr lvl="2"/>
            <a:r>
              <a:rPr lang="en-US" dirty="0"/>
              <a:t>Low Risk: 0 claims</a:t>
            </a:r>
          </a:p>
          <a:p>
            <a:pPr lvl="2"/>
            <a:r>
              <a:rPr lang="en-US" dirty="0"/>
              <a:t>High Risk: &gt;0 claims</a:t>
            </a:r>
          </a:p>
          <a:p>
            <a:pPr lvl="1"/>
            <a:r>
              <a:rPr lang="en-US" dirty="0"/>
              <a:t>Credit Risk Groups</a:t>
            </a:r>
          </a:p>
          <a:p>
            <a:pPr lvl="2"/>
            <a:r>
              <a:rPr lang="en-US" dirty="0"/>
              <a:t>Based on credit scores: Excellent, Good, Fair, etc.</a:t>
            </a:r>
          </a:p>
          <a:p>
            <a:r>
              <a:rPr lang="en-US" dirty="0"/>
              <a:t>Study is also accompanied by data modeling to add risk categories for 2018 potential data.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7E6A-3FD7-D3F8-9BD3-812FB908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947467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8546-DBD6-7252-F007-54DD08B6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87260"/>
            <a:ext cx="10955547" cy="4546121"/>
          </a:xfrm>
        </p:spPr>
        <p:txBody>
          <a:bodyPr/>
          <a:lstStyle/>
          <a:p>
            <a:r>
              <a:rPr lang="en-US" dirty="0"/>
              <a:t>Total Claim Amount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59D7-7D6A-F423-CF9C-DDD604F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" y="2259265"/>
            <a:ext cx="5223166" cy="3148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CBF42-330A-B662-A0F9-073475F2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6" y="2259265"/>
            <a:ext cx="5043055" cy="31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14B-2642-0C7C-7A5B-F628EAEE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852030" cy="835324"/>
          </a:xfrm>
        </p:spPr>
        <p:txBody>
          <a:bodyPr/>
          <a:lstStyle/>
          <a:p>
            <a:r>
              <a:rPr lang="en-US" dirty="0"/>
              <a:t>2017 Policy Data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8DE36-463F-4549-7183-16C61957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75118"/>
            <a:ext cx="11084944" cy="4554746"/>
          </a:xfrm>
        </p:spPr>
        <p:txBody>
          <a:bodyPr/>
          <a:lstStyle/>
          <a:p>
            <a:r>
              <a:rPr lang="en-US" dirty="0"/>
              <a:t>Number of Claims (Info used to create risk categories):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35C3-FC82-4B6A-FD1E-5E328630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75" y="2047947"/>
            <a:ext cx="6868543" cy="390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5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D5D-048E-6EF9-C0F5-A1315736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4"/>
            <a:ext cx="10894291" cy="801080"/>
          </a:xfrm>
        </p:spPr>
        <p:txBody>
          <a:bodyPr/>
          <a:lstStyle/>
          <a:p>
            <a:r>
              <a:rPr lang="en-US" dirty="0"/>
              <a:t>Gender Evaluation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DD81C03-E2D6-9D58-04DB-0C6D0F13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57" y="1597891"/>
            <a:ext cx="4248743" cy="413935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FAA86E-975E-3994-8573-071C1A51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56" y="1597891"/>
            <a:ext cx="4439270" cy="41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FB2E-82E2-3F19-A148-4F45CAA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4"/>
            <a:ext cx="10938116" cy="558386"/>
          </a:xfrm>
        </p:spPr>
        <p:txBody>
          <a:bodyPr>
            <a:normAutofit fontScale="90000"/>
          </a:bodyPr>
          <a:lstStyle/>
          <a:p>
            <a:r>
              <a:rPr lang="en-US" dirty="0"/>
              <a:t>2018 Data Evaluation: Groups Identification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FE0625-6D0E-61A1-2106-D8FF4575D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415722"/>
            <a:ext cx="5483225" cy="44732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E8D79C-4E05-72A5-0789-BA1612294F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738" y="1415722"/>
            <a:ext cx="5398383" cy="4473237"/>
          </a:xfrm>
        </p:spPr>
      </p:pic>
    </p:spTree>
    <p:extLst>
      <p:ext uri="{BB962C8B-B14F-4D97-AF65-F5344CB8AC3E}">
        <p14:creationId xmlns:p14="http://schemas.microsoft.com/office/powerpoint/2010/main" val="394219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8188-FA94-45C6-5B94-1E9950E8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39793"/>
            <a:ext cx="11060545" cy="791843"/>
          </a:xfrm>
        </p:spPr>
        <p:txBody>
          <a:bodyPr/>
          <a:lstStyle/>
          <a:p>
            <a:r>
              <a:rPr lang="en-US" dirty="0"/>
              <a:t>Focusing on females (majority) - Low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C0A1-C34B-BB40-FD0D-96C8A0AF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1" y="1719190"/>
            <a:ext cx="5041935" cy="3641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222F-9845-C33C-4EB3-6AD7A4C7A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055" y="1719190"/>
            <a:ext cx="5223054" cy="36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1491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1429</TotalTime>
  <Words>364</Words>
  <Application>Microsoft Office PowerPoint</Application>
  <PresentationFormat>Widescreen</PresentationFormat>
  <Paragraphs>78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Frutiger 45 Light</vt:lpstr>
      <vt:lpstr>Vertical Lexicon design template</vt:lpstr>
      <vt:lpstr>Auto Insurance Case Study</vt:lpstr>
      <vt:lpstr>Marketing Group Deck</vt:lpstr>
      <vt:lpstr>Current 2017 Policies Study</vt:lpstr>
      <vt:lpstr>Current 2017 Policies Study (cont..)</vt:lpstr>
      <vt:lpstr>2017 Policy Data EDA:</vt:lpstr>
      <vt:lpstr>2017 Policy Data EDA:</vt:lpstr>
      <vt:lpstr>Gender Evaluation</vt:lpstr>
      <vt:lpstr>2018 Data Evaluation: Groups Identification</vt:lpstr>
      <vt:lpstr>Focusing on females (majority) - Low Risk</vt:lpstr>
      <vt:lpstr>Focusing on females (majority) - Low Risk</vt:lpstr>
      <vt:lpstr>Focusing on males (majority) - High Risk</vt:lpstr>
      <vt:lpstr>Focusing on males (majority) - High Risk</vt:lpstr>
      <vt:lpstr>Credit Score vs Total Claim Amounts</vt:lpstr>
      <vt:lpstr>Traffic Index vs Claim Risk Categories</vt:lpstr>
      <vt:lpstr>Vehicle Age Evaluation</vt:lpstr>
      <vt:lpstr>Vehicle Value Evaluation</vt:lpstr>
      <vt:lpstr>Vehicle Value Evaluation</vt:lpstr>
      <vt:lpstr>Data Science Group Deck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Insurance Case Study</dc:title>
  <dc:creator>Suhita Acharya</dc:creator>
  <cp:lastModifiedBy>Suhita Acharya</cp:lastModifiedBy>
  <cp:revision>1</cp:revision>
  <dcterms:created xsi:type="dcterms:W3CDTF">2022-09-09T18:43:22Z</dcterms:created>
  <dcterms:modified xsi:type="dcterms:W3CDTF">2022-09-10T19:16:41Z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