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8"/>
  </p:notesMasterIdLst>
  <p:handoutMasterIdLst>
    <p:handoutMasterId r:id="rId39"/>
  </p:handoutMasterIdLst>
  <p:sldIdLst>
    <p:sldId id="257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79" r:id="rId21"/>
    <p:sldId id="258" r:id="rId22"/>
    <p:sldId id="263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CD336C-AD28-4552-9F36-59B3F770B0F0}" v="8" dt="2022-09-10T20:02:54.915"/>
  </p1510:revLst>
</p1510:revInfo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704" autoAdjust="0"/>
  </p:normalViewPr>
  <p:slideViewPr>
    <p:cSldViewPr snapToGrid="0">
      <p:cViewPr varScale="1">
        <p:scale>
          <a:sx n="121" d="100"/>
          <a:sy n="121" d="100"/>
        </p:scale>
        <p:origin x="5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9" d="100"/>
          <a:sy n="79" d="100"/>
        </p:scale>
        <p:origin x="234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hita Acharya" userId="043aa87a21745673" providerId="LiveId" clId="{A0CD336C-AD28-4552-9F36-59B3F770B0F0}"/>
    <pc:docChg chg="custSel addSld delSld modSld sldOrd">
      <pc:chgData name="Suhita Acharya" userId="043aa87a21745673" providerId="LiveId" clId="{A0CD336C-AD28-4552-9F36-59B3F770B0F0}" dt="2022-09-10T20:02:54.915" v="1956"/>
      <pc:docMkLst>
        <pc:docMk/>
      </pc:docMkLst>
      <pc:sldChg chg="addSp modSp mod ord">
        <pc:chgData name="Suhita Acharya" userId="043aa87a21745673" providerId="LiveId" clId="{A0CD336C-AD28-4552-9F36-59B3F770B0F0}" dt="2022-09-10T19:59:25.674" v="1952" actId="120"/>
        <pc:sldMkLst>
          <pc:docMk/>
          <pc:sldMk cId="56685722" sldId="258"/>
        </pc:sldMkLst>
        <pc:spChg chg="mod">
          <ac:chgData name="Suhita Acharya" userId="043aa87a21745673" providerId="LiveId" clId="{A0CD336C-AD28-4552-9F36-59B3F770B0F0}" dt="2022-09-10T19:51:35.848" v="1713" actId="14100"/>
          <ac:spMkLst>
            <pc:docMk/>
            <pc:sldMk cId="56685722" sldId="258"/>
            <ac:spMk id="13" creationId="{00000000-0000-0000-0000-000000000000}"/>
          </ac:spMkLst>
        </pc:spChg>
        <pc:spChg chg="mod">
          <ac:chgData name="Suhita Acharya" userId="043aa87a21745673" providerId="LiveId" clId="{A0CD336C-AD28-4552-9F36-59B3F770B0F0}" dt="2022-09-10T19:57:57.952" v="1946" actId="20577"/>
          <ac:spMkLst>
            <pc:docMk/>
            <pc:sldMk cId="56685722" sldId="258"/>
            <ac:spMk id="14" creationId="{00000000-0000-0000-0000-000000000000}"/>
          </ac:spMkLst>
        </pc:spChg>
        <pc:graphicFrameChg chg="add mod modGraphic">
          <ac:chgData name="Suhita Acharya" userId="043aa87a21745673" providerId="LiveId" clId="{A0CD336C-AD28-4552-9F36-59B3F770B0F0}" dt="2022-09-10T19:59:25.674" v="1952" actId="120"/>
          <ac:graphicFrameMkLst>
            <pc:docMk/>
            <pc:sldMk cId="56685722" sldId="258"/>
            <ac:graphicFrameMk id="2" creationId="{8DAA0695-5981-DBC5-5368-24959474CEB6}"/>
          </ac:graphicFrameMkLst>
        </pc:graphicFrameChg>
      </pc:sldChg>
      <pc:sldChg chg="del">
        <pc:chgData name="Suhita Acharya" userId="043aa87a21745673" providerId="LiveId" clId="{A0CD336C-AD28-4552-9F36-59B3F770B0F0}" dt="2022-09-10T20:02:24.125" v="1953" actId="47"/>
        <pc:sldMkLst>
          <pc:docMk/>
          <pc:sldMk cId="2354372587" sldId="259"/>
        </pc:sldMkLst>
      </pc:sldChg>
      <pc:sldChg chg="del">
        <pc:chgData name="Suhita Acharya" userId="043aa87a21745673" providerId="LiveId" clId="{A0CD336C-AD28-4552-9F36-59B3F770B0F0}" dt="2022-09-10T20:02:24.605" v="1954" actId="47"/>
        <pc:sldMkLst>
          <pc:docMk/>
          <pc:sldMk cId="3290065901" sldId="260"/>
        </pc:sldMkLst>
      </pc:sldChg>
      <pc:sldChg chg="del">
        <pc:chgData name="Suhita Acharya" userId="043aa87a21745673" providerId="LiveId" clId="{A0CD336C-AD28-4552-9F36-59B3F770B0F0}" dt="2022-09-10T20:02:27.480" v="1955" actId="47"/>
        <pc:sldMkLst>
          <pc:docMk/>
          <pc:sldMk cId="2638068855" sldId="261"/>
        </pc:sldMkLst>
      </pc:sldChg>
      <pc:sldChg chg="modSp mod">
        <pc:chgData name="Suhita Acharya" userId="043aa87a21745673" providerId="LiveId" clId="{A0CD336C-AD28-4552-9F36-59B3F770B0F0}" dt="2022-09-09T19:00:15.973" v="275" actId="20577"/>
        <pc:sldMkLst>
          <pc:docMk/>
          <pc:sldMk cId="1910006596" sldId="264"/>
        </pc:sldMkLst>
        <pc:spChg chg="mod">
          <ac:chgData name="Suhita Acharya" userId="043aa87a21745673" providerId="LiveId" clId="{A0CD336C-AD28-4552-9F36-59B3F770B0F0}" dt="2022-09-09T19:00:15.973" v="275" actId="20577"/>
          <ac:spMkLst>
            <pc:docMk/>
            <pc:sldMk cId="1910006596" sldId="264"/>
            <ac:spMk id="3" creationId="{AFC08C72-755F-C632-657C-10AC78A95AAB}"/>
          </ac:spMkLst>
        </pc:spChg>
      </pc:sldChg>
      <pc:sldChg chg="modSp new mod">
        <pc:chgData name="Suhita Acharya" userId="043aa87a21745673" providerId="LiveId" clId="{A0CD336C-AD28-4552-9F36-59B3F770B0F0}" dt="2022-09-10T17:24:37.703" v="1001" actId="20577"/>
        <pc:sldMkLst>
          <pc:docMk/>
          <pc:sldMk cId="4199014137" sldId="265"/>
        </pc:sldMkLst>
        <pc:spChg chg="mod">
          <ac:chgData name="Suhita Acharya" userId="043aa87a21745673" providerId="LiveId" clId="{A0CD336C-AD28-4552-9F36-59B3F770B0F0}" dt="2022-09-09T20:41:12.535" v="286" actId="20577"/>
          <ac:spMkLst>
            <pc:docMk/>
            <pc:sldMk cId="4199014137" sldId="265"/>
            <ac:spMk id="2" creationId="{6237DD1D-8355-BEBF-3AE8-FD5D7D021C67}"/>
          </ac:spMkLst>
        </pc:spChg>
        <pc:spChg chg="mod">
          <ac:chgData name="Suhita Acharya" userId="043aa87a21745673" providerId="LiveId" clId="{A0CD336C-AD28-4552-9F36-59B3F770B0F0}" dt="2022-09-10T17:24:37.703" v="1001" actId="20577"/>
          <ac:spMkLst>
            <pc:docMk/>
            <pc:sldMk cId="4199014137" sldId="265"/>
            <ac:spMk id="3" creationId="{C10C3B92-D002-DA2E-B2D6-272BED1CBE07}"/>
          </ac:spMkLst>
        </pc:spChg>
      </pc:sldChg>
      <pc:sldChg chg="addSp modSp new mod">
        <pc:chgData name="Suhita Acharya" userId="043aa87a21745673" providerId="LiveId" clId="{A0CD336C-AD28-4552-9F36-59B3F770B0F0}" dt="2022-09-09T21:04:17.143" v="992" actId="1076"/>
        <pc:sldMkLst>
          <pc:docMk/>
          <pc:sldMk cId="4260662928" sldId="266"/>
        </pc:sldMkLst>
        <pc:spChg chg="mod">
          <ac:chgData name="Suhita Acharya" userId="043aa87a21745673" providerId="LiveId" clId="{A0CD336C-AD28-4552-9F36-59B3F770B0F0}" dt="2022-09-09T20:50:28.591" v="848" actId="14100"/>
          <ac:spMkLst>
            <pc:docMk/>
            <pc:sldMk cId="4260662928" sldId="266"/>
            <ac:spMk id="2" creationId="{2FCD7E6A-3FD7-D3F8-9BD3-812FB90873FC}"/>
          </ac:spMkLst>
        </pc:spChg>
        <pc:spChg chg="mod">
          <ac:chgData name="Suhita Acharya" userId="043aa87a21745673" providerId="LiveId" clId="{A0CD336C-AD28-4552-9F36-59B3F770B0F0}" dt="2022-09-09T20:50:58.326" v="878" actId="20577"/>
          <ac:spMkLst>
            <pc:docMk/>
            <pc:sldMk cId="4260662928" sldId="266"/>
            <ac:spMk id="3" creationId="{248E8546-DBD6-7252-F007-54DD08B62CBF}"/>
          </ac:spMkLst>
        </pc:spChg>
        <pc:picChg chg="add mod">
          <ac:chgData name="Suhita Acharya" userId="043aa87a21745673" providerId="LiveId" clId="{A0CD336C-AD28-4552-9F36-59B3F770B0F0}" dt="2022-09-09T20:53:36.256" v="893" actId="1076"/>
          <ac:picMkLst>
            <pc:docMk/>
            <pc:sldMk cId="4260662928" sldId="266"/>
            <ac:picMk id="5" creationId="{61F559D7-7D6A-F423-CF9C-DDD604FCF872}"/>
          </ac:picMkLst>
        </pc:picChg>
        <pc:picChg chg="add mod">
          <ac:chgData name="Suhita Acharya" userId="043aa87a21745673" providerId="LiveId" clId="{A0CD336C-AD28-4552-9F36-59B3F770B0F0}" dt="2022-09-09T21:04:17.143" v="992" actId="1076"/>
          <ac:picMkLst>
            <pc:docMk/>
            <pc:sldMk cId="4260662928" sldId="266"/>
            <ac:picMk id="7" creationId="{93CCBF42-330A-B662-A0F9-073475F22F31}"/>
          </ac:picMkLst>
        </pc:picChg>
      </pc:sldChg>
      <pc:sldChg chg="addSp modSp new mod">
        <pc:chgData name="Suhita Acharya" userId="043aa87a21745673" providerId="LiveId" clId="{A0CD336C-AD28-4552-9F36-59B3F770B0F0}" dt="2022-09-10T17:26:12.108" v="1058" actId="14100"/>
        <pc:sldMkLst>
          <pc:docMk/>
          <pc:sldMk cId="3442051598" sldId="267"/>
        </pc:sldMkLst>
        <pc:spChg chg="mod">
          <ac:chgData name="Suhita Acharya" userId="043aa87a21745673" providerId="LiveId" clId="{A0CD336C-AD28-4552-9F36-59B3F770B0F0}" dt="2022-09-09T20:54:59.341" v="897" actId="14100"/>
          <ac:spMkLst>
            <pc:docMk/>
            <pc:sldMk cId="3442051598" sldId="267"/>
            <ac:spMk id="2" creationId="{D281814B-2642-0C7C-7A5B-F628EAEE4984}"/>
          </ac:spMkLst>
        </pc:spChg>
        <pc:spChg chg="mod">
          <ac:chgData name="Suhita Acharya" userId="043aa87a21745673" providerId="LiveId" clId="{A0CD336C-AD28-4552-9F36-59B3F770B0F0}" dt="2022-09-10T17:26:12.108" v="1058" actId="14100"/>
          <ac:spMkLst>
            <pc:docMk/>
            <pc:sldMk cId="3442051598" sldId="267"/>
            <ac:spMk id="3" creationId="{CF68DE36-463F-4549-7183-16C619579046}"/>
          </ac:spMkLst>
        </pc:spChg>
        <pc:picChg chg="add mod">
          <ac:chgData name="Suhita Acharya" userId="043aa87a21745673" providerId="LiveId" clId="{A0CD336C-AD28-4552-9F36-59B3F770B0F0}" dt="2022-09-09T20:56:30.725" v="938" actId="14100"/>
          <ac:picMkLst>
            <pc:docMk/>
            <pc:sldMk cId="3442051598" sldId="267"/>
            <ac:picMk id="5" creationId="{489E35C3-FC82-4B6A-FD1E-5E328630652A}"/>
          </ac:picMkLst>
        </pc:picChg>
      </pc:sldChg>
      <pc:sldChg chg="addSp delSp modSp new mod">
        <pc:chgData name="Suhita Acharya" userId="043aa87a21745673" providerId="LiveId" clId="{A0CD336C-AD28-4552-9F36-59B3F770B0F0}" dt="2022-09-10T19:12:03.945" v="1390" actId="1076"/>
        <pc:sldMkLst>
          <pc:docMk/>
          <pc:sldMk cId="1260664061" sldId="268"/>
        </pc:sldMkLst>
        <pc:spChg chg="mod">
          <ac:chgData name="Suhita Acharya" userId="043aa87a21745673" providerId="LiveId" clId="{A0CD336C-AD28-4552-9F36-59B3F770B0F0}" dt="2022-09-09T20:59:17.942" v="958" actId="14100"/>
          <ac:spMkLst>
            <pc:docMk/>
            <pc:sldMk cId="1260664061" sldId="268"/>
            <ac:spMk id="2" creationId="{1C460D5D-048E-6EF9-C0F5-A1315736A4CC}"/>
          </ac:spMkLst>
        </pc:spChg>
        <pc:spChg chg="del mod">
          <ac:chgData name="Suhita Acharya" userId="043aa87a21745673" providerId="LiveId" clId="{A0CD336C-AD28-4552-9F36-59B3F770B0F0}" dt="2022-09-09T21:03:24.978" v="986" actId="22"/>
          <ac:spMkLst>
            <pc:docMk/>
            <pc:sldMk cId="1260664061" sldId="268"/>
            <ac:spMk id="3" creationId="{FF011CEF-DD40-7014-7190-2B950F0E1151}"/>
          </ac:spMkLst>
        </pc:spChg>
        <pc:spChg chg="add del mod">
          <ac:chgData name="Suhita Acharya" userId="043aa87a21745673" providerId="LiveId" clId="{A0CD336C-AD28-4552-9F36-59B3F770B0F0}" dt="2022-09-09T21:02:48.627" v="982" actId="478"/>
          <ac:spMkLst>
            <pc:docMk/>
            <pc:sldMk cId="1260664061" sldId="268"/>
            <ac:spMk id="6" creationId="{37D7B72A-AC70-96E9-9DC4-AA20117E06F9}"/>
          </ac:spMkLst>
        </pc:spChg>
        <pc:spChg chg="add del mod">
          <ac:chgData name="Suhita Acharya" userId="043aa87a21745673" providerId="LiveId" clId="{A0CD336C-AD28-4552-9F36-59B3F770B0F0}" dt="2022-09-10T17:27:53.815" v="1062" actId="22"/>
          <ac:spMkLst>
            <pc:docMk/>
            <pc:sldMk cId="1260664061" sldId="268"/>
            <ac:spMk id="12" creationId="{6B60E852-F5DF-3855-0627-2CA472A24239}"/>
          </ac:spMkLst>
        </pc:spChg>
        <pc:picChg chg="add del mod">
          <ac:chgData name="Suhita Acharya" userId="043aa87a21745673" providerId="LiveId" clId="{A0CD336C-AD28-4552-9F36-59B3F770B0F0}" dt="2022-09-09T20:59:56.300" v="964" actId="478"/>
          <ac:picMkLst>
            <pc:docMk/>
            <pc:sldMk cId="1260664061" sldId="268"/>
            <ac:picMk id="5" creationId="{3532D9A9-D43E-E75B-FC55-707268A241E6}"/>
          </ac:picMkLst>
        </pc:picChg>
        <pc:picChg chg="add del mod ord">
          <ac:chgData name="Suhita Acharya" userId="043aa87a21745673" providerId="LiveId" clId="{A0CD336C-AD28-4552-9F36-59B3F770B0F0}" dt="2022-09-09T21:08:25.704" v="998" actId="478"/>
          <ac:picMkLst>
            <pc:docMk/>
            <pc:sldMk cId="1260664061" sldId="268"/>
            <ac:picMk id="8" creationId="{FE56234F-C549-0DD4-000B-489F2892C46F}"/>
          </ac:picMkLst>
        </pc:picChg>
        <pc:picChg chg="add del mod">
          <ac:chgData name="Suhita Acharya" userId="043aa87a21745673" providerId="LiveId" clId="{A0CD336C-AD28-4552-9F36-59B3F770B0F0}" dt="2022-09-09T21:08:23.798" v="997" actId="478"/>
          <ac:picMkLst>
            <pc:docMk/>
            <pc:sldMk cId="1260664061" sldId="268"/>
            <ac:picMk id="10" creationId="{0409EFBD-12B6-6554-22A0-45E287B33324}"/>
          </ac:picMkLst>
        </pc:picChg>
        <pc:picChg chg="add mod ord">
          <ac:chgData name="Suhita Acharya" userId="043aa87a21745673" providerId="LiveId" clId="{A0CD336C-AD28-4552-9F36-59B3F770B0F0}" dt="2022-09-10T19:12:03.945" v="1390" actId="1076"/>
          <ac:picMkLst>
            <pc:docMk/>
            <pc:sldMk cId="1260664061" sldId="268"/>
            <ac:picMk id="14" creationId="{BDD81C03-E2D6-9D58-04DB-0C6D0F1397CA}"/>
          </ac:picMkLst>
        </pc:picChg>
        <pc:picChg chg="add mod">
          <ac:chgData name="Suhita Acharya" userId="043aa87a21745673" providerId="LiveId" clId="{A0CD336C-AD28-4552-9F36-59B3F770B0F0}" dt="2022-09-10T19:12:00.607" v="1389" actId="1076"/>
          <ac:picMkLst>
            <pc:docMk/>
            <pc:sldMk cId="1260664061" sldId="268"/>
            <ac:picMk id="16" creationId="{74FAA86E-975E-3994-8573-071C1A512DCE}"/>
          </ac:picMkLst>
        </pc:picChg>
      </pc:sldChg>
      <pc:sldChg chg="addSp delSp modSp new mod">
        <pc:chgData name="Suhita Acharya" userId="043aa87a21745673" providerId="LiveId" clId="{A0CD336C-AD28-4552-9F36-59B3F770B0F0}" dt="2022-09-10T17:33:49.918" v="1104" actId="1076"/>
        <pc:sldMkLst>
          <pc:docMk/>
          <pc:sldMk cId="3896641491" sldId="269"/>
        </pc:sldMkLst>
        <pc:spChg chg="mod">
          <ac:chgData name="Suhita Acharya" userId="043aa87a21745673" providerId="LiveId" clId="{A0CD336C-AD28-4552-9F36-59B3F770B0F0}" dt="2022-09-10T17:30:41.460" v="1084" actId="20577"/>
          <ac:spMkLst>
            <pc:docMk/>
            <pc:sldMk cId="3896641491" sldId="269"/>
            <ac:spMk id="2" creationId="{F8B78188-FA94-45C6-5B94-1E9950E8BDDF}"/>
          </ac:spMkLst>
        </pc:spChg>
        <pc:spChg chg="del mod">
          <ac:chgData name="Suhita Acharya" userId="043aa87a21745673" providerId="LiveId" clId="{A0CD336C-AD28-4552-9F36-59B3F770B0F0}" dt="2022-09-10T17:31:58.087" v="1086" actId="22"/>
          <ac:spMkLst>
            <pc:docMk/>
            <pc:sldMk cId="3896641491" sldId="269"/>
            <ac:spMk id="3" creationId="{EFA37C14-6A7B-2360-06AF-EBF77EB0A450}"/>
          </ac:spMkLst>
        </pc:spChg>
        <pc:picChg chg="add mod ord">
          <ac:chgData name="Suhita Acharya" userId="043aa87a21745673" providerId="LiveId" clId="{A0CD336C-AD28-4552-9F36-59B3F770B0F0}" dt="2022-09-10T17:33:48.472" v="1103" actId="1076"/>
          <ac:picMkLst>
            <pc:docMk/>
            <pc:sldMk cId="3896641491" sldId="269"/>
            <ac:picMk id="5" creationId="{2AC5C0A1-C34B-BB40-FD0D-96C8A0AF1818}"/>
          </ac:picMkLst>
        </pc:picChg>
        <pc:picChg chg="add mod">
          <ac:chgData name="Suhita Acharya" userId="043aa87a21745673" providerId="LiveId" clId="{A0CD336C-AD28-4552-9F36-59B3F770B0F0}" dt="2022-09-10T17:33:49.918" v="1104" actId="1076"/>
          <ac:picMkLst>
            <pc:docMk/>
            <pc:sldMk cId="3896641491" sldId="269"/>
            <ac:picMk id="7" creationId="{A6BD222F-9845-C33C-4EB3-6AD7A4C7A6B7}"/>
          </ac:picMkLst>
        </pc:picChg>
      </pc:sldChg>
      <pc:sldChg chg="addSp delSp modSp new mod">
        <pc:chgData name="Suhita Acharya" userId="043aa87a21745673" providerId="LiveId" clId="{A0CD336C-AD28-4552-9F36-59B3F770B0F0}" dt="2022-09-10T17:34:58.746" v="1112" actId="1076"/>
        <pc:sldMkLst>
          <pc:docMk/>
          <pc:sldMk cId="540596863" sldId="270"/>
        </pc:sldMkLst>
        <pc:spChg chg="mod">
          <ac:chgData name="Suhita Acharya" userId="043aa87a21745673" providerId="LiveId" clId="{A0CD336C-AD28-4552-9F36-59B3F770B0F0}" dt="2022-09-10T17:33:58.232" v="1106" actId="1076"/>
          <ac:spMkLst>
            <pc:docMk/>
            <pc:sldMk cId="540596863" sldId="270"/>
            <ac:spMk id="2" creationId="{56F00631-B42A-A942-7BA2-36A0391C4B1A}"/>
          </ac:spMkLst>
        </pc:spChg>
        <pc:spChg chg="del mod">
          <ac:chgData name="Suhita Acharya" userId="043aa87a21745673" providerId="LiveId" clId="{A0CD336C-AD28-4552-9F36-59B3F770B0F0}" dt="2022-09-10T17:34:36.936" v="1108" actId="22"/>
          <ac:spMkLst>
            <pc:docMk/>
            <pc:sldMk cId="540596863" sldId="270"/>
            <ac:spMk id="3" creationId="{DDA4DE8D-F06A-05B2-466F-B2C62C3DCBA0}"/>
          </ac:spMkLst>
        </pc:spChg>
        <pc:picChg chg="add mod ord">
          <ac:chgData name="Suhita Acharya" userId="043aa87a21745673" providerId="LiveId" clId="{A0CD336C-AD28-4552-9F36-59B3F770B0F0}" dt="2022-09-10T17:34:58.746" v="1112" actId="1076"/>
          <ac:picMkLst>
            <pc:docMk/>
            <pc:sldMk cId="540596863" sldId="270"/>
            <ac:picMk id="5" creationId="{1DEEB738-1779-48A8-788B-52B627D02130}"/>
          </ac:picMkLst>
        </pc:picChg>
      </pc:sldChg>
      <pc:sldChg chg="addSp delSp modSp new mod">
        <pc:chgData name="Suhita Acharya" userId="043aa87a21745673" providerId="LiveId" clId="{A0CD336C-AD28-4552-9F36-59B3F770B0F0}" dt="2022-09-10T17:40:37.356" v="1139" actId="1076"/>
        <pc:sldMkLst>
          <pc:docMk/>
          <pc:sldMk cId="2879363092" sldId="271"/>
        </pc:sldMkLst>
        <pc:spChg chg="mod">
          <ac:chgData name="Suhita Acharya" userId="043aa87a21745673" providerId="LiveId" clId="{A0CD336C-AD28-4552-9F36-59B3F770B0F0}" dt="2022-09-10T17:38:09.193" v="1116" actId="14100"/>
          <ac:spMkLst>
            <pc:docMk/>
            <pc:sldMk cId="2879363092" sldId="271"/>
            <ac:spMk id="2" creationId="{3077414B-7C12-CF89-1E77-CE71AEE0131B}"/>
          </ac:spMkLst>
        </pc:spChg>
        <pc:spChg chg="del mod">
          <ac:chgData name="Suhita Acharya" userId="043aa87a21745673" providerId="LiveId" clId="{A0CD336C-AD28-4552-9F36-59B3F770B0F0}" dt="2022-09-10T17:39:54.856" v="1129" actId="22"/>
          <ac:spMkLst>
            <pc:docMk/>
            <pc:sldMk cId="2879363092" sldId="271"/>
            <ac:spMk id="3" creationId="{69E751D0-4601-95A0-32E6-12E7CBBC64D8}"/>
          </ac:spMkLst>
        </pc:spChg>
        <pc:picChg chg="add mod ord">
          <ac:chgData name="Suhita Acharya" userId="043aa87a21745673" providerId="LiveId" clId="{A0CD336C-AD28-4552-9F36-59B3F770B0F0}" dt="2022-09-10T17:40:37.356" v="1139" actId="1076"/>
          <ac:picMkLst>
            <pc:docMk/>
            <pc:sldMk cId="2879363092" sldId="271"/>
            <ac:picMk id="5" creationId="{E2F3ACC3-47E0-78FD-BE1E-0CEEFA67D94A}"/>
          </ac:picMkLst>
        </pc:picChg>
        <pc:picChg chg="add mod">
          <ac:chgData name="Suhita Acharya" userId="043aa87a21745673" providerId="LiveId" clId="{A0CD336C-AD28-4552-9F36-59B3F770B0F0}" dt="2022-09-10T17:40:35.323" v="1138" actId="1076"/>
          <ac:picMkLst>
            <pc:docMk/>
            <pc:sldMk cId="2879363092" sldId="271"/>
            <ac:picMk id="7" creationId="{0980B469-4F6E-6686-8852-D15B15A74E07}"/>
          </ac:picMkLst>
        </pc:picChg>
      </pc:sldChg>
      <pc:sldChg chg="addSp delSp modSp new mod">
        <pc:chgData name="Suhita Acharya" userId="043aa87a21745673" providerId="LiveId" clId="{A0CD336C-AD28-4552-9F36-59B3F770B0F0}" dt="2022-09-10T17:41:52.896" v="1148" actId="1076"/>
        <pc:sldMkLst>
          <pc:docMk/>
          <pc:sldMk cId="930873191" sldId="272"/>
        </pc:sldMkLst>
        <pc:spChg chg="mod">
          <ac:chgData name="Suhita Acharya" userId="043aa87a21745673" providerId="LiveId" clId="{A0CD336C-AD28-4552-9F36-59B3F770B0F0}" dt="2022-09-10T17:38:40.192" v="1122" actId="14100"/>
          <ac:spMkLst>
            <pc:docMk/>
            <pc:sldMk cId="930873191" sldId="272"/>
            <ac:spMk id="2" creationId="{DF92D068-3F7C-26C2-88E1-CEB185D6DA5D}"/>
          </ac:spMkLst>
        </pc:spChg>
        <pc:spChg chg="del mod">
          <ac:chgData name="Suhita Acharya" userId="043aa87a21745673" providerId="LiveId" clId="{A0CD336C-AD28-4552-9F36-59B3F770B0F0}" dt="2022-09-10T17:39:27.740" v="1125" actId="22"/>
          <ac:spMkLst>
            <pc:docMk/>
            <pc:sldMk cId="930873191" sldId="272"/>
            <ac:spMk id="3" creationId="{A30E3C22-8A89-1E85-3CF1-AFDD581C2EC7}"/>
          </ac:spMkLst>
        </pc:spChg>
        <pc:spChg chg="add del mod">
          <ac:chgData name="Suhita Acharya" userId="043aa87a21745673" providerId="LiveId" clId="{A0CD336C-AD28-4552-9F36-59B3F770B0F0}" dt="2022-09-10T17:41:26.847" v="1142" actId="22"/>
          <ac:spMkLst>
            <pc:docMk/>
            <pc:sldMk cId="930873191" sldId="272"/>
            <ac:spMk id="7" creationId="{5E6B216C-4FEC-88A5-8C9E-D651A9E986BA}"/>
          </ac:spMkLst>
        </pc:spChg>
        <pc:picChg chg="add del mod ord">
          <ac:chgData name="Suhita Acharya" userId="043aa87a21745673" providerId="LiveId" clId="{A0CD336C-AD28-4552-9F36-59B3F770B0F0}" dt="2022-09-10T17:39:59.610" v="1131" actId="478"/>
          <ac:picMkLst>
            <pc:docMk/>
            <pc:sldMk cId="930873191" sldId="272"/>
            <ac:picMk id="5" creationId="{68629674-9E38-B499-7C5D-10D480E8F58E}"/>
          </ac:picMkLst>
        </pc:picChg>
        <pc:picChg chg="add mod ord">
          <ac:chgData name="Suhita Acharya" userId="043aa87a21745673" providerId="LiveId" clId="{A0CD336C-AD28-4552-9F36-59B3F770B0F0}" dt="2022-09-10T17:41:52.896" v="1148" actId="1076"/>
          <ac:picMkLst>
            <pc:docMk/>
            <pc:sldMk cId="930873191" sldId="272"/>
            <ac:picMk id="9" creationId="{93CE467A-B646-F33D-A717-8A6409E3FFCB}"/>
          </ac:picMkLst>
        </pc:picChg>
      </pc:sldChg>
      <pc:sldChg chg="addSp delSp modSp new mod">
        <pc:chgData name="Suhita Acharya" userId="043aa87a21745673" providerId="LiveId" clId="{A0CD336C-AD28-4552-9F36-59B3F770B0F0}" dt="2022-09-10T17:55:45.283" v="1206" actId="20577"/>
        <pc:sldMkLst>
          <pc:docMk/>
          <pc:sldMk cId="3850898938" sldId="273"/>
        </pc:sldMkLst>
        <pc:spChg chg="mod">
          <ac:chgData name="Suhita Acharya" userId="043aa87a21745673" providerId="LiveId" clId="{A0CD336C-AD28-4552-9F36-59B3F770B0F0}" dt="2022-09-10T17:55:45.283" v="1206" actId="20577"/>
          <ac:spMkLst>
            <pc:docMk/>
            <pc:sldMk cId="3850898938" sldId="273"/>
            <ac:spMk id="2" creationId="{98796A30-8CE5-5B98-8490-C6B66183929F}"/>
          </ac:spMkLst>
        </pc:spChg>
        <pc:spChg chg="del mod">
          <ac:chgData name="Suhita Acharya" userId="043aa87a21745673" providerId="LiveId" clId="{A0CD336C-AD28-4552-9F36-59B3F770B0F0}" dt="2022-09-10T17:51:13.324" v="1154" actId="22"/>
          <ac:spMkLst>
            <pc:docMk/>
            <pc:sldMk cId="3850898938" sldId="273"/>
            <ac:spMk id="3" creationId="{2AA9EEF2-CBCB-9673-03AC-EB506867C7F3}"/>
          </ac:spMkLst>
        </pc:spChg>
        <pc:spChg chg="add del mod">
          <ac:chgData name="Suhita Acharya" userId="043aa87a21745673" providerId="LiveId" clId="{A0CD336C-AD28-4552-9F36-59B3F770B0F0}" dt="2022-09-10T17:52:52.596" v="1159" actId="22"/>
          <ac:spMkLst>
            <pc:docMk/>
            <pc:sldMk cId="3850898938" sldId="273"/>
            <ac:spMk id="7" creationId="{B66A5C52-EFC2-8127-1F48-29CE805A4428}"/>
          </ac:spMkLst>
        </pc:spChg>
        <pc:picChg chg="add del mod ord">
          <ac:chgData name="Suhita Acharya" userId="043aa87a21745673" providerId="LiveId" clId="{A0CD336C-AD28-4552-9F36-59B3F770B0F0}" dt="2022-09-10T17:51:21.562" v="1155" actId="478"/>
          <ac:picMkLst>
            <pc:docMk/>
            <pc:sldMk cId="3850898938" sldId="273"/>
            <ac:picMk id="5" creationId="{5A4B4944-C483-9D69-307A-B6971A79A82B}"/>
          </ac:picMkLst>
        </pc:picChg>
        <pc:picChg chg="add mod ord">
          <ac:chgData name="Suhita Acharya" userId="043aa87a21745673" providerId="LiveId" clId="{A0CD336C-AD28-4552-9F36-59B3F770B0F0}" dt="2022-09-10T17:53:06.488" v="1164" actId="14100"/>
          <ac:picMkLst>
            <pc:docMk/>
            <pc:sldMk cId="3850898938" sldId="273"/>
            <ac:picMk id="9" creationId="{69061435-B030-168A-80AE-6E30F99C75DF}"/>
          </ac:picMkLst>
        </pc:picChg>
        <pc:picChg chg="add mod">
          <ac:chgData name="Suhita Acharya" userId="043aa87a21745673" providerId="LiveId" clId="{A0CD336C-AD28-4552-9F36-59B3F770B0F0}" dt="2022-09-10T17:55:28.344" v="1171" actId="14100"/>
          <ac:picMkLst>
            <pc:docMk/>
            <pc:sldMk cId="3850898938" sldId="273"/>
            <ac:picMk id="11" creationId="{6A990812-3100-7C4A-45FD-EFC0940F5B47}"/>
          </ac:picMkLst>
        </pc:picChg>
      </pc:sldChg>
      <pc:sldChg chg="addSp delSp modSp new mod">
        <pc:chgData name="Suhita Acharya" userId="043aa87a21745673" providerId="LiveId" clId="{A0CD336C-AD28-4552-9F36-59B3F770B0F0}" dt="2022-09-10T18:44:27.939" v="1252" actId="1076"/>
        <pc:sldMkLst>
          <pc:docMk/>
          <pc:sldMk cId="613334209" sldId="274"/>
        </pc:sldMkLst>
        <pc:spChg chg="mod">
          <ac:chgData name="Suhita Acharya" userId="043aa87a21745673" providerId="LiveId" clId="{A0CD336C-AD28-4552-9F36-59B3F770B0F0}" dt="2022-09-10T18:44:22.621" v="1251" actId="20577"/>
          <ac:spMkLst>
            <pc:docMk/>
            <pc:sldMk cId="613334209" sldId="274"/>
            <ac:spMk id="2" creationId="{B62FCE0A-C12F-F4F9-6E7E-89F151227D4F}"/>
          </ac:spMkLst>
        </pc:spChg>
        <pc:spChg chg="del mod">
          <ac:chgData name="Suhita Acharya" userId="043aa87a21745673" providerId="LiveId" clId="{A0CD336C-AD28-4552-9F36-59B3F770B0F0}" dt="2022-09-10T17:59:32.160" v="1212" actId="22"/>
          <ac:spMkLst>
            <pc:docMk/>
            <pc:sldMk cId="613334209" sldId="274"/>
            <ac:spMk id="3" creationId="{816A728A-771C-F5E8-E4C4-CD385DFB7F62}"/>
          </ac:spMkLst>
        </pc:spChg>
        <pc:picChg chg="add mod ord">
          <ac:chgData name="Suhita Acharya" userId="043aa87a21745673" providerId="LiveId" clId="{A0CD336C-AD28-4552-9F36-59B3F770B0F0}" dt="2022-09-10T18:44:27.939" v="1252" actId="1076"/>
          <ac:picMkLst>
            <pc:docMk/>
            <pc:sldMk cId="613334209" sldId="274"/>
            <ac:picMk id="5" creationId="{4AB0D78B-C892-65CB-37F7-9C63E2041DCF}"/>
          </ac:picMkLst>
        </pc:picChg>
      </pc:sldChg>
      <pc:sldChg chg="addSp modSp new del mod">
        <pc:chgData name="Suhita Acharya" userId="043aa87a21745673" providerId="LiveId" clId="{A0CD336C-AD28-4552-9F36-59B3F770B0F0}" dt="2022-09-10T18:51:07.283" v="1312" actId="47"/>
        <pc:sldMkLst>
          <pc:docMk/>
          <pc:sldMk cId="448560183" sldId="275"/>
        </pc:sldMkLst>
        <pc:spChg chg="mod">
          <ac:chgData name="Suhita Acharya" userId="043aa87a21745673" providerId="LiveId" clId="{A0CD336C-AD28-4552-9F36-59B3F770B0F0}" dt="2022-09-10T18:45:39.084" v="1277" actId="14100"/>
          <ac:spMkLst>
            <pc:docMk/>
            <pc:sldMk cId="448560183" sldId="275"/>
            <ac:spMk id="2" creationId="{D858AE64-B428-4972-D4A5-609757C34E8A}"/>
          </ac:spMkLst>
        </pc:spChg>
        <pc:spChg chg="mod">
          <ac:chgData name="Suhita Acharya" userId="043aa87a21745673" providerId="LiveId" clId="{A0CD336C-AD28-4552-9F36-59B3F770B0F0}" dt="2022-09-10T18:46:59.555" v="1280"/>
          <ac:spMkLst>
            <pc:docMk/>
            <pc:sldMk cId="448560183" sldId="275"/>
            <ac:spMk id="3" creationId="{92A51A0F-5DDF-8B7B-272C-79145F4C8838}"/>
          </ac:spMkLst>
        </pc:spChg>
        <pc:picChg chg="add mod">
          <ac:chgData name="Suhita Acharya" userId="043aa87a21745673" providerId="LiveId" clId="{A0CD336C-AD28-4552-9F36-59B3F770B0F0}" dt="2022-09-10T18:47:51.981" v="1284" actId="14100"/>
          <ac:picMkLst>
            <pc:docMk/>
            <pc:sldMk cId="448560183" sldId="275"/>
            <ac:picMk id="5" creationId="{121EFF47-66AD-9913-4ECA-616B9A5D81C1}"/>
          </ac:picMkLst>
        </pc:picChg>
      </pc:sldChg>
      <pc:sldChg chg="addSp modSp new mod">
        <pc:chgData name="Suhita Acharya" userId="043aa87a21745673" providerId="LiveId" clId="{A0CD336C-AD28-4552-9F36-59B3F770B0F0}" dt="2022-09-10T18:51:00.619" v="1311" actId="14100"/>
        <pc:sldMkLst>
          <pc:docMk/>
          <pc:sldMk cId="2456813923" sldId="276"/>
        </pc:sldMkLst>
        <pc:spChg chg="mod">
          <ac:chgData name="Suhita Acharya" userId="043aa87a21745673" providerId="LiveId" clId="{A0CD336C-AD28-4552-9F36-59B3F770B0F0}" dt="2022-09-10T18:48:33.804" v="1289" actId="14100"/>
          <ac:spMkLst>
            <pc:docMk/>
            <pc:sldMk cId="2456813923" sldId="276"/>
            <ac:spMk id="2" creationId="{8C465EDD-AE2C-EEB8-91B5-C20D0FD225C3}"/>
          </ac:spMkLst>
        </pc:spChg>
        <pc:spChg chg="mod">
          <ac:chgData name="Suhita Acharya" userId="043aa87a21745673" providerId="LiveId" clId="{A0CD336C-AD28-4552-9F36-59B3F770B0F0}" dt="2022-09-10T18:49:08.215" v="1299" actId="20577"/>
          <ac:spMkLst>
            <pc:docMk/>
            <pc:sldMk cId="2456813923" sldId="276"/>
            <ac:spMk id="3" creationId="{F2FBA55F-B0C5-11A0-E0CB-4BE0FEA814BA}"/>
          </ac:spMkLst>
        </pc:spChg>
        <pc:spChg chg="mod">
          <ac:chgData name="Suhita Acharya" userId="043aa87a21745673" providerId="LiveId" clId="{A0CD336C-AD28-4552-9F36-59B3F770B0F0}" dt="2022-09-10T18:49:31.478" v="1300"/>
          <ac:spMkLst>
            <pc:docMk/>
            <pc:sldMk cId="2456813923" sldId="276"/>
            <ac:spMk id="4" creationId="{ED0534CC-B444-F212-E0FC-988B6FA0FBEF}"/>
          </ac:spMkLst>
        </pc:spChg>
        <pc:picChg chg="add mod">
          <ac:chgData name="Suhita Acharya" userId="043aa87a21745673" providerId="LiveId" clId="{A0CD336C-AD28-4552-9F36-59B3F770B0F0}" dt="2022-09-10T18:50:57.313" v="1310" actId="14100"/>
          <ac:picMkLst>
            <pc:docMk/>
            <pc:sldMk cId="2456813923" sldId="276"/>
            <ac:picMk id="6" creationId="{02ED5AA1-4FF4-D098-12AE-6A8FF1FB551A}"/>
          </ac:picMkLst>
        </pc:picChg>
        <pc:picChg chg="add mod">
          <ac:chgData name="Suhita Acharya" userId="043aa87a21745673" providerId="LiveId" clId="{A0CD336C-AD28-4552-9F36-59B3F770B0F0}" dt="2022-09-10T18:51:00.619" v="1311" actId="14100"/>
          <ac:picMkLst>
            <pc:docMk/>
            <pc:sldMk cId="2456813923" sldId="276"/>
            <ac:picMk id="8" creationId="{973AC853-2276-98B8-B789-8CBB19E736B3}"/>
          </ac:picMkLst>
        </pc:picChg>
      </pc:sldChg>
      <pc:sldChg chg="addSp delSp modSp new mod">
        <pc:chgData name="Suhita Acharya" userId="043aa87a21745673" providerId="LiveId" clId="{A0CD336C-AD28-4552-9F36-59B3F770B0F0}" dt="2022-09-10T18:57:56.713" v="1356" actId="14100"/>
        <pc:sldMkLst>
          <pc:docMk/>
          <pc:sldMk cId="4229601430" sldId="277"/>
        </pc:sldMkLst>
        <pc:spChg chg="mod">
          <ac:chgData name="Suhita Acharya" userId="043aa87a21745673" providerId="LiveId" clId="{A0CD336C-AD28-4552-9F36-59B3F770B0F0}" dt="2022-09-10T18:57:56.713" v="1356" actId="14100"/>
          <ac:spMkLst>
            <pc:docMk/>
            <pc:sldMk cId="4229601430" sldId="277"/>
            <ac:spMk id="2" creationId="{D72130D3-5C04-3F99-74FC-6DD3A4FB50C9}"/>
          </ac:spMkLst>
        </pc:spChg>
        <pc:spChg chg="del mod">
          <ac:chgData name="Suhita Acharya" userId="043aa87a21745673" providerId="LiveId" clId="{A0CD336C-AD28-4552-9F36-59B3F770B0F0}" dt="2022-09-10T18:56:51.326" v="1347" actId="22"/>
          <ac:spMkLst>
            <pc:docMk/>
            <pc:sldMk cId="4229601430" sldId="277"/>
            <ac:spMk id="3" creationId="{9274A630-2042-4A6B-0D1D-1B4756D9FD76}"/>
          </ac:spMkLst>
        </pc:spChg>
        <pc:spChg chg="del mod">
          <ac:chgData name="Suhita Acharya" userId="043aa87a21745673" providerId="LiveId" clId="{A0CD336C-AD28-4552-9F36-59B3F770B0F0}" dt="2022-09-10T18:57:40.840" v="1351" actId="22"/>
          <ac:spMkLst>
            <pc:docMk/>
            <pc:sldMk cId="4229601430" sldId="277"/>
            <ac:spMk id="4" creationId="{E88E498E-9A4B-08AE-9CC3-6B3DCC62ED4E}"/>
          </ac:spMkLst>
        </pc:spChg>
        <pc:picChg chg="add mod ord">
          <ac:chgData name="Suhita Acharya" userId="043aa87a21745673" providerId="LiveId" clId="{A0CD336C-AD28-4552-9F36-59B3F770B0F0}" dt="2022-09-10T18:57:50.670" v="1355" actId="14100"/>
          <ac:picMkLst>
            <pc:docMk/>
            <pc:sldMk cId="4229601430" sldId="277"/>
            <ac:picMk id="6" creationId="{B4BB10FF-031B-56D4-E63A-CDFC5A5A3373}"/>
          </ac:picMkLst>
        </pc:picChg>
        <pc:picChg chg="add mod ord">
          <ac:chgData name="Suhita Acharya" userId="043aa87a21745673" providerId="LiveId" clId="{A0CD336C-AD28-4552-9F36-59B3F770B0F0}" dt="2022-09-10T18:57:48.686" v="1354" actId="1076"/>
          <ac:picMkLst>
            <pc:docMk/>
            <pc:sldMk cId="4229601430" sldId="277"/>
            <ac:picMk id="8" creationId="{59DA8EA8-26AE-9C5C-A80A-D390B3338D22}"/>
          </ac:picMkLst>
        </pc:picChg>
      </pc:sldChg>
      <pc:sldChg chg="addSp delSp modSp new mod">
        <pc:chgData name="Suhita Acharya" userId="043aa87a21745673" providerId="LiveId" clId="{A0CD336C-AD28-4552-9F36-59B3F770B0F0}" dt="2022-09-10T19:53:25.740" v="1781" actId="14100"/>
        <pc:sldMkLst>
          <pc:docMk/>
          <pc:sldMk cId="2711078682" sldId="278"/>
        </pc:sldMkLst>
        <pc:spChg chg="mod">
          <ac:chgData name="Suhita Acharya" userId="043aa87a21745673" providerId="LiveId" clId="{A0CD336C-AD28-4552-9F36-59B3F770B0F0}" dt="2022-09-10T19:10:09.641" v="1383" actId="14100"/>
          <ac:spMkLst>
            <pc:docMk/>
            <pc:sldMk cId="2711078682" sldId="278"/>
            <ac:spMk id="2" creationId="{3422CF15-844A-4440-F34B-C5B3B27C3283}"/>
          </ac:spMkLst>
        </pc:spChg>
        <pc:spChg chg="del mod">
          <ac:chgData name="Suhita Acharya" userId="043aa87a21745673" providerId="LiveId" clId="{A0CD336C-AD28-4552-9F36-59B3F770B0F0}" dt="2022-09-10T19:11:32.831" v="1386" actId="22"/>
          <ac:spMkLst>
            <pc:docMk/>
            <pc:sldMk cId="2711078682" sldId="278"/>
            <ac:spMk id="3" creationId="{A904D807-4D0E-CFA7-93D6-3D5281567693}"/>
          </ac:spMkLst>
        </pc:spChg>
        <pc:spChg chg="add del mod">
          <ac:chgData name="Suhita Acharya" userId="043aa87a21745673" providerId="LiveId" clId="{A0CD336C-AD28-4552-9F36-59B3F770B0F0}" dt="2022-09-10T19:53:20.556" v="1779" actId="22"/>
          <ac:spMkLst>
            <pc:docMk/>
            <pc:sldMk cId="2711078682" sldId="278"/>
            <ac:spMk id="4" creationId="{8F6E5915-B934-ED01-B5E4-CCBB1BF43D7F}"/>
          </ac:spMkLst>
        </pc:spChg>
        <pc:picChg chg="add del mod ord">
          <ac:chgData name="Suhita Acharya" userId="043aa87a21745673" providerId="LiveId" clId="{A0CD336C-AD28-4552-9F36-59B3F770B0F0}" dt="2022-09-10T19:51:05.895" v="1710" actId="478"/>
          <ac:picMkLst>
            <pc:docMk/>
            <pc:sldMk cId="2711078682" sldId="278"/>
            <ac:picMk id="5" creationId="{C8310763-3AF7-942C-B264-EDDE1D2C26D1}"/>
          </ac:picMkLst>
        </pc:picChg>
        <pc:picChg chg="add mod ord">
          <ac:chgData name="Suhita Acharya" userId="043aa87a21745673" providerId="LiveId" clId="{A0CD336C-AD28-4552-9F36-59B3F770B0F0}" dt="2022-09-10T19:53:25.740" v="1781" actId="14100"/>
          <ac:picMkLst>
            <pc:docMk/>
            <pc:sldMk cId="2711078682" sldId="278"/>
            <ac:picMk id="7" creationId="{FB51D099-D7EF-B137-EFC6-6ACAE0636A16}"/>
          </ac:picMkLst>
        </pc:picChg>
      </pc:sldChg>
      <pc:sldChg chg="addSp delSp modSp new mod ord">
        <pc:chgData name="Suhita Acharya" userId="043aa87a21745673" providerId="LiveId" clId="{A0CD336C-AD28-4552-9F36-59B3F770B0F0}" dt="2022-09-10T19:35:32.311" v="1601" actId="14100"/>
        <pc:sldMkLst>
          <pc:docMk/>
          <pc:sldMk cId="3942198401" sldId="279"/>
        </pc:sldMkLst>
        <pc:spChg chg="mod">
          <ac:chgData name="Suhita Acharya" userId="043aa87a21745673" providerId="LiveId" clId="{A0CD336C-AD28-4552-9F36-59B3F770B0F0}" dt="2022-09-10T19:14:40.687" v="1442" actId="20577"/>
          <ac:spMkLst>
            <pc:docMk/>
            <pc:sldMk cId="3942198401" sldId="279"/>
            <ac:spMk id="2" creationId="{DC83FB2E-82E2-3F19-A148-4F45CAAB45F5}"/>
          </ac:spMkLst>
        </pc:spChg>
        <pc:spChg chg="del mod">
          <ac:chgData name="Suhita Acharya" userId="043aa87a21745673" providerId="LiveId" clId="{A0CD336C-AD28-4552-9F36-59B3F770B0F0}" dt="2022-09-10T19:15:31.532" v="1443" actId="22"/>
          <ac:spMkLst>
            <pc:docMk/>
            <pc:sldMk cId="3942198401" sldId="279"/>
            <ac:spMk id="3" creationId="{E8A7E175-E0C6-649C-1841-70E62075CD62}"/>
          </ac:spMkLst>
        </pc:spChg>
        <pc:spChg chg="add del mod">
          <ac:chgData name="Suhita Acharya" userId="043aa87a21745673" providerId="LiveId" clId="{A0CD336C-AD28-4552-9F36-59B3F770B0F0}" dt="2022-09-10T19:35:24.023" v="1598" actId="22"/>
          <ac:spMkLst>
            <pc:docMk/>
            <pc:sldMk cId="3942198401" sldId="279"/>
            <ac:spMk id="4" creationId="{16E3E40E-1592-D860-9F94-5C1AB3AE4FBD}"/>
          </ac:spMkLst>
        </pc:spChg>
        <pc:spChg chg="del mod">
          <ac:chgData name="Suhita Acharya" userId="043aa87a21745673" providerId="LiveId" clId="{A0CD336C-AD28-4552-9F36-59B3F770B0F0}" dt="2022-09-10T19:16:32.842" v="1446" actId="22"/>
          <ac:spMkLst>
            <pc:docMk/>
            <pc:sldMk cId="3942198401" sldId="279"/>
            <ac:spMk id="4" creationId="{7AD1EFFD-B9D1-6394-1413-085DD1ACE469}"/>
          </ac:spMkLst>
        </pc:spChg>
        <pc:picChg chg="add del mod ord">
          <ac:chgData name="Suhita Acharya" userId="043aa87a21745673" providerId="LiveId" clId="{A0CD336C-AD28-4552-9F36-59B3F770B0F0}" dt="2022-09-10T19:34:53.231" v="1597" actId="478"/>
          <ac:picMkLst>
            <pc:docMk/>
            <pc:sldMk cId="3942198401" sldId="279"/>
            <ac:picMk id="6" creationId="{05FE0625-6D0E-61A1-2106-D8FF4575D341}"/>
          </ac:picMkLst>
        </pc:picChg>
        <pc:picChg chg="add mod ord">
          <ac:chgData name="Suhita Acharya" userId="043aa87a21745673" providerId="LiveId" clId="{A0CD336C-AD28-4552-9F36-59B3F770B0F0}" dt="2022-09-10T19:35:32.311" v="1601" actId="14100"/>
          <ac:picMkLst>
            <pc:docMk/>
            <pc:sldMk cId="3942198401" sldId="279"/>
            <ac:picMk id="7" creationId="{71886395-26D6-C3E9-74DB-5A017D29B3F5}"/>
          </ac:picMkLst>
        </pc:picChg>
        <pc:picChg chg="add mod ord">
          <ac:chgData name="Suhita Acharya" userId="043aa87a21745673" providerId="LiveId" clId="{A0CD336C-AD28-4552-9F36-59B3F770B0F0}" dt="2022-09-10T19:16:39.899" v="1448" actId="14100"/>
          <ac:picMkLst>
            <pc:docMk/>
            <pc:sldMk cId="3942198401" sldId="279"/>
            <ac:picMk id="8" creationId="{B7E8D79C-4E05-72A5-0789-BA1612294FD2}"/>
          </ac:picMkLst>
        </pc:picChg>
      </pc:sldChg>
      <pc:sldChg chg="add">
        <pc:chgData name="Suhita Acharya" userId="043aa87a21745673" providerId="LiveId" clId="{A0CD336C-AD28-4552-9F36-59B3F770B0F0}" dt="2022-09-10T20:02:54.915" v="1956"/>
        <pc:sldMkLst>
          <pc:docMk/>
          <pc:sldMk cId="4256411515" sldId="280"/>
        </pc:sldMkLst>
      </pc:sldChg>
      <pc:sldChg chg="add">
        <pc:chgData name="Suhita Acharya" userId="043aa87a21745673" providerId="LiveId" clId="{A0CD336C-AD28-4552-9F36-59B3F770B0F0}" dt="2022-09-10T20:02:54.915" v="1956"/>
        <pc:sldMkLst>
          <pc:docMk/>
          <pc:sldMk cId="2846260871" sldId="281"/>
        </pc:sldMkLst>
      </pc:sldChg>
      <pc:sldChg chg="add">
        <pc:chgData name="Suhita Acharya" userId="043aa87a21745673" providerId="LiveId" clId="{A0CD336C-AD28-4552-9F36-59B3F770B0F0}" dt="2022-09-10T20:02:54.915" v="1956"/>
        <pc:sldMkLst>
          <pc:docMk/>
          <pc:sldMk cId="1853572123" sldId="282"/>
        </pc:sldMkLst>
      </pc:sldChg>
      <pc:sldChg chg="add">
        <pc:chgData name="Suhita Acharya" userId="043aa87a21745673" providerId="LiveId" clId="{A0CD336C-AD28-4552-9F36-59B3F770B0F0}" dt="2022-09-10T20:02:54.915" v="1956"/>
        <pc:sldMkLst>
          <pc:docMk/>
          <pc:sldMk cId="4025147930" sldId="283"/>
        </pc:sldMkLst>
      </pc:sldChg>
      <pc:sldChg chg="add">
        <pc:chgData name="Suhita Acharya" userId="043aa87a21745673" providerId="LiveId" clId="{A0CD336C-AD28-4552-9F36-59B3F770B0F0}" dt="2022-09-10T20:02:54.915" v="1956"/>
        <pc:sldMkLst>
          <pc:docMk/>
          <pc:sldMk cId="2781436901" sldId="284"/>
        </pc:sldMkLst>
      </pc:sldChg>
      <pc:sldChg chg="add">
        <pc:chgData name="Suhita Acharya" userId="043aa87a21745673" providerId="LiveId" clId="{A0CD336C-AD28-4552-9F36-59B3F770B0F0}" dt="2022-09-10T20:02:54.915" v="1956"/>
        <pc:sldMkLst>
          <pc:docMk/>
          <pc:sldMk cId="2851179346" sldId="285"/>
        </pc:sldMkLst>
      </pc:sldChg>
      <pc:sldChg chg="add">
        <pc:chgData name="Suhita Acharya" userId="043aa87a21745673" providerId="LiveId" clId="{A0CD336C-AD28-4552-9F36-59B3F770B0F0}" dt="2022-09-10T20:02:54.915" v="1956"/>
        <pc:sldMkLst>
          <pc:docMk/>
          <pc:sldMk cId="4079695075" sldId="286"/>
        </pc:sldMkLst>
      </pc:sldChg>
      <pc:sldChg chg="add">
        <pc:chgData name="Suhita Acharya" userId="043aa87a21745673" providerId="LiveId" clId="{A0CD336C-AD28-4552-9F36-59B3F770B0F0}" dt="2022-09-10T20:02:54.915" v="1956"/>
        <pc:sldMkLst>
          <pc:docMk/>
          <pc:sldMk cId="2404060174" sldId="287"/>
        </pc:sldMkLst>
      </pc:sldChg>
      <pc:sldChg chg="add">
        <pc:chgData name="Suhita Acharya" userId="043aa87a21745673" providerId="LiveId" clId="{A0CD336C-AD28-4552-9F36-59B3F770B0F0}" dt="2022-09-10T20:02:54.915" v="1956"/>
        <pc:sldMkLst>
          <pc:docMk/>
          <pc:sldMk cId="40079428" sldId="288"/>
        </pc:sldMkLst>
      </pc:sldChg>
      <pc:sldChg chg="add">
        <pc:chgData name="Suhita Acharya" userId="043aa87a21745673" providerId="LiveId" clId="{A0CD336C-AD28-4552-9F36-59B3F770B0F0}" dt="2022-09-10T20:02:54.915" v="1956"/>
        <pc:sldMkLst>
          <pc:docMk/>
          <pc:sldMk cId="720308044" sldId="289"/>
        </pc:sldMkLst>
      </pc:sldChg>
      <pc:sldChg chg="add">
        <pc:chgData name="Suhita Acharya" userId="043aa87a21745673" providerId="LiveId" clId="{A0CD336C-AD28-4552-9F36-59B3F770B0F0}" dt="2022-09-10T20:02:54.915" v="1956"/>
        <pc:sldMkLst>
          <pc:docMk/>
          <pc:sldMk cId="2115324088" sldId="290"/>
        </pc:sldMkLst>
      </pc:sldChg>
      <pc:sldChg chg="add">
        <pc:chgData name="Suhita Acharya" userId="043aa87a21745673" providerId="LiveId" clId="{A0CD336C-AD28-4552-9F36-59B3F770B0F0}" dt="2022-09-10T20:02:54.915" v="1956"/>
        <pc:sldMkLst>
          <pc:docMk/>
          <pc:sldMk cId="3714379268" sldId="291"/>
        </pc:sldMkLst>
      </pc:sldChg>
      <pc:sldChg chg="add">
        <pc:chgData name="Suhita Acharya" userId="043aa87a21745673" providerId="LiveId" clId="{A0CD336C-AD28-4552-9F36-59B3F770B0F0}" dt="2022-09-10T20:02:54.915" v="1956"/>
        <pc:sldMkLst>
          <pc:docMk/>
          <pc:sldMk cId="2418853691" sldId="292"/>
        </pc:sldMkLst>
      </pc:sldChg>
      <pc:sldChg chg="add">
        <pc:chgData name="Suhita Acharya" userId="043aa87a21745673" providerId="LiveId" clId="{A0CD336C-AD28-4552-9F36-59B3F770B0F0}" dt="2022-09-10T20:02:54.915" v="1956"/>
        <pc:sldMkLst>
          <pc:docMk/>
          <pc:sldMk cId="1490446760" sldId="29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C2751-278C-4682-9C3F-0FF7B4FCFAE7}" type="datetimeFigureOut">
              <a:rPr lang="en-US" smtClean="0"/>
              <a:t>9/10/2022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6890-466E-41CD-A28A-B1EBDF22CA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F0845-D09E-4AF9-9623-EA7EA0297EF3}" type="datetimeFigureOut">
              <a:rPr lang="en-US" smtClean="0"/>
              <a:t>9/10/2022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CD11A-EED3-40CE-98A3-28FEE84867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693A-2307-4FDC-9539-08DC9083DDED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EA7-B10E-4739-92FE-8993461CC0B7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91661"/>
            <a:ext cx="2628900" cy="49090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91661"/>
            <a:ext cx="7734300" cy="49090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C13F-2D2A-49BA-966D-6530A12E7C15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E1C1-C26F-4479-A8BD-144B4C139DA5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0515600" cy="2862262"/>
          </a:xfrm>
        </p:spPr>
        <p:txBody>
          <a:bodyPr anchor="b"/>
          <a:lstStyle>
            <a:lvl1pPr>
              <a:lnSpc>
                <a:spcPct val="100000"/>
              </a:lnSpc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9E61-C2D6-49AB-83F2-8FC9FEFBDAFD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7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aseline="0" noProof="0" dirty="0" smtClean="0">
                <a:solidFill>
                  <a:schemeClr val="bg1"/>
                </a:solidFill>
              </a:defRPr>
            </a:lvl1pPr>
            <a:lvl2pPr>
              <a:defRPr lang="en-US" baseline="0" noProof="0" dirty="0" smtClean="0">
                <a:solidFill>
                  <a:schemeClr val="bg1"/>
                </a:solidFill>
              </a:defRPr>
            </a:lvl2pPr>
            <a:lvl3pPr>
              <a:defRPr lang="en-US" baseline="0" noProof="0" dirty="0" smtClean="0">
                <a:solidFill>
                  <a:schemeClr val="bg1"/>
                </a:solidFill>
              </a:defRPr>
            </a:lvl3pPr>
            <a:lvl4pPr>
              <a:defRPr lang="en-US" baseline="0" noProof="0" dirty="0" smtClean="0">
                <a:solidFill>
                  <a:schemeClr val="bg1"/>
                </a:solidFill>
              </a:defRPr>
            </a:lvl4pPr>
            <a:lvl5pPr>
              <a:defRPr lang="en-US" baseline="0" noProof="0" dirty="0" smtClean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50524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E74F-367A-4D3C-8AA7-FA60CCA05EAE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9150"/>
            <a:ext cx="10094976" cy="1152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753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656753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3F9C-6465-4987-8E4E-615CFD4753AA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EFD6-3C20-43C6-9E75-1A9D48D9576F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3D5A-A484-46EE-9DC8-9A16BFF8327E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987425"/>
            <a:ext cx="5753100" cy="4613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7BC8-78D1-4FEB-9D4F-E22E45CC04F7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00600" y="987425"/>
            <a:ext cx="5753100" cy="4613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8210-870C-4A62-9D1B-4B25162550AB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7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096500" cy="377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CABDA2-EB00-4A4D-86B7-63E286A484E5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b="1" kern="1200" cap="none" spc="0">
          <a:ln w="12700" cmpd="sng">
            <a:noFill/>
            <a:prstDash val="solid"/>
          </a:ln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6648" userDrawn="1">
          <p15:clr>
            <a:srgbClr val="F26B43"/>
          </p15:clr>
        </p15:guide>
        <p15:guide id="4" orient="horz" pos="3528" userDrawn="1">
          <p15:clr>
            <a:srgbClr val="F26B43"/>
          </p15:clr>
        </p15:guide>
        <p15:guide id="5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effectLst/>
                <a:latin typeface="Frutiger 45 Light"/>
                <a:ea typeface="Frutiger 55 Roman"/>
                <a:cs typeface="Times New Roman" panose="02020603050405020304" pitchFamily="18" charset="0"/>
              </a:rPr>
              <a:t>Auto Insurance Case Study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Suhita Acharya</a:t>
            </a:r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7414B-7C12-CF89-1E77-CE71AEE01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39794"/>
            <a:ext cx="10826151" cy="705928"/>
          </a:xfrm>
        </p:spPr>
        <p:txBody>
          <a:bodyPr/>
          <a:lstStyle/>
          <a:p>
            <a:r>
              <a:rPr lang="en-US" dirty="0"/>
              <a:t>Focusing on males (majority) - High Risk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F3ACC3-47E0-78FD-BE1E-0CEEFA67D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194" y="1591812"/>
            <a:ext cx="5350188" cy="38591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80B469-4F6E-6686-8852-D15B15A74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194" y="1591812"/>
            <a:ext cx="5545612" cy="385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6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D068-3F7C-26C2-88E1-CEB185D6D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39793"/>
            <a:ext cx="11197087" cy="697301"/>
          </a:xfrm>
        </p:spPr>
        <p:txBody>
          <a:bodyPr/>
          <a:lstStyle/>
          <a:p>
            <a:r>
              <a:rPr lang="en-US" dirty="0"/>
              <a:t>Focusing on males (majority) - High Risk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3CE467A-B646-F33D-A717-8A6409E3F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474" y="1606549"/>
            <a:ext cx="5644536" cy="3787487"/>
          </a:xfrm>
        </p:spPr>
      </p:pic>
    </p:spTree>
    <p:extLst>
      <p:ext uri="{BB962C8B-B14F-4D97-AF65-F5344CB8AC3E}">
        <p14:creationId xmlns:p14="http://schemas.microsoft.com/office/powerpoint/2010/main" val="93087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6A30-8CE5-5B98-8490-C6B66183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9794"/>
            <a:ext cx="10912764" cy="614575"/>
          </a:xfrm>
        </p:spPr>
        <p:txBody>
          <a:bodyPr/>
          <a:lstStyle/>
          <a:p>
            <a:r>
              <a:rPr lang="en-US" dirty="0"/>
              <a:t>Credit Score vs Total Claim Amounts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9061435-B030-168A-80AE-6E30F99C7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82967"/>
            <a:ext cx="5435600" cy="349206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90812-3100-7C4A-45FD-EFC0940F5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975" y="1682967"/>
            <a:ext cx="5225989" cy="349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9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CE0A-C12F-F4F9-6E7E-89F15122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39794"/>
            <a:ext cx="11152909" cy="745662"/>
          </a:xfrm>
        </p:spPr>
        <p:txBody>
          <a:bodyPr/>
          <a:lstStyle/>
          <a:p>
            <a:r>
              <a:rPr lang="en-US" dirty="0"/>
              <a:t>Traffic Index vs Claim Risk Categories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B0D78B-C892-65CB-37F7-9C63E2041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072" y="1550988"/>
            <a:ext cx="6392365" cy="3935412"/>
          </a:xfrm>
        </p:spPr>
      </p:pic>
    </p:spTree>
    <p:extLst>
      <p:ext uri="{BB962C8B-B14F-4D97-AF65-F5344CB8AC3E}">
        <p14:creationId xmlns:p14="http://schemas.microsoft.com/office/powerpoint/2010/main" val="613334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5EDD-AE2C-EEB8-91B5-C20D0FD2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39794"/>
            <a:ext cx="11411081" cy="596224"/>
          </a:xfrm>
        </p:spPr>
        <p:txBody>
          <a:bodyPr>
            <a:normAutofit fontScale="90000"/>
          </a:bodyPr>
          <a:lstStyle/>
          <a:p>
            <a:r>
              <a:rPr lang="en-US" dirty="0"/>
              <a:t>Vehicle Age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BA55F-B0C5-11A0-E0CB-4BE0FEA81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469346"/>
            <a:ext cx="5350817" cy="4707617"/>
          </a:xfrm>
        </p:spPr>
        <p:txBody>
          <a:bodyPr/>
          <a:lstStyle/>
          <a:p>
            <a:r>
              <a:rPr lang="en-US" dirty="0"/>
              <a:t>Category 3 (majority) - Low Risk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534CC-B444-F212-E0FC-988B6FA0F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1528" y="1469346"/>
            <a:ext cx="5271988" cy="4707617"/>
          </a:xfrm>
        </p:spPr>
        <p:txBody>
          <a:bodyPr/>
          <a:lstStyle/>
          <a:p>
            <a:r>
              <a:rPr lang="en-US" dirty="0"/>
              <a:t>Category 4 (majority) - High Risk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ED5AA1-4FF4-D098-12AE-6A8FF1FB5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78127"/>
            <a:ext cx="5431076" cy="3490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3AC853-2276-98B8-B789-8CBB19E73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03" y="2078127"/>
            <a:ext cx="5297213" cy="349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13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30D3-5C04-3F99-74FC-6DD3A4FB5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291" y="639793"/>
            <a:ext cx="10922349" cy="709735"/>
          </a:xfrm>
        </p:spPr>
        <p:txBody>
          <a:bodyPr/>
          <a:lstStyle/>
          <a:p>
            <a:r>
              <a:rPr lang="en-US" dirty="0"/>
              <a:t>Vehicle Value Evaluation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BB10FF-031B-56D4-E63A-CDFC5A5A33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199" y="1948617"/>
            <a:ext cx="5344511" cy="338920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DA8EA8-26AE-9C5C-A80A-D390B3338D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20467" y="1948618"/>
            <a:ext cx="5299173" cy="3389202"/>
          </a:xfrm>
        </p:spPr>
      </p:pic>
    </p:spTree>
    <p:extLst>
      <p:ext uri="{BB962C8B-B14F-4D97-AF65-F5344CB8AC3E}">
        <p14:creationId xmlns:p14="http://schemas.microsoft.com/office/powerpoint/2010/main" val="4229601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CF15-844A-4440-F34B-C5B3B27C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39794"/>
            <a:ext cx="10975953" cy="684510"/>
          </a:xfrm>
        </p:spPr>
        <p:txBody>
          <a:bodyPr/>
          <a:lstStyle/>
          <a:p>
            <a:r>
              <a:rPr lang="en-US" dirty="0"/>
              <a:t>Vehicle Value Evaluation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51D099-D7EF-B137-EFC6-6ACAE0636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0154" y="1601777"/>
            <a:ext cx="6566191" cy="4002098"/>
          </a:xfrm>
        </p:spPr>
      </p:pic>
    </p:spTree>
    <p:extLst>
      <p:ext uri="{BB962C8B-B14F-4D97-AF65-F5344CB8AC3E}">
        <p14:creationId xmlns:p14="http://schemas.microsoft.com/office/powerpoint/2010/main" val="2711078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FB2E-82E2-3F19-A148-4F45CAAB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9794"/>
            <a:ext cx="10938116" cy="558386"/>
          </a:xfrm>
        </p:spPr>
        <p:txBody>
          <a:bodyPr>
            <a:normAutofit fontScale="90000"/>
          </a:bodyPr>
          <a:lstStyle/>
          <a:p>
            <a:r>
              <a:rPr lang="en-US" dirty="0"/>
              <a:t>2018 Data Evaluation: Groups Identification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E8D79C-4E05-72A5-0789-BA1612294F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54738" y="1415722"/>
            <a:ext cx="5398383" cy="4473237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886395-26D6-C3E9-74DB-5A017D29B3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1415722"/>
            <a:ext cx="5483247" cy="4436905"/>
          </a:xfrm>
        </p:spPr>
      </p:pic>
    </p:spTree>
    <p:extLst>
      <p:ext uri="{BB962C8B-B14F-4D97-AF65-F5344CB8AC3E}">
        <p14:creationId xmlns:p14="http://schemas.microsoft.com/office/powerpoint/2010/main" val="3942198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78373" y="564119"/>
            <a:ext cx="11370090" cy="665592"/>
          </a:xfrm>
        </p:spPr>
        <p:txBody>
          <a:bodyPr>
            <a:normAutofit/>
          </a:bodyPr>
          <a:lstStyle/>
          <a:p>
            <a:r>
              <a:rPr lang="en-US" dirty="0"/>
              <a:t>Study Findings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199" y="1229712"/>
            <a:ext cx="10654337" cy="4780104"/>
          </a:xfrm>
        </p:spPr>
        <p:txBody>
          <a:bodyPr/>
          <a:lstStyle/>
          <a:p>
            <a:r>
              <a:rPr lang="en-US" dirty="0"/>
              <a:t>Policies of vehicles of lower value are at high claim risk.</a:t>
            </a:r>
          </a:p>
          <a:p>
            <a:r>
              <a:rPr lang="en-US" dirty="0"/>
              <a:t>Worse the credit score; the higher the claim amount.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DAA0695-5981-DBC5-5368-24959474C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913024"/>
              </p:ext>
            </p:extLst>
          </p:nvPr>
        </p:nvGraphicFramePr>
        <p:xfrm>
          <a:off x="589627" y="2367806"/>
          <a:ext cx="10282274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1137">
                  <a:extLst>
                    <a:ext uri="{9D8B030D-6E8A-4147-A177-3AD203B41FA5}">
                      <a16:colId xmlns:a16="http://schemas.microsoft.com/office/drawing/2014/main" val="430597126"/>
                    </a:ext>
                  </a:extLst>
                </a:gridCol>
                <a:gridCol w="5141137">
                  <a:extLst>
                    <a:ext uri="{9D8B030D-6E8A-4147-A177-3AD203B41FA5}">
                      <a16:colId xmlns:a16="http://schemas.microsoft.com/office/drawing/2014/main" val="673604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Low Risk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High Risk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351232"/>
                  </a:ext>
                </a:extLst>
              </a:tr>
              <a:tr h="17266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Female population: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Second oldest Age Category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Living in Area E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Driving a Minibus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With an Excellent credit score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 population: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Second oldest Age Category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Living in Area D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Driving a Utility Vehicle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With an Excellent credit score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54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Policies with vehicle age category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Policies with vehicle age category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29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Areas with slightly lower than median traffic index.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Areas with slightly higher than median traffic index.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099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337FB-C883-6E25-AF2A-E15D79044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Group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32808-CD43-4E47-D884-E0D294B7C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B1FB9-3729-FAED-0D12-48DE3FB4B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Marketing Group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8E327-FD4E-FD2D-A0F3-8C2D51638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00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7E6A-3FD7-D3F8-9BD3-812FB908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947467"/>
          </a:xfrm>
        </p:spPr>
        <p:txBody>
          <a:bodyPr/>
          <a:lstStyle/>
          <a:p>
            <a:r>
              <a:rPr lang="en-US" dirty="0"/>
              <a:t>2017 Policy Data EDA: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E8546-DBD6-7252-F007-54DD08B62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87260"/>
            <a:ext cx="10955547" cy="4546121"/>
          </a:xfrm>
        </p:spPr>
        <p:txBody>
          <a:bodyPr/>
          <a:lstStyle/>
          <a:p>
            <a:r>
              <a:rPr lang="en-US" dirty="0"/>
              <a:t>Total Claim Amount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559D7-7D6A-F423-CF9C-DDD604FCF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7" y="2259265"/>
            <a:ext cx="5223166" cy="3148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CCBF42-330A-B662-A0F9-073475F22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546" y="2259265"/>
            <a:ext cx="5043055" cy="314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11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814B-2642-0C7C-7A5B-F628EAEE4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9794"/>
            <a:ext cx="10852030" cy="835324"/>
          </a:xfrm>
        </p:spPr>
        <p:txBody>
          <a:bodyPr/>
          <a:lstStyle/>
          <a:p>
            <a:r>
              <a:rPr lang="en-US" dirty="0"/>
              <a:t>2017 Policy Data EDA: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8DE36-463F-4549-7183-16C619579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75118"/>
            <a:ext cx="11084944" cy="4554746"/>
          </a:xfrm>
        </p:spPr>
        <p:txBody>
          <a:bodyPr/>
          <a:lstStyle/>
          <a:p>
            <a:r>
              <a:rPr lang="en-US" dirty="0"/>
              <a:t>Number of Claims (Info used to create risk categories):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E35C3-FC82-4B6A-FD1E-5E3286306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075" y="2047947"/>
            <a:ext cx="6868543" cy="390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60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0D5D-048E-6EF9-C0F5-A1315736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39794"/>
            <a:ext cx="10894291" cy="801080"/>
          </a:xfrm>
        </p:spPr>
        <p:txBody>
          <a:bodyPr/>
          <a:lstStyle/>
          <a:p>
            <a:r>
              <a:rPr lang="en-US" dirty="0"/>
              <a:t>Gender Evaluation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DD81C03-E2D6-9D58-04DB-0C6D0F139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057" y="1597891"/>
            <a:ext cx="4248743" cy="413935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FAA86E-975E-3994-8573-071C1A512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156" y="1597891"/>
            <a:ext cx="4439270" cy="414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72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8188-FA94-45C6-5B94-1E9950E8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39793"/>
            <a:ext cx="11060545" cy="791843"/>
          </a:xfrm>
        </p:spPr>
        <p:txBody>
          <a:bodyPr/>
          <a:lstStyle/>
          <a:p>
            <a:r>
              <a:rPr lang="en-US" dirty="0"/>
              <a:t>Focusing on females (majority) - Low Risk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C5C0A1-C34B-BB40-FD0D-96C8A0AF1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301" y="1719190"/>
            <a:ext cx="5041935" cy="36412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BD222F-9845-C33C-4EB3-6AD7A4C7A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055" y="1719190"/>
            <a:ext cx="5223054" cy="364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47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0631-B42A-A942-7BA2-36A0391C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27" y="613913"/>
            <a:ext cx="11263745" cy="736425"/>
          </a:xfrm>
        </p:spPr>
        <p:txBody>
          <a:bodyPr/>
          <a:lstStyle/>
          <a:p>
            <a:r>
              <a:rPr lang="en-US" dirty="0"/>
              <a:t>Focusing on females (majority) - Low Risk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EEB738-1779-48A8-788B-52B627D02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4364" y="1575976"/>
            <a:ext cx="6401229" cy="4021753"/>
          </a:xfrm>
        </p:spPr>
      </p:pic>
    </p:spTree>
    <p:extLst>
      <p:ext uri="{BB962C8B-B14F-4D97-AF65-F5344CB8AC3E}">
        <p14:creationId xmlns:p14="http://schemas.microsoft.com/office/powerpoint/2010/main" val="2781436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7414B-7C12-CF89-1E77-CE71AEE01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39794"/>
            <a:ext cx="10826151" cy="705928"/>
          </a:xfrm>
        </p:spPr>
        <p:txBody>
          <a:bodyPr/>
          <a:lstStyle/>
          <a:p>
            <a:r>
              <a:rPr lang="en-US" dirty="0"/>
              <a:t>Focusing on males (majority) - High Risk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F3ACC3-47E0-78FD-BE1E-0CEEFA67D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194" y="1591812"/>
            <a:ext cx="5350188" cy="38591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80B469-4F6E-6686-8852-D15B15A74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194" y="1591812"/>
            <a:ext cx="5545612" cy="385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79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D068-3F7C-26C2-88E1-CEB185D6D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39793"/>
            <a:ext cx="11197087" cy="697301"/>
          </a:xfrm>
        </p:spPr>
        <p:txBody>
          <a:bodyPr/>
          <a:lstStyle/>
          <a:p>
            <a:r>
              <a:rPr lang="en-US" dirty="0"/>
              <a:t>Focusing on males (majority) - High Risk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3CE467A-B646-F33D-A717-8A6409E3F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474" y="1606549"/>
            <a:ext cx="5644536" cy="3787487"/>
          </a:xfrm>
        </p:spPr>
      </p:pic>
    </p:spTree>
    <p:extLst>
      <p:ext uri="{BB962C8B-B14F-4D97-AF65-F5344CB8AC3E}">
        <p14:creationId xmlns:p14="http://schemas.microsoft.com/office/powerpoint/2010/main" val="4079695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6A30-8CE5-5B98-8490-C6B66183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9794"/>
            <a:ext cx="10912764" cy="614575"/>
          </a:xfrm>
        </p:spPr>
        <p:txBody>
          <a:bodyPr/>
          <a:lstStyle/>
          <a:p>
            <a:r>
              <a:rPr lang="en-US" dirty="0"/>
              <a:t>Credit Score vs Total Claim Amounts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9061435-B030-168A-80AE-6E30F99C7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82967"/>
            <a:ext cx="5435600" cy="349206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90812-3100-7C4A-45FD-EFC0940F5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975" y="1682967"/>
            <a:ext cx="5225989" cy="349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60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CE0A-C12F-F4F9-6E7E-89F15122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39794"/>
            <a:ext cx="11152909" cy="745662"/>
          </a:xfrm>
        </p:spPr>
        <p:txBody>
          <a:bodyPr/>
          <a:lstStyle/>
          <a:p>
            <a:r>
              <a:rPr lang="en-US" dirty="0"/>
              <a:t>Traffic Index vs Claim Risk Categories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B0D78B-C892-65CB-37F7-9C63E2041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072" y="1550988"/>
            <a:ext cx="6392365" cy="3935412"/>
          </a:xfrm>
        </p:spPr>
      </p:pic>
    </p:spTree>
    <p:extLst>
      <p:ext uri="{BB962C8B-B14F-4D97-AF65-F5344CB8AC3E}">
        <p14:creationId xmlns:p14="http://schemas.microsoft.com/office/powerpoint/2010/main" val="40079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5EDD-AE2C-EEB8-91B5-C20D0FD2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39794"/>
            <a:ext cx="11411081" cy="596224"/>
          </a:xfrm>
        </p:spPr>
        <p:txBody>
          <a:bodyPr>
            <a:normAutofit fontScale="90000"/>
          </a:bodyPr>
          <a:lstStyle/>
          <a:p>
            <a:r>
              <a:rPr lang="en-US" dirty="0"/>
              <a:t>Vehicle Age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BA55F-B0C5-11A0-E0CB-4BE0FEA81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469346"/>
            <a:ext cx="5350817" cy="4707617"/>
          </a:xfrm>
        </p:spPr>
        <p:txBody>
          <a:bodyPr/>
          <a:lstStyle/>
          <a:p>
            <a:r>
              <a:rPr lang="en-US" dirty="0"/>
              <a:t>Category 3 (majority) - Low Risk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534CC-B444-F212-E0FC-988B6FA0F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1528" y="1469346"/>
            <a:ext cx="5271988" cy="4707617"/>
          </a:xfrm>
        </p:spPr>
        <p:txBody>
          <a:bodyPr/>
          <a:lstStyle/>
          <a:p>
            <a:r>
              <a:rPr lang="en-US" dirty="0"/>
              <a:t>Category 4 (majority) - High Risk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ED5AA1-4FF4-D098-12AE-6A8FF1FB5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78127"/>
            <a:ext cx="5431076" cy="3490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3AC853-2276-98B8-B789-8CBB19E73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03" y="2078127"/>
            <a:ext cx="5297213" cy="349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0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C6C4-0925-0A54-E31A-C382A4B2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2017 Policies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08C72-755F-C632-657C-10AC78A95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64898"/>
            <a:ext cx="11119449" cy="4364966"/>
          </a:xfrm>
        </p:spPr>
        <p:txBody>
          <a:bodyPr/>
          <a:lstStyle/>
          <a:p>
            <a:r>
              <a:rPr lang="en-US" dirty="0"/>
              <a:t>Study conducted on 60,392 policies, out of which 10,030 policies had at least one claim.</a:t>
            </a:r>
          </a:p>
          <a:p>
            <a:r>
              <a:rPr lang="en-US" dirty="0"/>
              <a:t>Policy holder information studied: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Age Categories</a:t>
            </a:r>
          </a:p>
          <a:p>
            <a:pPr lvl="1"/>
            <a:r>
              <a:rPr lang="en-US" dirty="0"/>
              <a:t>Area of residence</a:t>
            </a:r>
          </a:p>
          <a:p>
            <a:pPr lvl="1"/>
            <a:r>
              <a:rPr lang="en-US" dirty="0"/>
              <a:t>Number of claims</a:t>
            </a:r>
          </a:p>
          <a:p>
            <a:pPr lvl="1"/>
            <a:r>
              <a:rPr lang="en-US" dirty="0"/>
              <a:t>Total claim amounts</a:t>
            </a:r>
          </a:p>
          <a:p>
            <a:pPr lvl="1"/>
            <a:r>
              <a:rPr lang="en-US" dirty="0"/>
              <a:t>Vehicle age, value, and body type</a:t>
            </a:r>
          </a:p>
          <a:p>
            <a:pPr lvl="1"/>
            <a:r>
              <a:rPr lang="en-US" dirty="0"/>
              <a:t>Credit Score</a:t>
            </a:r>
          </a:p>
          <a:p>
            <a:pPr lvl="1"/>
            <a:r>
              <a:rPr lang="en-US" dirty="0"/>
              <a:t>Cost-per-claim</a:t>
            </a:r>
          </a:p>
        </p:txBody>
      </p:sp>
    </p:spTree>
    <p:extLst>
      <p:ext uri="{BB962C8B-B14F-4D97-AF65-F5344CB8AC3E}">
        <p14:creationId xmlns:p14="http://schemas.microsoft.com/office/powerpoint/2010/main" val="1910006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30D3-5C04-3F99-74FC-6DD3A4FB5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291" y="639793"/>
            <a:ext cx="10922349" cy="709735"/>
          </a:xfrm>
        </p:spPr>
        <p:txBody>
          <a:bodyPr/>
          <a:lstStyle/>
          <a:p>
            <a:r>
              <a:rPr lang="en-US" dirty="0"/>
              <a:t>Vehicle Value Evaluation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BB10FF-031B-56D4-E63A-CDFC5A5A33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199" y="1948617"/>
            <a:ext cx="5344511" cy="338920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DA8EA8-26AE-9C5C-A80A-D390B3338D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20467" y="1948618"/>
            <a:ext cx="5299173" cy="3389202"/>
          </a:xfrm>
        </p:spPr>
      </p:pic>
    </p:spTree>
    <p:extLst>
      <p:ext uri="{BB962C8B-B14F-4D97-AF65-F5344CB8AC3E}">
        <p14:creationId xmlns:p14="http://schemas.microsoft.com/office/powerpoint/2010/main" val="2115324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CF15-844A-4440-F34B-C5B3B27C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39794"/>
            <a:ext cx="10975953" cy="684510"/>
          </a:xfrm>
        </p:spPr>
        <p:txBody>
          <a:bodyPr/>
          <a:lstStyle/>
          <a:p>
            <a:r>
              <a:rPr lang="en-US" dirty="0"/>
              <a:t>Vehicle Value Evaluation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51D099-D7EF-B137-EFC6-6ACAE0636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0154" y="1601777"/>
            <a:ext cx="6566191" cy="4002098"/>
          </a:xfrm>
        </p:spPr>
      </p:pic>
    </p:spTree>
    <p:extLst>
      <p:ext uri="{BB962C8B-B14F-4D97-AF65-F5344CB8AC3E}">
        <p14:creationId xmlns:p14="http://schemas.microsoft.com/office/powerpoint/2010/main" val="3714379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FB2E-82E2-3F19-A148-4F45CAAB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9794"/>
            <a:ext cx="10938116" cy="558386"/>
          </a:xfrm>
        </p:spPr>
        <p:txBody>
          <a:bodyPr>
            <a:normAutofit fontScale="90000"/>
          </a:bodyPr>
          <a:lstStyle/>
          <a:p>
            <a:r>
              <a:rPr lang="en-US" dirty="0"/>
              <a:t>2018 Data Evaluation: Groups Identification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E8D79C-4E05-72A5-0789-BA1612294F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54738" y="1415722"/>
            <a:ext cx="5398383" cy="4473237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886395-26D6-C3E9-74DB-5A017D29B3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1415722"/>
            <a:ext cx="5483247" cy="4436905"/>
          </a:xfrm>
        </p:spPr>
      </p:pic>
    </p:spTree>
    <p:extLst>
      <p:ext uri="{BB962C8B-B14F-4D97-AF65-F5344CB8AC3E}">
        <p14:creationId xmlns:p14="http://schemas.microsoft.com/office/powerpoint/2010/main" val="2418853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78373" y="564119"/>
            <a:ext cx="11370090" cy="665592"/>
          </a:xfrm>
        </p:spPr>
        <p:txBody>
          <a:bodyPr>
            <a:normAutofit/>
          </a:bodyPr>
          <a:lstStyle/>
          <a:p>
            <a:r>
              <a:rPr lang="en-US" dirty="0"/>
              <a:t>Study Findings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199" y="1229712"/>
            <a:ext cx="10654337" cy="4780104"/>
          </a:xfrm>
        </p:spPr>
        <p:txBody>
          <a:bodyPr/>
          <a:lstStyle/>
          <a:p>
            <a:r>
              <a:rPr lang="en-US" dirty="0"/>
              <a:t>Policies of vehicles of lower value are at high claim risk.</a:t>
            </a:r>
          </a:p>
          <a:p>
            <a:r>
              <a:rPr lang="en-US" dirty="0"/>
              <a:t>Worse the credit score; the higher the claim amount.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DAA0695-5981-DBC5-5368-24959474CEB6}"/>
              </a:ext>
            </a:extLst>
          </p:cNvPr>
          <p:cNvGraphicFramePr>
            <a:graphicFrameLocks noGrp="1"/>
          </p:cNvGraphicFramePr>
          <p:nvPr/>
        </p:nvGraphicFramePr>
        <p:xfrm>
          <a:off x="589627" y="2367806"/>
          <a:ext cx="10282274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1137">
                  <a:extLst>
                    <a:ext uri="{9D8B030D-6E8A-4147-A177-3AD203B41FA5}">
                      <a16:colId xmlns:a16="http://schemas.microsoft.com/office/drawing/2014/main" val="430597126"/>
                    </a:ext>
                  </a:extLst>
                </a:gridCol>
                <a:gridCol w="5141137">
                  <a:extLst>
                    <a:ext uri="{9D8B030D-6E8A-4147-A177-3AD203B41FA5}">
                      <a16:colId xmlns:a16="http://schemas.microsoft.com/office/drawing/2014/main" val="673604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Low Risk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High Risk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351232"/>
                  </a:ext>
                </a:extLst>
              </a:tr>
              <a:tr h="17266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Female population: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Second oldest Age Category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Living in Area E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Driving a Minibus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With an Excellent credit score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 population: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Second oldest Age Category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Living in Area D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Driving a Utility Vehicle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With an Excellent credit score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54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Policies with vehicle age category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Policies with vehicle age category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29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Areas with slightly lower than median traffic index.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Areas with slightly higher than median traffic index.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099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44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DD1D-8355-BEBF-3AE8-FD5D7D02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2017 Policies Study 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C3B92-D002-DA2E-B2D6-272BED1CB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13140"/>
            <a:ext cx="11162581" cy="4330459"/>
          </a:xfrm>
        </p:spPr>
        <p:txBody>
          <a:bodyPr/>
          <a:lstStyle/>
          <a:p>
            <a:r>
              <a:rPr lang="en-US" dirty="0"/>
              <a:t>Goal: Identifying low-risk policy/group characteristics.</a:t>
            </a:r>
          </a:p>
          <a:p>
            <a:r>
              <a:rPr lang="en-US" dirty="0"/>
              <a:t>2017 Policy Data studied to identify low and high-risk groups and apply the same to 2018 Potential Policy data.</a:t>
            </a:r>
          </a:p>
          <a:p>
            <a:r>
              <a:rPr lang="en-US" dirty="0"/>
              <a:t>EDA (Exploratory Data Analysis) study aided by certain data groupings:</a:t>
            </a:r>
          </a:p>
          <a:p>
            <a:pPr lvl="1"/>
            <a:r>
              <a:rPr lang="en-US" dirty="0"/>
              <a:t>Claim Risk Groups</a:t>
            </a:r>
          </a:p>
          <a:p>
            <a:pPr lvl="2"/>
            <a:r>
              <a:rPr lang="en-US" dirty="0"/>
              <a:t>Low Risk: 0 claims</a:t>
            </a:r>
          </a:p>
          <a:p>
            <a:pPr lvl="2"/>
            <a:r>
              <a:rPr lang="en-US" dirty="0"/>
              <a:t>High Risk: &gt;0 claims</a:t>
            </a:r>
          </a:p>
          <a:p>
            <a:pPr lvl="1"/>
            <a:r>
              <a:rPr lang="en-US" dirty="0"/>
              <a:t>Credit Risk Groups</a:t>
            </a:r>
          </a:p>
          <a:p>
            <a:pPr lvl="2"/>
            <a:r>
              <a:rPr lang="en-US" dirty="0"/>
              <a:t>Based on credit scores: Excellent, Good, Fair, etc.</a:t>
            </a:r>
          </a:p>
          <a:p>
            <a:r>
              <a:rPr lang="en-US" dirty="0"/>
              <a:t>Study is also accompanied by data modeling to add risk categories for 2018 potential data.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1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7E6A-3FD7-D3F8-9BD3-812FB908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947467"/>
          </a:xfrm>
        </p:spPr>
        <p:txBody>
          <a:bodyPr/>
          <a:lstStyle/>
          <a:p>
            <a:r>
              <a:rPr lang="en-US" dirty="0"/>
              <a:t>2017 Policy Data EDA: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E8546-DBD6-7252-F007-54DD08B62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87260"/>
            <a:ext cx="10955547" cy="4546121"/>
          </a:xfrm>
        </p:spPr>
        <p:txBody>
          <a:bodyPr/>
          <a:lstStyle/>
          <a:p>
            <a:r>
              <a:rPr lang="en-US" dirty="0"/>
              <a:t>Total Claim Amount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559D7-7D6A-F423-CF9C-DDD604FCF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7" y="2259265"/>
            <a:ext cx="5223166" cy="3148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CCBF42-330A-B662-A0F9-073475F22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546" y="2259265"/>
            <a:ext cx="5043055" cy="314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62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814B-2642-0C7C-7A5B-F628EAEE4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9794"/>
            <a:ext cx="10852030" cy="835324"/>
          </a:xfrm>
        </p:spPr>
        <p:txBody>
          <a:bodyPr/>
          <a:lstStyle/>
          <a:p>
            <a:r>
              <a:rPr lang="en-US" dirty="0"/>
              <a:t>2017 Policy Data EDA: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8DE36-463F-4549-7183-16C619579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75118"/>
            <a:ext cx="11084944" cy="4554746"/>
          </a:xfrm>
        </p:spPr>
        <p:txBody>
          <a:bodyPr/>
          <a:lstStyle/>
          <a:p>
            <a:r>
              <a:rPr lang="en-US" dirty="0"/>
              <a:t>Number of Claims (Info used to create risk categories):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E35C3-FC82-4B6A-FD1E-5E3286306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075" y="2047947"/>
            <a:ext cx="6868543" cy="390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5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0D5D-048E-6EF9-C0F5-A1315736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39794"/>
            <a:ext cx="10894291" cy="801080"/>
          </a:xfrm>
        </p:spPr>
        <p:txBody>
          <a:bodyPr/>
          <a:lstStyle/>
          <a:p>
            <a:r>
              <a:rPr lang="en-US" dirty="0"/>
              <a:t>Gender Evaluation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DD81C03-E2D6-9D58-04DB-0C6D0F139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057" y="1597891"/>
            <a:ext cx="4248743" cy="413935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FAA86E-975E-3994-8573-071C1A512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156" y="1597891"/>
            <a:ext cx="4439270" cy="414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6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8188-FA94-45C6-5B94-1E9950E8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39793"/>
            <a:ext cx="11060545" cy="791843"/>
          </a:xfrm>
        </p:spPr>
        <p:txBody>
          <a:bodyPr/>
          <a:lstStyle/>
          <a:p>
            <a:r>
              <a:rPr lang="en-US" dirty="0"/>
              <a:t>Focusing on females (majority) - Low Risk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C5C0A1-C34B-BB40-FD0D-96C8A0AF1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301" y="1719190"/>
            <a:ext cx="5041935" cy="36412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BD222F-9845-C33C-4EB3-6AD7A4C7A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055" y="1719190"/>
            <a:ext cx="5223054" cy="364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41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0631-B42A-A942-7BA2-36A0391C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27" y="613913"/>
            <a:ext cx="11263745" cy="736425"/>
          </a:xfrm>
        </p:spPr>
        <p:txBody>
          <a:bodyPr/>
          <a:lstStyle/>
          <a:p>
            <a:r>
              <a:rPr lang="en-US" dirty="0"/>
              <a:t>Focusing on females (majority) - Low Risk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EEB738-1779-48A8-788B-52B627D02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4364" y="1575976"/>
            <a:ext cx="6401229" cy="4021753"/>
          </a:xfrm>
        </p:spPr>
      </p:pic>
    </p:spTree>
    <p:extLst>
      <p:ext uri="{BB962C8B-B14F-4D97-AF65-F5344CB8AC3E}">
        <p14:creationId xmlns:p14="http://schemas.microsoft.com/office/powerpoint/2010/main" val="540596863"/>
      </p:ext>
    </p:extLst>
  </p:cSld>
  <p:clrMapOvr>
    <a:masterClrMapping/>
  </p:clrMapOvr>
</p:sld>
</file>

<file path=ppt/theme/theme1.xml><?xml version="1.0" encoding="utf-8"?>
<a:theme xmlns:a="http://schemas.openxmlformats.org/drawingml/2006/main" name="Vertical Lexicon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lexicon design slides.potx" id="{49C7086D-B6BF-42C9-B2E9-7A6F5A963EAA}" vid="{839E83B1-FF0C-49E8-8563-59D864F05AE3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1BD8E5-A18E-435C-B431-90A6B59F4B6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Vertical lexicon design slides</Template>
  <TotalTime>1464</TotalTime>
  <Words>568</Words>
  <Application>Microsoft Office PowerPoint</Application>
  <PresentationFormat>Widescreen</PresentationFormat>
  <Paragraphs>98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Frutiger 45 Light</vt:lpstr>
      <vt:lpstr>Vertical Lexicon design template</vt:lpstr>
      <vt:lpstr>Auto Insurance Case Study</vt:lpstr>
      <vt:lpstr>Marketing Group Deck</vt:lpstr>
      <vt:lpstr>Current 2017 Policies Study</vt:lpstr>
      <vt:lpstr>Current 2017 Policies Study (cont..)</vt:lpstr>
      <vt:lpstr>2017 Policy Data EDA:</vt:lpstr>
      <vt:lpstr>2017 Policy Data EDA:</vt:lpstr>
      <vt:lpstr>Gender Evaluation</vt:lpstr>
      <vt:lpstr>Focusing on females (majority) - Low Risk</vt:lpstr>
      <vt:lpstr>Focusing on females (majority) - Low Risk</vt:lpstr>
      <vt:lpstr>Focusing on males (majority) - High Risk</vt:lpstr>
      <vt:lpstr>Focusing on males (majority) - High Risk</vt:lpstr>
      <vt:lpstr>Credit Score vs Total Claim Amounts</vt:lpstr>
      <vt:lpstr>Traffic Index vs Claim Risk Categories</vt:lpstr>
      <vt:lpstr>Vehicle Age Evaluation</vt:lpstr>
      <vt:lpstr>Vehicle Value Evaluation</vt:lpstr>
      <vt:lpstr>Vehicle Value Evaluation</vt:lpstr>
      <vt:lpstr>2018 Data Evaluation: Groups Identification</vt:lpstr>
      <vt:lpstr>Study Findings</vt:lpstr>
      <vt:lpstr>Data Science Group Deck</vt:lpstr>
      <vt:lpstr>2017 Policy Data EDA:</vt:lpstr>
      <vt:lpstr>2017 Policy Data EDA:</vt:lpstr>
      <vt:lpstr>Gender Evaluation</vt:lpstr>
      <vt:lpstr>Focusing on females (majority) - Low Risk</vt:lpstr>
      <vt:lpstr>Focusing on females (majority) - Low Risk</vt:lpstr>
      <vt:lpstr>Focusing on males (majority) - High Risk</vt:lpstr>
      <vt:lpstr>Focusing on males (majority) - High Risk</vt:lpstr>
      <vt:lpstr>Credit Score vs Total Claim Amounts</vt:lpstr>
      <vt:lpstr>Traffic Index vs Claim Risk Categories</vt:lpstr>
      <vt:lpstr>Vehicle Age Evaluation</vt:lpstr>
      <vt:lpstr>Vehicle Value Evaluation</vt:lpstr>
      <vt:lpstr>Vehicle Value Evaluation</vt:lpstr>
      <vt:lpstr>2018 Data Evaluation: Groups Identification</vt:lpstr>
      <vt:lpstr>Study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Insurance Case Study</dc:title>
  <dc:creator>Suhita Acharya</dc:creator>
  <cp:lastModifiedBy>Suhita Acharya</cp:lastModifiedBy>
  <cp:revision>1</cp:revision>
  <dcterms:created xsi:type="dcterms:W3CDTF">2022-09-09T18:43:22Z</dcterms:created>
  <dcterms:modified xsi:type="dcterms:W3CDTF">2022-09-10T20:03:03Z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