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57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58" r:id="rId22"/>
    <p:sldId id="302" r:id="rId23"/>
    <p:sldId id="263" r:id="rId24"/>
    <p:sldId id="294" r:id="rId25"/>
    <p:sldId id="295" r:id="rId26"/>
    <p:sldId id="29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8" r:id="rId41"/>
    <p:sldId id="299" r:id="rId42"/>
    <p:sldId id="300" r:id="rId43"/>
    <p:sldId id="293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D336C-AD28-4552-9F36-59B3F770B0F0}" v="24" dt="2022-09-11T17:47:13.917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68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A0CD336C-AD28-4552-9F36-59B3F770B0F0}"/>
    <pc:docChg chg="custSel addSld delSld modSld sldOrd">
      <pc:chgData name="Suhita Acharya" userId="043aa87a21745673" providerId="LiveId" clId="{A0CD336C-AD28-4552-9F36-59B3F770B0F0}" dt="2022-09-11T17:59:10.876" v="3081" actId="478"/>
      <pc:docMkLst>
        <pc:docMk/>
      </pc:docMkLst>
      <pc:sldChg chg="addSp modSp mod ord">
        <pc:chgData name="Suhita Acharya" userId="043aa87a21745673" providerId="LiveId" clId="{A0CD336C-AD28-4552-9F36-59B3F770B0F0}" dt="2022-09-10T19:59:25.674" v="1952" actId="120"/>
        <pc:sldMkLst>
          <pc:docMk/>
          <pc:sldMk cId="56685722" sldId="258"/>
        </pc:sldMkLst>
        <pc:spChg chg="mod">
          <ac:chgData name="Suhita Acharya" userId="043aa87a21745673" providerId="LiveId" clId="{A0CD336C-AD28-4552-9F36-59B3F770B0F0}" dt="2022-09-10T19:51:35.848" v="1713" actId="14100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Suhita Acharya" userId="043aa87a21745673" providerId="LiveId" clId="{A0CD336C-AD28-4552-9F36-59B3F770B0F0}" dt="2022-09-10T19:57:57.952" v="1946" actId="20577"/>
          <ac:spMkLst>
            <pc:docMk/>
            <pc:sldMk cId="56685722" sldId="258"/>
            <ac:spMk id="14" creationId="{00000000-0000-0000-0000-000000000000}"/>
          </ac:spMkLst>
        </pc:spChg>
        <pc:graphicFrameChg chg="add mod modGraphic">
          <ac:chgData name="Suhita Acharya" userId="043aa87a21745673" providerId="LiveId" clId="{A0CD336C-AD28-4552-9F36-59B3F770B0F0}" dt="2022-09-10T19:59:25.674" v="1952" actId="120"/>
          <ac:graphicFrameMkLst>
            <pc:docMk/>
            <pc:sldMk cId="56685722" sldId="258"/>
            <ac:graphicFrameMk id="2" creationId="{8DAA0695-5981-DBC5-5368-24959474CEB6}"/>
          </ac:graphicFrameMkLst>
        </pc:graphicFrameChg>
      </pc:sldChg>
      <pc:sldChg chg="del">
        <pc:chgData name="Suhita Acharya" userId="043aa87a21745673" providerId="LiveId" clId="{A0CD336C-AD28-4552-9F36-59B3F770B0F0}" dt="2022-09-10T20:02:24.125" v="1953" actId="47"/>
        <pc:sldMkLst>
          <pc:docMk/>
          <pc:sldMk cId="2354372587" sldId="259"/>
        </pc:sldMkLst>
      </pc:sldChg>
      <pc:sldChg chg="del">
        <pc:chgData name="Suhita Acharya" userId="043aa87a21745673" providerId="LiveId" clId="{A0CD336C-AD28-4552-9F36-59B3F770B0F0}" dt="2022-09-10T20:02:24.605" v="1954" actId="47"/>
        <pc:sldMkLst>
          <pc:docMk/>
          <pc:sldMk cId="3290065901" sldId="260"/>
        </pc:sldMkLst>
      </pc:sldChg>
      <pc:sldChg chg="del">
        <pc:chgData name="Suhita Acharya" userId="043aa87a21745673" providerId="LiveId" clId="{A0CD336C-AD28-4552-9F36-59B3F770B0F0}" dt="2022-09-10T20:02:27.480" v="1955" actId="47"/>
        <pc:sldMkLst>
          <pc:docMk/>
          <pc:sldMk cId="2638068855" sldId="261"/>
        </pc:sldMkLst>
      </pc:sldChg>
      <pc:sldChg chg="modSp mod">
        <pc:chgData name="Suhita Acharya" userId="043aa87a21745673" providerId="LiveId" clId="{A0CD336C-AD28-4552-9F36-59B3F770B0F0}" dt="2022-09-09T19:00:15.973" v="275" actId="20577"/>
        <pc:sldMkLst>
          <pc:docMk/>
          <pc:sldMk cId="1910006596" sldId="264"/>
        </pc:sldMkLst>
        <pc:spChg chg="mod">
          <ac:chgData name="Suhita Acharya" userId="043aa87a21745673" providerId="LiveId" clId="{A0CD336C-AD28-4552-9F36-59B3F770B0F0}" dt="2022-09-09T19:00:15.973" v="275" actId="20577"/>
          <ac:spMkLst>
            <pc:docMk/>
            <pc:sldMk cId="1910006596" sldId="264"/>
            <ac:spMk id="3" creationId="{AFC08C72-755F-C632-657C-10AC78A95AAB}"/>
          </ac:spMkLst>
        </pc:spChg>
      </pc:sldChg>
      <pc:sldChg chg="modSp new mod">
        <pc:chgData name="Suhita Acharya" userId="043aa87a21745673" providerId="LiveId" clId="{A0CD336C-AD28-4552-9F36-59B3F770B0F0}" dt="2022-09-10T17:24:37.703" v="1001" actId="20577"/>
        <pc:sldMkLst>
          <pc:docMk/>
          <pc:sldMk cId="4199014137" sldId="265"/>
        </pc:sldMkLst>
        <pc:spChg chg="mod">
          <ac:chgData name="Suhita Acharya" userId="043aa87a21745673" providerId="LiveId" clId="{A0CD336C-AD28-4552-9F36-59B3F770B0F0}" dt="2022-09-09T20:41:12.535" v="286" actId="20577"/>
          <ac:spMkLst>
            <pc:docMk/>
            <pc:sldMk cId="4199014137" sldId="265"/>
            <ac:spMk id="2" creationId="{6237DD1D-8355-BEBF-3AE8-FD5D7D021C67}"/>
          </ac:spMkLst>
        </pc:spChg>
        <pc:spChg chg="mod">
          <ac:chgData name="Suhita Acharya" userId="043aa87a21745673" providerId="LiveId" clId="{A0CD336C-AD28-4552-9F36-59B3F770B0F0}" dt="2022-09-10T17:24:37.703" v="1001" actId="20577"/>
          <ac:spMkLst>
            <pc:docMk/>
            <pc:sldMk cId="4199014137" sldId="265"/>
            <ac:spMk id="3" creationId="{C10C3B92-D002-DA2E-B2D6-272BED1CBE07}"/>
          </ac:spMkLst>
        </pc:spChg>
      </pc:sldChg>
      <pc:sldChg chg="addSp modSp new mod">
        <pc:chgData name="Suhita Acharya" userId="043aa87a21745673" providerId="LiveId" clId="{A0CD336C-AD28-4552-9F36-59B3F770B0F0}" dt="2022-09-09T21:04:17.143" v="992" actId="1076"/>
        <pc:sldMkLst>
          <pc:docMk/>
          <pc:sldMk cId="4260662928" sldId="266"/>
        </pc:sldMkLst>
        <pc:spChg chg="mod">
          <ac:chgData name="Suhita Acharya" userId="043aa87a21745673" providerId="LiveId" clId="{A0CD336C-AD28-4552-9F36-59B3F770B0F0}" dt="2022-09-09T20:50:28.591" v="848" actId="14100"/>
          <ac:spMkLst>
            <pc:docMk/>
            <pc:sldMk cId="4260662928" sldId="266"/>
            <ac:spMk id="2" creationId="{2FCD7E6A-3FD7-D3F8-9BD3-812FB90873FC}"/>
          </ac:spMkLst>
        </pc:spChg>
        <pc:spChg chg="mod">
          <ac:chgData name="Suhita Acharya" userId="043aa87a21745673" providerId="LiveId" clId="{A0CD336C-AD28-4552-9F36-59B3F770B0F0}" dt="2022-09-09T20:50:58.326" v="878" actId="20577"/>
          <ac:spMkLst>
            <pc:docMk/>
            <pc:sldMk cId="4260662928" sldId="266"/>
            <ac:spMk id="3" creationId="{248E8546-DBD6-7252-F007-54DD08B62CBF}"/>
          </ac:spMkLst>
        </pc:spChg>
        <pc:picChg chg="add mod">
          <ac:chgData name="Suhita Acharya" userId="043aa87a21745673" providerId="LiveId" clId="{A0CD336C-AD28-4552-9F36-59B3F770B0F0}" dt="2022-09-09T20:53:36.256" v="893" actId="1076"/>
          <ac:picMkLst>
            <pc:docMk/>
            <pc:sldMk cId="4260662928" sldId="266"/>
            <ac:picMk id="5" creationId="{61F559D7-7D6A-F423-CF9C-DDD604FCF872}"/>
          </ac:picMkLst>
        </pc:picChg>
        <pc:picChg chg="add mod">
          <ac:chgData name="Suhita Acharya" userId="043aa87a21745673" providerId="LiveId" clId="{A0CD336C-AD28-4552-9F36-59B3F770B0F0}" dt="2022-09-09T21:04:17.143" v="992" actId="1076"/>
          <ac:picMkLst>
            <pc:docMk/>
            <pc:sldMk cId="4260662928" sldId="266"/>
            <ac:picMk id="7" creationId="{93CCBF42-330A-B662-A0F9-073475F22F31}"/>
          </ac:picMkLst>
        </pc:picChg>
      </pc:sldChg>
      <pc:sldChg chg="addSp modSp new mod">
        <pc:chgData name="Suhita Acharya" userId="043aa87a21745673" providerId="LiveId" clId="{A0CD336C-AD28-4552-9F36-59B3F770B0F0}" dt="2022-09-10T17:26:12.108" v="1058" actId="14100"/>
        <pc:sldMkLst>
          <pc:docMk/>
          <pc:sldMk cId="3442051598" sldId="267"/>
        </pc:sldMkLst>
        <pc:spChg chg="mod">
          <ac:chgData name="Suhita Acharya" userId="043aa87a21745673" providerId="LiveId" clId="{A0CD336C-AD28-4552-9F36-59B3F770B0F0}" dt="2022-09-09T20:54:59.341" v="897" actId="14100"/>
          <ac:spMkLst>
            <pc:docMk/>
            <pc:sldMk cId="3442051598" sldId="267"/>
            <ac:spMk id="2" creationId="{D281814B-2642-0C7C-7A5B-F628EAEE4984}"/>
          </ac:spMkLst>
        </pc:spChg>
        <pc:spChg chg="mod">
          <ac:chgData name="Suhita Acharya" userId="043aa87a21745673" providerId="LiveId" clId="{A0CD336C-AD28-4552-9F36-59B3F770B0F0}" dt="2022-09-10T17:26:12.108" v="1058" actId="14100"/>
          <ac:spMkLst>
            <pc:docMk/>
            <pc:sldMk cId="3442051598" sldId="267"/>
            <ac:spMk id="3" creationId="{CF68DE36-463F-4549-7183-16C619579046}"/>
          </ac:spMkLst>
        </pc:spChg>
        <pc:picChg chg="add mod">
          <ac:chgData name="Suhita Acharya" userId="043aa87a21745673" providerId="LiveId" clId="{A0CD336C-AD28-4552-9F36-59B3F770B0F0}" dt="2022-09-09T20:56:30.725" v="938" actId="14100"/>
          <ac:picMkLst>
            <pc:docMk/>
            <pc:sldMk cId="3442051598" sldId="267"/>
            <ac:picMk id="5" creationId="{489E35C3-FC82-4B6A-FD1E-5E328630652A}"/>
          </ac:picMkLst>
        </pc:picChg>
      </pc:sldChg>
      <pc:sldChg chg="addSp delSp modSp new mod">
        <pc:chgData name="Suhita Acharya" userId="043aa87a21745673" providerId="LiveId" clId="{A0CD336C-AD28-4552-9F36-59B3F770B0F0}" dt="2022-09-10T19:12:03.945" v="1390" actId="1076"/>
        <pc:sldMkLst>
          <pc:docMk/>
          <pc:sldMk cId="1260664061" sldId="268"/>
        </pc:sldMkLst>
        <pc:spChg chg="mod">
          <ac:chgData name="Suhita Acharya" userId="043aa87a21745673" providerId="LiveId" clId="{A0CD336C-AD28-4552-9F36-59B3F770B0F0}" dt="2022-09-09T20:59:17.942" v="958" actId="14100"/>
          <ac:spMkLst>
            <pc:docMk/>
            <pc:sldMk cId="1260664061" sldId="268"/>
            <ac:spMk id="2" creationId="{1C460D5D-048E-6EF9-C0F5-A1315736A4CC}"/>
          </ac:spMkLst>
        </pc:spChg>
        <pc:spChg chg="del mod">
          <ac:chgData name="Suhita Acharya" userId="043aa87a21745673" providerId="LiveId" clId="{A0CD336C-AD28-4552-9F36-59B3F770B0F0}" dt="2022-09-09T21:03:24.978" v="986" actId="22"/>
          <ac:spMkLst>
            <pc:docMk/>
            <pc:sldMk cId="1260664061" sldId="268"/>
            <ac:spMk id="3" creationId="{FF011CEF-DD40-7014-7190-2B950F0E1151}"/>
          </ac:spMkLst>
        </pc:spChg>
        <pc:spChg chg="add del mod">
          <ac:chgData name="Suhita Acharya" userId="043aa87a21745673" providerId="LiveId" clId="{A0CD336C-AD28-4552-9F36-59B3F770B0F0}" dt="2022-09-09T21:02:48.627" v="982" actId="478"/>
          <ac:spMkLst>
            <pc:docMk/>
            <pc:sldMk cId="1260664061" sldId="268"/>
            <ac:spMk id="6" creationId="{37D7B72A-AC70-96E9-9DC4-AA20117E06F9}"/>
          </ac:spMkLst>
        </pc:spChg>
        <pc:spChg chg="add del mod">
          <ac:chgData name="Suhita Acharya" userId="043aa87a21745673" providerId="LiveId" clId="{A0CD336C-AD28-4552-9F36-59B3F770B0F0}" dt="2022-09-10T17:27:53.815" v="1062" actId="22"/>
          <ac:spMkLst>
            <pc:docMk/>
            <pc:sldMk cId="1260664061" sldId="268"/>
            <ac:spMk id="12" creationId="{6B60E852-F5DF-3855-0627-2CA472A24239}"/>
          </ac:spMkLst>
        </pc:spChg>
        <pc:picChg chg="add del mod">
          <ac:chgData name="Suhita Acharya" userId="043aa87a21745673" providerId="LiveId" clId="{A0CD336C-AD28-4552-9F36-59B3F770B0F0}" dt="2022-09-09T20:59:56.300" v="964" actId="478"/>
          <ac:picMkLst>
            <pc:docMk/>
            <pc:sldMk cId="1260664061" sldId="268"/>
            <ac:picMk id="5" creationId="{3532D9A9-D43E-E75B-FC55-707268A241E6}"/>
          </ac:picMkLst>
        </pc:picChg>
        <pc:picChg chg="add del mod ord">
          <ac:chgData name="Suhita Acharya" userId="043aa87a21745673" providerId="LiveId" clId="{A0CD336C-AD28-4552-9F36-59B3F770B0F0}" dt="2022-09-09T21:08:25.704" v="998" actId="478"/>
          <ac:picMkLst>
            <pc:docMk/>
            <pc:sldMk cId="1260664061" sldId="268"/>
            <ac:picMk id="8" creationId="{FE56234F-C549-0DD4-000B-489F2892C46F}"/>
          </ac:picMkLst>
        </pc:picChg>
        <pc:picChg chg="add del mod">
          <ac:chgData name="Suhita Acharya" userId="043aa87a21745673" providerId="LiveId" clId="{A0CD336C-AD28-4552-9F36-59B3F770B0F0}" dt="2022-09-09T21:08:23.798" v="997" actId="478"/>
          <ac:picMkLst>
            <pc:docMk/>
            <pc:sldMk cId="1260664061" sldId="268"/>
            <ac:picMk id="10" creationId="{0409EFBD-12B6-6554-22A0-45E287B33324}"/>
          </ac:picMkLst>
        </pc:picChg>
        <pc:picChg chg="add mod ord">
          <ac:chgData name="Suhita Acharya" userId="043aa87a21745673" providerId="LiveId" clId="{A0CD336C-AD28-4552-9F36-59B3F770B0F0}" dt="2022-09-10T19:12:03.945" v="1390" actId="1076"/>
          <ac:picMkLst>
            <pc:docMk/>
            <pc:sldMk cId="1260664061" sldId="268"/>
            <ac:picMk id="14" creationId="{BDD81C03-E2D6-9D58-04DB-0C6D0F1397CA}"/>
          </ac:picMkLst>
        </pc:picChg>
        <pc:picChg chg="add mod">
          <ac:chgData name="Suhita Acharya" userId="043aa87a21745673" providerId="LiveId" clId="{A0CD336C-AD28-4552-9F36-59B3F770B0F0}" dt="2022-09-10T19:12:00.607" v="1389" actId="1076"/>
          <ac:picMkLst>
            <pc:docMk/>
            <pc:sldMk cId="1260664061" sldId="268"/>
            <ac:picMk id="16" creationId="{74FAA86E-975E-3994-8573-071C1A512DCE}"/>
          </ac:picMkLst>
        </pc:picChg>
      </pc:sldChg>
      <pc:sldChg chg="addSp delSp modSp new mod">
        <pc:chgData name="Suhita Acharya" userId="043aa87a21745673" providerId="LiveId" clId="{A0CD336C-AD28-4552-9F36-59B3F770B0F0}" dt="2022-09-10T17:33:49.918" v="1104" actId="1076"/>
        <pc:sldMkLst>
          <pc:docMk/>
          <pc:sldMk cId="3896641491" sldId="269"/>
        </pc:sldMkLst>
        <pc:spChg chg="mod">
          <ac:chgData name="Suhita Acharya" userId="043aa87a21745673" providerId="LiveId" clId="{A0CD336C-AD28-4552-9F36-59B3F770B0F0}" dt="2022-09-10T17:30:41.460" v="1084" actId="20577"/>
          <ac:spMkLst>
            <pc:docMk/>
            <pc:sldMk cId="3896641491" sldId="269"/>
            <ac:spMk id="2" creationId="{F8B78188-FA94-45C6-5B94-1E9950E8BDDF}"/>
          </ac:spMkLst>
        </pc:spChg>
        <pc:spChg chg="del mod">
          <ac:chgData name="Suhita Acharya" userId="043aa87a21745673" providerId="LiveId" clId="{A0CD336C-AD28-4552-9F36-59B3F770B0F0}" dt="2022-09-10T17:31:58.087" v="1086" actId="22"/>
          <ac:spMkLst>
            <pc:docMk/>
            <pc:sldMk cId="3896641491" sldId="269"/>
            <ac:spMk id="3" creationId="{EFA37C14-6A7B-2360-06AF-EBF77EB0A450}"/>
          </ac:spMkLst>
        </pc:spChg>
        <pc:picChg chg="add mod ord">
          <ac:chgData name="Suhita Acharya" userId="043aa87a21745673" providerId="LiveId" clId="{A0CD336C-AD28-4552-9F36-59B3F770B0F0}" dt="2022-09-10T17:33:48.472" v="1103" actId="1076"/>
          <ac:picMkLst>
            <pc:docMk/>
            <pc:sldMk cId="3896641491" sldId="269"/>
            <ac:picMk id="5" creationId="{2AC5C0A1-C34B-BB40-FD0D-96C8A0AF1818}"/>
          </ac:picMkLst>
        </pc:picChg>
        <pc:picChg chg="add mod">
          <ac:chgData name="Suhita Acharya" userId="043aa87a21745673" providerId="LiveId" clId="{A0CD336C-AD28-4552-9F36-59B3F770B0F0}" dt="2022-09-10T17:33:49.918" v="1104" actId="1076"/>
          <ac:picMkLst>
            <pc:docMk/>
            <pc:sldMk cId="3896641491" sldId="269"/>
            <ac:picMk id="7" creationId="{A6BD222F-9845-C33C-4EB3-6AD7A4C7A6B7}"/>
          </ac:picMkLst>
        </pc:picChg>
      </pc:sldChg>
      <pc:sldChg chg="addSp delSp modSp new mod">
        <pc:chgData name="Suhita Acharya" userId="043aa87a21745673" providerId="LiveId" clId="{A0CD336C-AD28-4552-9F36-59B3F770B0F0}" dt="2022-09-10T17:34:58.746" v="1112" actId="1076"/>
        <pc:sldMkLst>
          <pc:docMk/>
          <pc:sldMk cId="540596863" sldId="270"/>
        </pc:sldMkLst>
        <pc:spChg chg="mod">
          <ac:chgData name="Suhita Acharya" userId="043aa87a21745673" providerId="LiveId" clId="{A0CD336C-AD28-4552-9F36-59B3F770B0F0}" dt="2022-09-10T17:33:58.232" v="1106" actId="1076"/>
          <ac:spMkLst>
            <pc:docMk/>
            <pc:sldMk cId="540596863" sldId="270"/>
            <ac:spMk id="2" creationId="{56F00631-B42A-A942-7BA2-36A0391C4B1A}"/>
          </ac:spMkLst>
        </pc:spChg>
        <pc:spChg chg="del mod">
          <ac:chgData name="Suhita Acharya" userId="043aa87a21745673" providerId="LiveId" clId="{A0CD336C-AD28-4552-9F36-59B3F770B0F0}" dt="2022-09-10T17:34:36.936" v="1108" actId="22"/>
          <ac:spMkLst>
            <pc:docMk/>
            <pc:sldMk cId="540596863" sldId="270"/>
            <ac:spMk id="3" creationId="{DDA4DE8D-F06A-05B2-466F-B2C62C3DCBA0}"/>
          </ac:spMkLst>
        </pc:spChg>
        <pc:picChg chg="add mod ord">
          <ac:chgData name="Suhita Acharya" userId="043aa87a21745673" providerId="LiveId" clId="{A0CD336C-AD28-4552-9F36-59B3F770B0F0}" dt="2022-09-10T17:34:58.746" v="1112" actId="1076"/>
          <ac:picMkLst>
            <pc:docMk/>
            <pc:sldMk cId="540596863" sldId="270"/>
            <ac:picMk id="5" creationId="{1DEEB738-1779-48A8-788B-52B627D02130}"/>
          </ac:picMkLst>
        </pc:picChg>
      </pc:sldChg>
      <pc:sldChg chg="addSp delSp modSp new mod">
        <pc:chgData name="Suhita Acharya" userId="043aa87a21745673" providerId="LiveId" clId="{A0CD336C-AD28-4552-9F36-59B3F770B0F0}" dt="2022-09-10T17:40:37.356" v="1139" actId="1076"/>
        <pc:sldMkLst>
          <pc:docMk/>
          <pc:sldMk cId="2879363092" sldId="271"/>
        </pc:sldMkLst>
        <pc:spChg chg="mod">
          <ac:chgData name="Suhita Acharya" userId="043aa87a21745673" providerId="LiveId" clId="{A0CD336C-AD28-4552-9F36-59B3F770B0F0}" dt="2022-09-10T17:38:09.193" v="1116" actId="14100"/>
          <ac:spMkLst>
            <pc:docMk/>
            <pc:sldMk cId="2879363092" sldId="271"/>
            <ac:spMk id="2" creationId="{3077414B-7C12-CF89-1E77-CE71AEE0131B}"/>
          </ac:spMkLst>
        </pc:spChg>
        <pc:spChg chg="del mod">
          <ac:chgData name="Suhita Acharya" userId="043aa87a21745673" providerId="LiveId" clId="{A0CD336C-AD28-4552-9F36-59B3F770B0F0}" dt="2022-09-10T17:39:54.856" v="1129" actId="22"/>
          <ac:spMkLst>
            <pc:docMk/>
            <pc:sldMk cId="2879363092" sldId="271"/>
            <ac:spMk id="3" creationId="{69E751D0-4601-95A0-32E6-12E7CBBC64D8}"/>
          </ac:spMkLst>
        </pc:spChg>
        <pc:picChg chg="add mod ord">
          <ac:chgData name="Suhita Acharya" userId="043aa87a21745673" providerId="LiveId" clId="{A0CD336C-AD28-4552-9F36-59B3F770B0F0}" dt="2022-09-10T17:40:37.356" v="1139" actId="1076"/>
          <ac:picMkLst>
            <pc:docMk/>
            <pc:sldMk cId="2879363092" sldId="271"/>
            <ac:picMk id="5" creationId="{E2F3ACC3-47E0-78FD-BE1E-0CEEFA67D94A}"/>
          </ac:picMkLst>
        </pc:picChg>
        <pc:picChg chg="add mod">
          <ac:chgData name="Suhita Acharya" userId="043aa87a21745673" providerId="LiveId" clId="{A0CD336C-AD28-4552-9F36-59B3F770B0F0}" dt="2022-09-10T17:40:35.323" v="1138" actId="1076"/>
          <ac:picMkLst>
            <pc:docMk/>
            <pc:sldMk cId="2879363092" sldId="271"/>
            <ac:picMk id="7" creationId="{0980B469-4F6E-6686-8852-D15B15A74E07}"/>
          </ac:picMkLst>
        </pc:picChg>
      </pc:sldChg>
      <pc:sldChg chg="addSp delSp modSp new mod">
        <pc:chgData name="Suhita Acharya" userId="043aa87a21745673" providerId="LiveId" clId="{A0CD336C-AD28-4552-9F36-59B3F770B0F0}" dt="2022-09-10T17:41:52.896" v="1148" actId="1076"/>
        <pc:sldMkLst>
          <pc:docMk/>
          <pc:sldMk cId="930873191" sldId="272"/>
        </pc:sldMkLst>
        <pc:spChg chg="mod">
          <ac:chgData name="Suhita Acharya" userId="043aa87a21745673" providerId="LiveId" clId="{A0CD336C-AD28-4552-9F36-59B3F770B0F0}" dt="2022-09-10T17:38:40.192" v="1122" actId="14100"/>
          <ac:spMkLst>
            <pc:docMk/>
            <pc:sldMk cId="930873191" sldId="272"/>
            <ac:spMk id="2" creationId="{DF92D068-3F7C-26C2-88E1-CEB185D6DA5D}"/>
          </ac:spMkLst>
        </pc:spChg>
        <pc:spChg chg="del mod">
          <ac:chgData name="Suhita Acharya" userId="043aa87a21745673" providerId="LiveId" clId="{A0CD336C-AD28-4552-9F36-59B3F770B0F0}" dt="2022-09-10T17:39:27.740" v="1125" actId="22"/>
          <ac:spMkLst>
            <pc:docMk/>
            <pc:sldMk cId="930873191" sldId="272"/>
            <ac:spMk id="3" creationId="{A30E3C22-8A89-1E85-3CF1-AFDD581C2EC7}"/>
          </ac:spMkLst>
        </pc:spChg>
        <pc:spChg chg="add del mod">
          <ac:chgData name="Suhita Acharya" userId="043aa87a21745673" providerId="LiveId" clId="{A0CD336C-AD28-4552-9F36-59B3F770B0F0}" dt="2022-09-10T17:41:26.847" v="1142" actId="22"/>
          <ac:spMkLst>
            <pc:docMk/>
            <pc:sldMk cId="930873191" sldId="272"/>
            <ac:spMk id="7" creationId="{5E6B216C-4FEC-88A5-8C9E-D651A9E986BA}"/>
          </ac:spMkLst>
        </pc:spChg>
        <pc:picChg chg="add del mod ord">
          <ac:chgData name="Suhita Acharya" userId="043aa87a21745673" providerId="LiveId" clId="{A0CD336C-AD28-4552-9F36-59B3F770B0F0}" dt="2022-09-10T17:39:59.610" v="1131" actId="478"/>
          <ac:picMkLst>
            <pc:docMk/>
            <pc:sldMk cId="930873191" sldId="272"/>
            <ac:picMk id="5" creationId="{68629674-9E38-B499-7C5D-10D480E8F58E}"/>
          </ac:picMkLst>
        </pc:picChg>
        <pc:picChg chg="add mod ord">
          <ac:chgData name="Suhita Acharya" userId="043aa87a21745673" providerId="LiveId" clId="{A0CD336C-AD28-4552-9F36-59B3F770B0F0}" dt="2022-09-10T17:41:52.896" v="1148" actId="1076"/>
          <ac:picMkLst>
            <pc:docMk/>
            <pc:sldMk cId="930873191" sldId="272"/>
            <ac:picMk id="9" creationId="{93CE467A-B646-F33D-A717-8A6409E3FFCB}"/>
          </ac:picMkLst>
        </pc:picChg>
      </pc:sldChg>
      <pc:sldChg chg="addSp delSp modSp new mod">
        <pc:chgData name="Suhita Acharya" userId="043aa87a21745673" providerId="LiveId" clId="{A0CD336C-AD28-4552-9F36-59B3F770B0F0}" dt="2022-09-10T17:55:45.283" v="1206" actId="20577"/>
        <pc:sldMkLst>
          <pc:docMk/>
          <pc:sldMk cId="3850898938" sldId="273"/>
        </pc:sldMkLst>
        <pc:spChg chg="mod">
          <ac:chgData name="Suhita Acharya" userId="043aa87a21745673" providerId="LiveId" clId="{A0CD336C-AD28-4552-9F36-59B3F770B0F0}" dt="2022-09-10T17:55:45.283" v="1206" actId="20577"/>
          <ac:spMkLst>
            <pc:docMk/>
            <pc:sldMk cId="3850898938" sldId="273"/>
            <ac:spMk id="2" creationId="{98796A30-8CE5-5B98-8490-C6B66183929F}"/>
          </ac:spMkLst>
        </pc:spChg>
        <pc:spChg chg="del mod">
          <ac:chgData name="Suhita Acharya" userId="043aa87a21745673" providerId="LiveId" clId="{A0CD336C-AD28-4552-9F36-59B3F770B0F0}" dt="2022-09-10T17:51:13.324" v="1154" actId="22"/>
          <ac:spMkLst>
            <pc:docMk/>
            <pc:sldMk cId="3850898938" sldId="273"/>
            <ac:spMk id="3" creationId="{2AA9EEF2-CBCB-9673-03AC-EB506867C7F3}"/>
          </ac:spMkLst>
        </pc:spChg>
        <pc:spChg chg="add del mod">
          <ac:chgData name="Suhita Acharya" userId="043aa87a21745673" providerId="LiveId" clId="{A0CD336C-AD28-4552-9F36-59B3F770B0F0}" dt="2022-09-10T17:52:52.596" v="1159" actId="22"/>
          <ac:spMkLst>
            <pc:docMk/>
            <pc:sldMk cId="3850898938" sldId="273"/>
            <ac:spMk id="7" creationId="{B66A5C52-EFC2-8127-1F48-29CE805A4428}"/>
          </ac:spMkLst>
        </pc:spChg>
        <pc:picChg chg="add del mod ord">
          <ac:chgData name="Suhita Acharya" userId="043aa87a21745673" providerId="LiveId" clId="{A0CD336C-AD28-4552-9F36-59B3F770B0F0}" dt="2022-09-10T17:51:21.562" v="1155" actId="478"/>
          <ac:picMkLst>
            <pc:docMk/>
            <pc:sldMk cId="3850898938" sldId="273"/>
            <ac:picMk id="5" creationId="{5A4B4944-C483-9D69-307A-B6971A79A82B}"/>
          </ac:picMkLst>
        </pc:picChg>
        <pc:picChg chg="add mod ord">
          <ac:chgData name="Suhita Acharya" userId="043aa87a21745673" providerId="LiveId" clId="{A0CD336C-AD28-4552-9F36-59B3F770B0F0}" dt="2022-09-10T17:53:06.488" v="1164" actId="14100"/>
          <ac:picMkLst>
            <pc:docMk/>
            <pc:sldMk cId="3850898938" sldId="273"/>
            <ac:picMk id="9" creationId="{69061435-B030-168A-80AE-6E30F99C75DF}"/>
          </ac:picMkLst>
        </pc:picChg>
        <pc:picChg chg="add mod">
          <ac:chgData name="Suhita Acharya" userId="043aa87a21745673" providerId="LiveId" clId="{A0CD336C-AD28-4552-9F36-59B3F770B0F0}" dt="2022-09-10T17:55:28.344" v="1171" actId="14100"/>
          <ac:picMkLst>
            <pc:docMk/>
            <pc:sldMk cId="3850898938" sldId="273"/>
            <ac:picMk id="11" creationId="{6A990812-3100-7C4A-45FD-EFC0940F5B47}"/>
          </ac:picMkLst>
        </pc:picChg>
      </pc:sldChg>
      <pc:sldChg chg="addSp delSp modSp new mod">
        <pc:chgData name="Suhita Acharya" userId="043aa87a21745673" providerId="LiveId" clId="{A0CD336C-AD28-4552-9F36-59B3F770B0F0}" dt="2022-09-10T18:44:27.939" v="1252" actId="1076"/>
        <pc:sldMkLst>
          <pc:docMk/>
          <pc:sldMk cId="613334209" sldId="274"/>
        </pc:sldMkLst>
        <pc:spChg chg="mod">
          <ac:chgData name="Suhita Acharya" userId="043aa87a21745673" providerId="LiveId" clId="{A0CD336C-AD28-4552-9F36-59B3F770B0F0}" dt="2022-09-10T18:44:22.621" v="1251" actId="20577"/>
          <ac:spMkLst>
            <pc:docMk/>
            <pc:sldMk cId="613334209" sldId="274"/>
            <ac:spMk id="2" creationId="{B62FCE0A-C12F-F4F9-6E7E-89F151227D4F}"/>
          </ac:spMkLst>
        </pc:spChg>
        <pc:spChg chg="del mod">
          <ac:chgData name="Suhita Acharya" userId="043aa87a21745673" providerId="LiveId" clId="{A0CD336C-AD28-4552-9F36-59B3F770B0F0}" dt="2022-09-10T17:59:32.160" v="1212" actId="22"/>
          <ac:spMkLst>
            <pc:docMk/>
            <pc:sldMk cId="613334209" sldId="274"/>
            <ac:spMk id="3" creationId="{816A728A-771C-F5E8-E4C4-CD385DFB7F62}"/>
          </ac:spMkLst>
        </pc:spChg>
        <pc:picChg chg="add mod ord">
          <ac:chgData name="Suhita Acharya" userId="043aa87a21745673" providerId="LiveId" clId="{A0CD336C-AD28-4552-9F36-59B3F770B0F0}" dt="2022-09-10T18:44:27.939" v="1252" actId="1076"/>
          <ac:picMkLst>
            <pc:docMk/>
            <pc:sldMk cId="613334209" sldId="274"/>
            <ac:picMk id="5" creationId="{4AB0D78B-C892-65CB-37F7-9C63E2041DCF}"/>
          </ac:picMkLst>
        </pc:picChg>
      </pc:sldChg>
      <pc:sldChg chg="addSp modSp new del mod">
        <pc:chgData name="Suhita Acharya" userId="043aa87a21745673" providerId="LiveId" clId="{A0CD336C-AD28-4552-9F36-59B3F770B0F0}" dt="2022-09-10T18:51:07.283" v="1312" actId="47"/>
        <pc:sldMkLst>
          <pc:docMk/>
          <pc:sldMk cId="448560183" sldId="275"/>
        </pc:sldMkLst>
        <pc:spChg chg="mod">
          <ac:chgData name="Suhita Acharya" userId="043aa87a21745673" providerId="LiveId" clId="{A0CD336C-AD28-4552-9F36-59B3F770B0F0}" dt="2022-09-10T18:45:39.084" v="1277" actId="14100"/>
          <ac:spMkLst>
            <pc:docMk/>
            <pc:sldMk cId="448560183" sldId="275"/>
            <ac:spMk id="2" creationId="{D858AE64-B428-4972-D4A5-609757C34E8A}"/>
          </ac:spMkLst>
        </pc:spChg>
        <pc:spChg chg="mod">
          <ac:chgData name="Suhita Acharya" userId="043aa87a21745673" providerId="LiveId" clId="{A0CD336C-AD28-4552-9F36-59B3F770B0F0}" dt="2022-09-10T18:46:59.555" v="1280"/>
          <ac:spMkLst>
            <pc:docMk/>
            <pc:sldMk cId="448560183" sldId="275"/>
            <ac:spMk id="3" creationId="{92A51A0F-5DDF-8B7B-272C-79145F4C8838}"/>
          </ac:spMkLst>
        </pc:spChg>
        <pc:picChg chg="add mod">
          <ac:chgData name="Suhita Acharya" userId="043aa87a21745673" providerId="LiveId" clId="{A0CD336C-AD28-4552-9F36-59B3F770B0F0}" dt="2022-09-10T18:47:51.981" v="1284" actId="14100"/>
          <ac:picMkLst>
            <pc:docMk/>
            <pc:sldMk cId="448560183" sldId="275"/>
            <ac:picMk id="5" creationId="{121EFF47-66AD-9913-4ECA-616B9A5D81C1}"/>
          </ac:picMkLst>
        </pc:picChg>
      </pc:sldChg>
      <pc:sldChg chg="addSp modSp new mod">
        <pc:chgData name="Suhita Acharya" userId="043aa87a21745673" providerId="LiveId" clId="{A0CD336C-AD28-4552-9F36-59B3F770B0F0}" dt="2022-09-10T18:51:00.619" v="1311" actId="14100"/>
        <pc:sldMkLst>
          <pc:docMk/>
          <pc:sldMk cId="2456813923" sldId="276"/>
        </pc:sldMkLst>
        <pc:spChg chg="mod">
          <ac:chgData name="Suhita Acharya" userId="043aa87a21745673" providerId="LiveId" clId="{A0CD336C-AD28-4552-9F36-59B3F770B0F0}" dt="2022-09-10T18:48:33.804" v="1289" actId="14100"/>
          <ac:spMkLst>
            <pc:docMk/>
            <pc:sldMk cId="2456813923" sldId="276"/>
            <ac:spMk id="2" creationId="{8C465EDD-AE2C-EEB8-91B5-C20D0FD225C3}"/>
          </ac:spMkLst>
        </pc:spChg>
        <pc:spChg chg="mod">
          <ac:chgData name="Suhita Acharya" userId="043aa87a21745673" providerId="LiveId" clId="{A0CD336C-AD28-4552-9F36-59B3F770B0F0}" dt="2022-09-10T18:49:08.215" v="1299" actId="20577"/>
          <ac:spMkLst>
            <pc:docMk/>
            <pc:sldMk cId="2456813923" sldId="276"/>
            <ac:spMk id="3" creationId="{F2FBA55F-B0C5-11A0-E0CB-4BE0FEA814BA}"/>
          </ac:spMkLst>
        </pc:spChg>
        <pc:spChg chg="mod">
          <ac:chgData name="Suhita Acharya" userId="043aa87a21745673" providerId="LiveId" clId="{A0CD336C-AD28-4552-9F36-59B3F770B0F0}" dt="2022-09-10T18:49:31.478" v="1300"/>
          <ac:spMkLst>
            <pc:docMk/>
            <pc:sldMk cId="2456813923" sldId="276"/>
            <ac:spMk id="4" creationId="{ED0534CC-B444-F212-E0FC-988B6FA0FBEF}"/>
          </ac:spMkLst>
        </pc:spChg>
        <pc:picChg chg="add mod">
          <ac:chgData name="Suhita Acharya" userId="043aa87a21745673" providerId="LiveId" clId="{A0CD336C-AD28-4552-9F36-59B3F770B0F0}" dt="2022-09-10T18:50:57.313" v="1310" actId="14100"/>
          <ac:picMkLst>
            <pc:docMk/>
            <pc:sldMk cId="2456813923" sldId="276"/>
            <ac:picMk id="6" creationId="{02ED5AA1-4FF4-D098-12AE-6A8FF1FB551A}"/>
          </ac:picMkLst>
        </pc:picChg>
        <pc:picChg chg="add mod">
          <ac:chgData name="Suhita Acharya" userId="043aa87a21745673" providerId="LiveId" clId="{A0CD336C-AD28-4552-9F36-59B3F770B0F0}" dt="2022-09-10T18:51:00.619" v="1311" actId="14100"/>
          <ac:picMkLst>
            <pc:docMk/>
            <pc:sldMk cId="2456813923" sldId="276"/>
            <ac:picMk id="8" creationId="{973AC853-2276-98B8-B789-8CBB19E736B3}"/>
          </ac:picMkLst>
        </pc:picChg>
      </pc:sldChg>
      <pc:sldChg chg="addSp delSp modSp new mod">
        <pc:chgData name="Suhita Acharya" userId="043aa87a21745673" providerId="LiveId" clId="{A0CD336C-AD28-4552-9F36-59B3F770B0F0}" dt="2022-09-10T18:57:56.713" v="1356" actId="14100"/>
        <pc:sldMkLst>
          <pc:docMk/>
          <pc:sldMk cId="4229601430" sldId="277"/>
        </pc:sldMkLst>
        <pc:spChg chg="mod">
          <ac:chgData name="Suhita Acharya" userId="043aa87a21745673" providerId="LiveId" clId="{A0CD336C-AD28-4552-9F36-59B3F770B0F0}" dt="2022-09-10T18:57:56.713" v="1356" actId="14100"/>
          <ac:spMkLst>
            <pc:docMk/>
            <pc:sldMk cId="4229601430" sldId="277"/>
            <ac:spMk id="2" creationId="{D72130D3-5C04-3F99-74FC-6DD3A4FB50C9}"/>
          </ac:spMkLst>
        </pc:spChg>
        <pc:spChg chg="del mod">
          <ac:chgData name="Suhita Acharya" userId="043aa87a21745673" providerId="LiveId" clId="{A0CD336C-AD28-4552-9F36-59B3F770B0F0}" dt="2022-09-10T18:56:51.326" v="1347" actId="22"/>
          <ac:spMkLst>
            <pc:docMk/>
            <pc:sldMk cId="4229601430" sldId="277"/>
            <ac:spMk id="3" creationId="{9274A630-2042-4A6B-0D1D-1B4756D9FD76}"/>
          </ac:spMkLst>
        </pc:spChg>
        <pc:spChg chg="del mod">
          <ac:chgData name="Suhita Acharya" userId="043aa87a21745673" providerId="LiveId" clId="{A0CD336C-AD28-4552-9F36-59B3F770B0F0}" dt="2022-09-10T18:57:40.840" v="1351" actId="22"/>
          <ac:spMkLst>
            <pc:docMk/>
            <pc:sldMk cId="4229601430" sldId="277"/>
            <ac:spMk id="4" creationId="{E88E498E-9A4B-08AE-9CC3-6B3DCC62ED4E}"/>
          </ac:spMkLst>
        </pc:spChg>
        <pc:picChg chg="add mod ord">
          <ac:chgData name="Suhita Acharya" userId="043aa87a21745673" providerId="LiveId" clId="{A0CD336C-AD28-4552-9F36-59B3F770B0F0}" dt="2022-09-10T18:57:50.670" v="1355" actId="14100"/>
          <ac:picMkLst>
            <pc:docMk/>
            <pc:sldMk cId="4229601430" sldId="277"/>
            <ac:picMk id="6" creationId="{B4BB10FF-031B-56D4-E63A-CDFC5A5A3373}"/>
          </ac:picMkLst>
        </pc:picChg>
        <pc:picChg chg="add mod ord">
          <ac:chgData name="Suhita Acharya" userId="043aa87a21745673" providerId="LiveId" clId="{A0CD336C-AD28-4552-9F36-59B3F770B0F0}" dt="2022-09-10T18:57:48.686" v="1354" actId="1076"/>
          <ac:picMkLst>
            <pc:docMk/>
            <pc:sldMk cId="4229601430" sldId="277"/>
            <ac:picMk id="8" creationId="{59DA8EA8-26AE-9C5C-A80A-D390B3338D22}"/>
          </ac:picMkLst>
        </pc:picChg>
      </pc:sldChg>
      <pc:sldChg chg="addSp delSp modSp new mod">
        <pc:chgData name="Suhita Acharya" userId="043aa87a21745673" providerId="LiveId" clId="{A0CD336C-AD28-4552-9F36-59B3F770B0F0}" dt="2022-09-10T19:53:25.740" v="1781" actId="14100"/>
        <pc:sldMkLst>
          <pc:docMk/>
          <pc:sldMk cId="2711078682" sldId="278"/>
        </pc:sldMkLst>
        <pc:spChg chg="mod">
          <ac:chgData name="Suhita Acharya" userId="043aa87a21745673" providerId="LiveId" clId="{A0CD336C-AD28-4552-9F36-59B3F770B0F0}" dt="2022-09-10T19:10:09.641" v="1383" actId="14100"/>
          <ac:spMkLst>
            <pc:docMk/>
            <pc:sldMk cId="2711078682" sldId="278"/>
            <ac:spMk id="2" creationId="{3422CF15-844A-4440-F34B-C5B3B27C3283}"/>
          </ac:spMkLst>
        </pc:spChg>
        <pc:spChg chg="del mod">
          <ac:chgData name="Suhita Acharya" userId="043aa87a21745673" providerId="LiveId" clId="{A0CD336C-AD28-4552-9F36-59B3F770B0F0}" dt="2022-09-10T19:11:32.831" v="1386" actId="22"/>
          <ac:spMkLst>
            <pc:docMk/>
            <pc:sldMk cId="2711078682" sldId="278"/>
            <ac:spMk id="3" creationId="{A904D807-4D0E-CFA7-93D6-3D5281567693}"/>
          </ac:spMkLst>
        </pc:spChg>
        <pc:spChg chg="add del mod">
          <ac:chgData name="Suhita Acharya" userId="043aa87a21745673" providerId="LiveId" clId="{A0CD336C-AD28-4552-9F36-59B3F770B0F0}" dt="2022-09-10T19:53:20.556" v="1779" actId="22"/>
          <ac:spMkLst>
            <pc:docMk/>
            <pc:sldMk cId="2711078682" sldId="278"/>
            <ac:spMk id="4" creationId="{8F6E5915-B934-ED01-B5E4-CCBB1BF43D7F}"/>
          </ac:spMkLst>
        </pc:spChg>
        <pc:picChg chg="add del mod ord">
          <ac:chgData name="Suhita Acharya" userId="043aa87a21745673" providerId="LiveId" clId="{A0CD336C-AD28-4552-9F36-59B3F770B0F0}" dt="2022-09-10T19:51:05.895" v="1710" actId="478"/>
          <ac:picMkLst>
            <pc:docMk/>
            <pc:sldMk cId="2711078682" sldId="278"/>
            <ac:picMk id="5" creationId="{C8310763-3AF7-942C-B264-EDDE1D2C26D1}"/>
          </ac:picMkLst>
        </pc:picChg>
        <pc:picChg chg="add mod ord">
          <ac:chgData name="Suhita Acharya" userId="043aa87a21745673" providerId="LiveId" clId="{A0CD336C-AD28-4552-9F36-59B3F770B0F0}" dt="2022-09-10T19:53:25.740" v="1781" actId="14100"/>
          <ac:picMkLst>
            <pc:docMk/>
            <pc:sldMk cId="2711078682" sldId="278"/>
            <ac:picMk id="7" creationId="{FB51D099-D7EF-B137-EFC6-6ACAE0636A16}"/>
          </ac:picMkLst>
        </pc:picChg>
      </pc:sldChg>
      <pc:sldChg chg="addSp delSp modSp new mod ord">
        <pc:chgData name="Suhita Acharya" userId="043aa87a21745673" providerId="LiveId" clId="{A0CD336C-AD28-4552-9F36-59B3F770B0F0}" dt="2022-09-10T19:35:32.311" v="1601" actId="14100"/>
        <pc:sldMkLst>
          <pc:docMk/>
          <pc:sldMk cId="3942198401" sldId="279"/>
        </pc:sldMkLst>
        <pc:spChg chg="mod">
          <ac:chgData name="Suhita Acharya" userId="043aa87a21745673" providerId="LiveId" clId="{A0CD336C-AD28-4552-9F36-59B3F770B0F0}" dt="2022-09-10T19:14:40.687" v="1442" actId="20577"/>
          <ac:spMkLst>
            <pc:docMk/>
            <pc:sldMk cId="3942198401" sldId="279"/>
            <ac:spMk id="2" creationId="{DC83FB2E-82E2-3F19-A148-4F45CAAB45F5}"/>
          </ac:spMkLst>
        </pc:spChg>
        <pc:spChg chg="del mod">
          <ac:chgData name="Suhita Acharya" userId="043aa87a21745673" providerId="LiveId" clId="{A0CD336C-AD28-4552-9F36-59B3F770B0F0}" dt="2022-09-10T19:15:31.532" v="1443" actId="22"/>
          <ac:spMkLst>
            <pc:docMk/>
            <pc:sldMk cId="3942198401" sldId="279"/>
            <ac:spMk id="3" creationId="{E8A7E175-E0C6-649C-1841-70E62075CD62}"/>
          </ac:spMkLst>
        </pc:spChg>
        <pc:spChg chg="add del mod">
          <ac:chgData name="Suhita Acharya" userId="043aa87a21745673" providerId="LiveId" clId="{A0CD336C-AD28-4552-9F36-59B3F770B0F0}" dt="2022-09-10T19:35:24.023" v="1598" actId="22"/>
          <ac:spMkLst>
            <pc:docMk/>
            <pc:sldMk cId="3942198401" sldId="279"/>
            <ac:spMk id="4" creationId="{16E3E40E-1592-D860-9F94-5C1AB3AE4FBD}"/>
          </ac:spMkLst>
        </pc:spChg>
        <pc:spChg chg="del mod">
          <ac:chgData name="Suhita Acharya" userId="043aa87a21745673" providerId="LiveId" clId="{A0CD336C-AD28-4552-9F36-59B3F770B0F0}" dt="2022-09-10T19:16:32.842" v="1446" actId="22"/>
          <ac:spMkLst>
            <pc:docMk/>
            <pc:sldMk cId="3942198401" sldId="279"/>
            <ac:spMk id="4" creationId="{7AD1EFFD-B9D1-6394-1413-085DD1ACE469}"/>
          </ac:spMkLst>
        </pc:spChg>
        <pc:picChg chg="add del mod ord">
          <ac:chgData name="Suhita Acharya" userId="043aa87a21745673" providerId="LiveId" clId="{A0CD336C-AD28-4552-9F36-59B3F770B0F0}" dt="2022-09-10T19:34:53.231" v="1597" actId="478"/>
          <ac:picMkLst>
            <pc:docMk/>
            <pc:sldMk cId="3942198401" sldId="279"/>
            <ac:picMk id="6" creationId="{05FE0625-6D0E-61A1-2106-D8FF4575D341}"/>
          </ac:picMkLst>
        </pc:picChg>
        <pc:picChg chg="add mod ord">
          <ac:chgData name="Suhita Acharya" userId="043aa87a21745673" providerId="LiveId" clId="{A0CD336C-AD28-4552-9F36-59B3F770B0F0}" dt="2022-09-10T19:35:32.311" v="1601" actId="14100"/>
          <ac:picMkLst>
            <pc:docMk/>
            <pc:sldMk cId="3942198401" sldId="279"/>
            <ac:picMk id="7" creationId="{71886395-26D6-C3E9-74DB-5A017D29B3F5}"/>
          </ac:picMkLst>
        </pc:picChg>
        <pc:picChg chg="add mod ord">
          <ac:chgData name="Suhita Acharya" userId="043aa87a21745673" providerId="LiveId" clId="{A0CD336C-AD28-4552-9F36-59B3F770B0F0}" dt="2022-09-10T19:16:39.899" v="1448" actId="14100"/>
          <ac:picMkLst>
            <pc:docMk/>
            <pc:sldMk cId="3942198401" sldId="279"/>
            <ac:picMk id="8" creationId="{B7E8D79C-4E05-72A5-0789-BA1612294FD2}"/>
          </ac:picMkLst>
        </pc:picChg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256411515" sldId="280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846260871" sldId="281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1853572123" sldId="282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25147930" sldId="283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781436901" sldId="284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851179346" sldId="285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79695075" sldId="286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404060174" sldId="287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40079428" sldId="288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720308044" sldId="289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115324088" sldId="290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3714379268" sldId="291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2418853691" sldId="292"/>
        </pc:sldMkLst>
      </pc:sldChg>
      <pc:sldChg chg="add">
        <pc:chgData name="Suhita Acharya" userId="043aa87a21745673" providerId="LiveId" clId="{A0CD336C-AD28-4552-9F36-59B3F770B0F0}" dt="2022-09-10T20:02:54.915" v="1956"/>
        <pc:sldMkLst>
          <pc:docMk/>
          <pc:sldMk cId="1490446760" sldId="293"/>
        </pc:sldMkLst>
      </pc:sldChg>
      <pc:sldChg chg="modSp new mod">
        <pc:chgData name="Suhita Acharya" userId="043aa87a21745673" providerId="LiveId" clId="{A0CD336C-AD28-4552-9F36-59B3F770B0F0}" dt="2022-09-11T16:49:20.449" v="2052" actId="2710"/>
        <pc:sldMkLst>
          <pc:docMk/>
          <pc:sldMk cId="2110200801" sldId="294"/>
        </pc:sldMkLst>
        <pc:spChg chg="mod">
          <ac:chgData name="Suhita Acharya" userId="043aa87a21745673" providerId="LiveId" clId="{A0CD336C-AD28-4552-9F36-59B3F770B0F0}" dt="2022-09-11T16:45:34.897" v="2000" actId="20577"/>
          <ac:spMkLst>
            <pc:docMk/>
            <pc:sldMk cId="2110200801" sldId="294"/>
            <ac:spMk id="2" creationId="{13432DF8-2346-7132-3534-76394A0D4C66}"/>
          </ac:spMkLst>
        </pc:spChg>
        <pc:spChg chg="mod">
          <ac:chgData name="Suhita Acharya" userId="043aa87a21745673" providerId="LiveId" clId="{A0CD336C-AD28-4552-9F36-59B3F770B0F0}" dt="2022-09-11T16:49:20.449" v="2052" actId="2710"/>
          <ac:spMkLst>
            <pc:docMk/>
            <pc:sldMk cId="2110200801" sldId="294"/>
            <ac:spMk id="3" creationId="{107C4BDF-CC6C-A440-CF95-FC7692CB4A29}"/>
          </ac:spMkLst>
        </pc:spChg>
      </pc:sldChg>
      <pc:sldChg chg="addSp modSp new mod">
        <pc:chgData name="Suhita Acharya" userId="043aa87a21745673" providerId="LiveId" clId="{A0CD336C-AD28-4552-9F36-59B3F770B0F0}" dt="2022-09-11T17:17:53.129" v="2352" actId="20577"/>
        <pc:sldMkLst>
          <pc:docMk/>
          <pc:sldMk cId="4212388084" sldId="295"/>
        </pc:sldMkLst>
        <pc:spChg chg="mod">
          <ac:chgData name="Suhita Acharya" userId="043aa87a21745673" providerId="LiveId" clId="{A0CD336C-AD28-4552-9F36-59B3F770B0F0}" dt="2022-09-11T17:03:31.174" v="2285" actId="14100"/>
          <ac:spMkLst>
            <pc:docMk/>
            <pc:sldMk cId="4212388084" sldId="295"/>
            <ac:spMk id="2" creationId="{B75C27B2-5400-2CFE-4E42-30D13889F78D}"/>
          </ac:spMkLst>
        </pc:spChg>
        <pc:spChg chg="mod">
          <ac:chgData name="Suhita Acharya" userId="043aa87a21745673" providerId="LiveId" clId="{A0CD336C-AD28-4552-9F36-59B3F770B0F0}" dt="2022-09-11T17:17:53.129" v="2352" actId="20577"/>
          <ac:spMkLst>
            <pc:docMk/>
            <pc:sldMk cId="4212388084" sldId="295"/>
            <ac:spMk id="3" creationId="{EEDCD462-B133-10CC-E29D-7F577E266F20}"/>
          </ac:spMkLst>
        </pc:spChg>
        <pc:picChg chg="add mod">
          <ac:chgData name="Suhita Acharya" userId="043aa87a21745673" providerId="LiveId" clId="{A0CD336C-AD28-4552-9F36-59B3F770B0F0}" dt="2022-09-11T17:03:37.356" v="2287" actId="14100"/>
          <ac:picMkLst>
            <pc:docMk/>
            <pc:sldMk cId="4212388084" sldId="295"/>
            <ac:picMk id="5" creationId="{853E6314-C625-74C1-206E-634834C77D26}"/>
          </ac:picMkLst>
        </pc:picChg>
      </pc:sldChg>
      <pc:sldChg chg="modSp new del mod">
        <pc:chgData name="Suhita Acharya" userId="043aa87a21745673" providerId="LiveId" clId="{A0CD336C-AD28-4552-9F36-59B3F770B0F0}" dt="2022-09-11T17:30:05.477" v="2443" actId="47"/>
        <pc:sldMkLst>
          <pc:docMk/>
          <pc:sldMk cId="2841004088" sldId="296"/>
        </pc:sldMkLst>
        <pc:spChg chg="mod">
          <ac:chgData name="Suhita Acharya" userId="043aa87a21745673" providerId="LiveId" clId="{A0CD336C-AD28-4552-9F36-59B3F770B0F0}" dt="2022-09-11T17:18:58.994" v="2389" actId="20577"/>
          <ac:spMkLst>
            <pc:docMk/>
            <pc:sldMk cId="2841004088" sldId="296"/>
            <ac:spMk id="2" creationId="{D737A4AF-9F98-D4F1-2BC8-9E3019607665}"/>
          </ac:spMkLst>
        </pc:spChg>
        <pc:spChg chg="mod">
          <ac:chgData name="Suhita Acharya" userId="043aa87a21745673" providerId="LiveId" clId="{A0CD336C-AD28-4552-9F36-59B3F770B0F0}" dt="2022-09-11T17:18:43.452" v="2357" actId="14100"/>
          <ac:spMkLst>
            <pc:docMk/>
            <pc:sldMk cId="2841004088" sldId="296"/>
            <ac:spMk id="3" creationId="{7FF85304-98D0-FCED-943A-BFA7FD06DB54}"/>
          </ac:spMkLst>
        </pc:spChg>
      </pc:sldChg>
      <pc:sldChg chg="addSp delSp modSp new mod">
        <pc:chgData name="Suhita Acharya" userId="043aa87a21745673" providerId="LiveId" clId="{A0CD336C-AD28-4552-9F36-59B3F770B0F0}" dt="2022-09-11T17:48:12.053" v="2963" actId="14100"/>
        <pc:sldMkLst>
          <pc:docMk/>
          <pc:sldMk cId="426430643" sldId="297"/>
        </pc:sldMkLst>
        <pc:spChg chg="mod">
          <ac:chgData name="Suhita Acharya" userId="043aa87a21745673" providerId="LiveId" clId="{A0CD336C-AD28-4552-9F36-59B3F770B0F0}" dt="2022-09-11T17:19:56.454" v="2394" actId="14100"/>
          <ac:spMkLst>
            <pc:docMk/>
            <pc:sldMk cId="426430643" sldId="297"/>
            <ac:spMk id="2" creationId="{AF7FD989-EED0-A8A7-3962-041B413BF2C2}"/>
          </ac:spMkLst>
        </pc:spChg>
        <pc:spChg chg="mod">
          <ac:chgData name="Suhita Acharya" userId="043aa87a21745673" providerId="LiveId" clId="{A0CD336C-AD28-4552-9F36-59B3F770B0F0}" dt="2022-09-11T17:47:46.218" v="2961"/>
          <ac:spMkLst>
            <pc:docMk/>
            <pc:sldMk cId="426430643" sldId="297"/>
            <ac:spMk id="3" creationId="{57B70DDF-D61E-7F41-5C4A-868E6030EB46}"/>
          </ac:spMkLst>
        </pc:spChg>
        <pc:spChg chg="mod">
          <ac:chgData name="Suhita Acharya" userId="043aa87a21745673" providerId="LiveId" clId="{A0CD336C-AD28-4552-9F36-59B3F770B0F0}" dt="2022-09-11T17:48:12.053" v="2963" actId="14100"/>
          <ac:spMkLst>
            <pc:docMk/>
            <pc:sldMk cId="426430643" sldId="297"/>
            <ac:spMk id="4" creationId="{2C1DC268-F79E-F52F-1FBC-A1F620BD8128}"/>
          </ac:spMkLst>
        </pc:spChg>
        <pc:spChg chg="add del">
          <ac:chgData name="Suhita Acharya" userId="043aa87a21745673" providerId="LiveId" clId="{A0CD336C-AD28-4552-9F36-59B3F770B0F0}" dt="2022-09-11T17:31:55.166" v="2445"/>
          <ac:spMkLst>
            <pc:docMk/>
            <pc:sldMk cId="426430643" sldId="297"/>
            <ac:spMk id="5" creationId="{E6B6474F-88FD-8671-DE18-5BB57A5BF433}"/>
          </ac:spMkLst>
        </pc:spChg>
        <pc:spChg chg="add del">
          <ac:chgData name="Suhita Acharya" userId="043aa87a21745673" providerId="LiveId" clId="{A0CD336C-AD28-4552-9F36-59B3F770B0F0}" dt="2022-09-11T17:45:20.940" v="2924"/>
          <ac:spMkLst>
            <pc:docMk/>
            <pc:sldMk cId="426430643" sldId="297"/>
            <ac:spMk id="6" creationId="{EF0CEBF1-4FEB-C40B-C097-05923525A780}"/>
          </ac:spMkLst>
        </pc:spChg>
        <pc:spChg chg="add del">
          <ac:chgData name="Suhita Acharya" userId="043aa87a21745673" providerId="LiveId" clId="{A0CD336C-AD28-4552-9F36-59B3F770B0F0}" dt="2022-09-11T17:46:01.085" v="2939"/>
          <ac:spMkLst>
            <pc:docMk/>
            <pc:sldMk cId="426430643" sldId="297"/>
            <ac:spMk id="7" creationId="{BA01EBCC-DEB5-4785-2FB6-26859AFD401F}"/>
          </ac:spMkLst>
        </pc:spChg>
        <pc:spChg chg="add del">
          <ac:chgData name="Suhita Acharya" userId="043aa87a21745673" providerId="LiveId" clId="{A0CD336C-AD28-4552-9F36-59B3F770B0F0}" dt="2022-09-11T17:46:28.997" v="2946"/>
          <ac:spMkLst>
            <pc:docMk/>
            <pc:sldMk cId="426430643" sldId="297"/>
            <ac:spMk id="8" creationId="{56E2169A-5B17-4247-88F2-8AF4FDE47F35}"/>
          </ac:spMkLst>
        </pc:spChg>
      </pc:sldChg>
      <pc:sldChg chg="addSp delSp modSp new mod">
        <pc:chgData name="Suhita Acharya" userId="043aa87a21745673" providerId="LiveId" clId="{A0CD336C-AD28-4552-9F36-59B3F770B0F0}" dt="2022-09-11T17:51:25.479" v="2996" actId="14100"/>
        <pc:sldMkLst>
          <pc:docMk/>
          <pc:sldMk cId="390363813" sldId="298"/>
        </pc:sldMkLst>
        <pc:spChg chg="mod">
          <ac:chgData name="Suhita Acharya" userId="043aa87a21745673" providerId="LiveId" clId="{A0CD336C-AD28-4552-9F36-59B3F770B0F0}" dt="2022-09-11T17:49:21.469" v="2985" actId="14100"/>
          <ac:spMkLst>
            <pc:docMk/>
            <pc:sldMk cId="390363813" sldId="298"/>
            <ac:spMk id="2" creationId="{EAC04FA7-568E-D2B5-D519-A0D2FC58FC6F}"/>
          </ac:spMkLst>
        </pc:spChg>
        <pc:spChg chg="del mod">
          <ac:chgData name="Suhita Acharya" userId="043aa87a21745673" providerId="LiveId" clId="{A0CD336C-AD28-4552-9F36-59B3F770B0F0}" dt="2022-09-11T17:50:08.996" v="2988" actId="22"/>
          <ac:spMkLst>
            <pc:docMk/>
            <pc:sldMk cId="390363813" sldId="298"/>
            <ac:spMk id="3" creationId="{A95DF344-9732-6AEC-F3FA-41E73C8EC511}"/>
          </ac:spMkLst>
        </pc:spChg>
        <pc:picChg chg="add mod ord">
          <ac:chgData name="Suhita Acharya" userId="043aa87a21745673" providerId="LiveId" clId="{A0CD336C-AD28-4552-9F36-59B3F770B0F0}" dt="2022-09-11T17:51:22.945" v="2995" actId="14100"/>
          <ac:picMkLst>
            <pc:docMk/>
            <pc:sldMk cId="390363813" sldId="298"/>
            <ac:picMk id="5" creationId="{7033CAB6-D4D8-3744-A0B8-1DF1FDDC3CD3}"/>
          </ac:picMkLst>
        </pc:picChg>
        <pc:picChg chg="add mod">
          <ac:chgData name="Suhita Acharya" userId="043aa87a21745673" providerId="LiveId" clId="{A0CD336C-AD28-4552-9F36-59B3F770B0F0}" dt="2022-09-11T17:51:25.479" v="2996" actId="14100"/>
          <ac:picMkLst>
            <pc:docMk/>
            <pc:sldMk cId="390363813" sldId="298"/>
            <ac:picMk id="7" creationId="{A9B4F161-9361-819C-FA02-6F6B89DEAC04}"/>
          </ac:picMkLst>
        </pc:picChg>
      </pc:sldChg>
      <pc:sldChg chg="addSp delSp modSp new mod">
        <pc:chgData name="Suhita Acharya" userId="043aa87a21745673" providerId="LiveId" clId="{A0CD336C-AD28-4552-9F36-59B3F770B0F0}" dt="2022-09-11T17:54:53.802" v="3011" actId="14100"/>
        <pc:sldMkLst>
          <pc:docMk/>
          <pc:sldMk cId="4146596824" sldId="299"/>
        </pc:sldMkLst>
        <pc:spChg chg="mod">
          <ac:chgData name="Suhita Acharya" userId="043aa87a21745673" providerId="LiveId" clId="{A0CD336C-AD28-4552-9F36-59B3F770B0F0}" dt="2022-09-11T17:53:17.419" v="3006"/>
          <ac:spMkLst>
            <pc:docMk/>
            <pc:sldMk cId="4146596824" sldId="299"/>
            <ac:spMk id="2" creationId="{E066C3B8-9836-08DE-B4C0-D5E87B4831B3}"/>
          </ac:spMkLst>
        </pc:spChg>
        <pc:spChg chg="del mod">
          <ac:chgData name="Suhita Acharya" userId="043aa87a21745673" providerId="LiveId" clId="{A0CD336C-AD28-4552-9F36-59B3F770B0F0}" dt="2022-09-11T17:53:01.078" v="3002" actId="22"/>
          <ac:spMkLst>
            <pc:docMk/>
            <pc:sldMk cId="4146596824" sldId="299"/>
            <ac:spMk id="3" creationId="{956717B5-9A0A-A0BE-C860-D6B47F474365}"/>
          </ac:spMkLst>
        </pc:spChg>
        <pc:picChg chg="add mod ord">
          <ac:chgData name="Suhita Acharya" userId="043aa87a21745673" providerId="LiveId" clId="{A0CD336C-AD28-4552-9F36-59B3F770B0F0}" dt="2022-09-11T17:53:19.712" v="3007" actId="14100"/>
          <ac:picMkLst>
            <pc:docMk/>
            <pc:sldMk cId="4146596824" sldId="299"/>
            <ac:picMk id="5" creationId="{48081990-0C19-13E8-776F-B105CC797E9C}"/>
          </ac:picMkLst>
        </pc:picChg>
        <pc:picChg chg="add mod">
          <ac:chgData name="Suhita Acharya" userId="043aa87a21745673" providerId="LiveId" clId="{A0CD336C-AD28-4552-9F36-59B3F770B0F0}" dt="2022-09-11T17:54:53.802" v="3011" actId="14100"/>
          <ac:picMkLst>
            <pc:docMk/>
            <pc:sldMk cId="4146596824" sldId="299"/>
            <ac:picMk id="7" creationId="{7BA8FF47-6B21-B8AF-469A-156A5A0A72C9}"/>
          </ac:picMkLst>
        </pc:picChg>
      </pc:sldChg>
      <pc:sldChg chg="addSp delSp modSp new mod">
        <pc:chgData name="Suhita Acharya" userId="043aa87a21745673" providerId="LiveId" clId="{A0CD336C-AD28-4552-9F36-59B3F770B0F0}" dt="2022-09-11T17:57:58.930" v="3055" actId="14100"/>
        <pc:sldMkLst>
          <pc:docMk/>
          <pc:sldMk cId="3972118626" sldId="300"/>
        </pc:sldMkLst>
        <pc:spChg chg="mod">
          <ac:chgData name="Suhita Acharya" userId="043aa87a21745673" providerId="LiveId" clId="{A0CD336C-AD28-4552-9F36-59B3F770B0F0}" dt="2022-09-11T17:56:27.026" v="3051" actId="20577"/>
          <ac:spMkLst>
            <pc:docMk/>
            <pc:sldMk cId="3972118626" sldId="300"/>
            <ac:spMk id="2" creationId="{66849788-F7F3-8325-402F-CD7A9E398682}"/>
          </ac:spMkLst>
        </pc:spChg>
        <pc:spChg chg="del mod">
          <ac:chgData name="Suhita Acharya" userId="043aa87a21745673" providerId="LiveId" clId="{A0CD336C-AD28-4552-9F36-59B3F770B0F0}" dt="2022-09-11T17:57:29.798" v="3052" actId="22"/>
          <ac:spMkLst>
            <pc:docMk/>
            <pc:sldMk cId="3972118626" sldId="300"/>
            <ac:spMk id="3" creationId="{50D3C6C1-24A4-5134-8446-0BDDAB80FE1C}"/>
          </ac:spMkLst>
        </pc:spChg>
        <pc:picChg chg="add mod ord">
          <ac:chgData name="Suhita Acharya" userId="043aa87a21745673" providerId="LiveId" clId="{A0CD336C-AD28-4552-9F36-59B3F770B0F0}" dt="2022-09-11T17:57:58.930" v="3055" actId="14100"/>
          <ac:picMkLst>
            <pc:docMk/>
            <pc:sldMk cId="3972118626" sldId="300"/>
            <ac:picMk id="5" creationId="{F2E0AD89-FB60-D9F1-5041-7836F85B975D}"/>
          </ac:picMkLst>
        </pc:picChg>
      </pc:sldChg>
      <pc:sldChg chg="delSp modSp new mod">
        <pc:chgData name="Suhita Acharya" userId="043aa87a21745673" providerId="LiveId" clId="{A0CD336C-AD28-4552-9F36-59B3F770B0F0}" dt="2022-09-11T17:59:10.876" v="3081" actId="478"/>
        <pc:sldMkLst>
          <pc:docMk/>
          <pc:sldMk cId="2555217564" sldId="301"/>
        </pc:sldMkLst>
        <pc:spChg chg="mod">
          <ac:chgData name="Suhita Acharya" userId="043aa87a21745673" providerId="LiveId" clId="{A0CD336C-AD28-4552-9F36-59B3F770B0F0}" dt="2022-09-11T17:58:32.149" v="3068" actId="20577"/>
          <ac:spMkLst>
            <pc:docMk/>
            <pc:sldMk cId="2555217564" sldId="301"/>
            <ac:spMk id="2" creationId="{87BA2D2F-FBD5-E781-588D-584066AE1C6E}"/>
          </ac:spMkLst>
        </pc:spChg>
        <pc:spChg chg="del">
          <ac:chgData name="Suhita Acharya" userId="043aa87a21745673" providerId="LiveId" clId="{A0CD336C-AD28-4552-9F36-59B3F770B0F0}" dt="2022-09-11T17:59:10.876" v="3081" actId="478"/>
          <ac:spMkLst>
            <pc:docMk/>
            <pc:sldMk cId="2555217564" sldId="301"/>
            <ac:spMk id="3" creationId="{34E2F943-FE88-9F3D-01B2-283B4E4EFB26}"/>
          </ac:spMkLst>
        </pc:spChg>
      </pc:sldChg>
      <pc:sldChg chg="delSp modSp new mod">
        <pc:chgData name="Suhita Acharya" userId="043aa87a21745673" providerId="LiveId" clId="{A0CD336C-AD28-4552-9F36-59B3F770B0F0}" dt="2022-09-11T17:59:04.821" v="3080" actId="478"/>
        <pc:sldMkLst>
          <pc:docMk/>
          <pc:sldMk cId="4012455040" sldId="302"/>
        </pc:sldMkLst>
        <pc:spChg chg="mod">
          <ac:chgData name="Suhita Acharya" userId="043aa87a21745673" providerId="LiveId" clId="{A0CD336C-AD28-4552-9F36-59B3F770B0F0}" dt="2022-09-11T17:58:48.971" v="3079" actId="20577"/>
          <ac:spMkLst>
            <pc:docMk/>
            <pc:sldMk cId="4012455040" sldId="302"/>
            <ac:spMk id="2" creationId="{FDC54D6C-231C-6F68-455F-2C7D1651C431}"/>
          </ac:spMkLst>
        </pc:spChg>
        <pc:spChg chg="del">
          <ac:chgData name="Suhita Acharya" userId="043aa87a21745673" providerId="LiveId" clId="{A0CD336C-AD28-4552-9F36-59B3F770B0F0}" dt="2022-09-11T17:59:04.821" v="3080" actId="478"/>
          <ac:spMkLst>
            <pc:docMk/>
            <pc:sldMk cId="4012455040" sldId="302"/>
            <ac:spMk id="3" creationId="{F2DDDC75-2917-4D4B-ACD6-B3B45B24FC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Auto Insurance Case Study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14B-7C12-CF89-1E77-CE71AEE0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26151" cy="705928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ACC3-47E0-78FD-BE1E-0CEEFA67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4" y="1591812"/>
            <a:ext cx="5350188" cy="385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0B469-4F6E-6686-8852-D15B15A7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4" y="1591812"/>
            <a:ext cx="5545612" cy="38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068-3F7C-26C2-88E1-CEB185D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197087" cy="697301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E467A-B646-F33D-A717-8A6409E3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74" y="1606549"/>
            <a:ext cx="5644536" cy="3787487"/>
          </a:xfrm>
        </p:spPr>
      </p:pic>
    </p:spTree>
    <p:extLst>
      <p:ext uri="{BB962C8B-B14F-4D97-AF65-F5344CB8AC3E}">
        <p14:creationId xmlns:p14="http://schemas.microsoft.com/office/powerpoint/2010/main" val="9308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A30-8CE5-5B98-8490-C6B6618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12764" cy="614575"/>
          </a:xfrm>
        </p:spPr>
        <p:txBody>
          <a:bodyPr/>
          <a:lstStyle/>
          <a:p>
            <a:r>
              <a:rPr lang="en-US" dirty="0"/>
              <a:t>Credit Score vs Total Claim Amounts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61435-B030-168A-80AE-6E30F99C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2967"/>
            <a:ext cx="5435600" cy="349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0812-3100-7C4A-45FD-EFC0940F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75" y="1682967"/>
            <a:ext cx="5225989" cy="34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CE0A-C12F-F4F9-6E7E-89F1512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152909" cy="745662"/>
          </a:xfrm>
        </p:spPr>
        <p:txBody>
          <a:bodyPr/>
          <a:lstStyle/>
          <a:p>
            <a:r>
              <a:rPr lang="en-US" dirty="0"/>
              <a:t>Traffic Index vs Claim Risk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0D78B-C892-65CB-37F7-9C63E204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2" y="1550988"/>
            <a:ext cx="6392365" cy="3935412"/>
          </a:xfrm>
        </p:spPr>
      </p:pic>
    </p:spTree>
    <p:extLst>
      <p:ext uri="{BB962C8B-B14F-4D97-AF65-F5344CB8AC3E}">
        <p14:creationId xmlns:p14="http://schemas.microsoft.com/office/powerpoint/2010/main" val="61333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EDD-AE2C-EEB8-91B5-C20D0FD2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411081" cy="596224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Age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A55F-B0C5-11A0-E0CB-4BE0FEA8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9346"/>
            <a:ext cx="5350817" cy="4707617"/>
          </a:xfrm>
        </p:spPr>
        <p:txBody>
          <a:bodyPr/>
          <a:lstStyle/>
          <a:p>
            <a:r>
              <a:rPr lang="en-US" dirty="0"/>
              <a:t>Category 3 (majority) - Low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34CC-B444-F212-E0FC-988B6FA0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1528" y="1469346"/>
            <a:ext cx="5271988" cy="4707617"/>
          </a:xfrm>
        </p:spPr>
        <p:txBody>
          <a:bodyPr/>
          <a:lstStyle/>
          <a:p>
            <a:r>
              <a:rPr lang="en-US" dirty="0"/>
              <a:t>Category 4 (majority) - High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5AA1-4FF4-D098-12AE-6A8FF1F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8127"/>
            <a:ext cx="5431076" cy="349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AC853-2276-98B8-B789-8CBB19E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078127"/>
            <a:ext cx="5297213" cy="3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D3-5C04-3F99-74FC-6DD3A4FB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" y="639793"/>
            <a:ext cx="10922349" cy="709735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10FF-031B-56D4-E63A-CDFC5A5A3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48617"/>
            <a:ext cx="5344511" cy="33892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A8EA8-26AE-9C5C-A80A-D390B333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0467" y="1948618"/>
            <a:ext cx="5299173" cy="3389202"/>
          </a:xfrm>
        </p:spPr>
      </p:pic>
    </p:spTree>
    <p:extLst>
      <p:ext uri="{BB962C8B-B14F-4D97-AF65-F5344CB8AC3E}">
        <p14:creationId xmlns:p14="http://schemas.microsoft.com/office/powerpoint/2010/main" val="422960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F15-844A-4440-F34B-C5B3B2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975953" cy="684510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51D099-D7EF-B137-EFC6-6ACAE063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154" y="1601777"/>
            <a:ext cx="6566191" cy="4002098"/>
          </a:xfrm>
        </p:spPr>
      </p:pic>
    </p:spTree>
    <p:extLst>
      <p:ext uri="{BB962C8B-B14F-4D97-AF65-F5344CB8AC3E}">
        <p14:creationId xmlns:p14="http://schemas.microsoft.com/office/powerpoint/2010/main" val="271107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FB2E-82E2-3F19-A148-4F45CAA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38116" cy="558386"/>
          </a:xfrm>
        </p:spPr>
        <p:txBody>
          <a:bodyPr>
            <a:normAutofit fontScale="90000"/>
          </a:bodyPr>
          <a:lstStyle/>
          <a:p>
            <a:r>
              <a:rPr lang="en-US" dirty="0"/>
              <a:t>2018 Data Evaluation: Groups Identification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8D79C-4E05-72A5-0789-BA161229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738" y="1415722"/>
            <a:ext cx="5398383" cy="447323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86395-26D6-C3E9-74DB-5A017D29B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415722"/>
            <a:ext cx="5483247" cy="4436905"/>
          </a:xfrm>
        </p:spPr>
      </p:pic>
    </p:spTree>
    <p:extLst>
      <p:ext uri="{BB962C8B-B14F-4D97-AF65-F5344CB8AC3E}">
        <p14:creationId xmlns:p14="http://schemas.microsoft.com/office/powerpoint/2010/main" val="394219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8373" y="564119"/>
            <a:ext cx="11370090" cy="665592"/>
          </a:xfrm>
        </p:spPr>
        <p:txBody>
          <a:bodyPr>
            <a:normAutofit/>
          </a:bodyPr>
          <a:lstStyle/>
          <a:p>
            <a:r>
              <a:rPr lang="en-US" dirty="0"/>
              <a:t>Study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1229712"/>
            <a:ext cx="10654337" cy="4780104"/>
          </a:xfrm>
        </p:spPr>
        <p:txBody>
          <a:bodyPr/>
          <a:lstStyle/>
          <a:p>
            <a:r>
              <a:rPr lang="en-US" dirty="0"/>
              <a:t>Policies of vehicles of lower value are at high claim risk.</a:t>
            </a:r>
          </a:p>
          <a:p>
            <a:r>
              <a:rPr lang="en-US" dirty="0"/>
              <a:t>Worse the credit score; the higher the claim amount.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A0695-5981-DBC5-5368-24959474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13024"/>
              </p:ext>
            </p:extLst>
          </p:nvPr>
        </p:nvGraphicFramePr>
        <p:xfrm>
          <a:off x="589627" y="2367806"/>
          <a:ext cx="1028227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37">
                  <a:extLst>
                    <a:ext uri="{9D8B030D-6E8A-4147-A177-3AD203B41FA5}">
                      <a16:colId xmlns:a16="http://schemas.microsoft.com/office/drawing/2014/main" val="430597126"/>
                    </a:ext>
                  </a:extLst>
                </a:gridCol>
                <a:gridCol w="5141137">
                  <a:extLst>
                    <a:ext uri="{9D8B030D-6E8A-4147-A177-3AD203B41FA5}">
                      <a16:colId xmlns:a16="http://schemas.microsoft.com/office/drawing/2014/main" val="67360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Risk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51232"/>
                  </a:ext>
                </a:extLst>
              </a:tr>
              <a:tr h="17266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 population: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Living in Area 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Driving a Minibus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 population: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Living in Area 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Driving a Utility Vehicle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Policies with vehicle age category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Policies with vehicle age category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Areas with slightly lower than median traffic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Areas with slightly higher than median traffic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D6C-231C-6F68-455F-2C7D1651C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24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1FB9-3729-FAED-0D12-48DE3FB4B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E327-FD4E-FD2D-A0F3-8C2D5163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37FB-C883-6E25-AF2A-E15D79044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2808-CD43-4E47-D884-E0D294B7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2DF8-2346-7132-3534-76394A0D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1024558" cy="614576"/>
          </a:xfrm>
        </p:spPr>
        <p:txBody>
          <a:bodyPr/>
          <a:lstStyle/>
          <a:p>
            <a:r>
              <a:rPr lang="en-US" dirty="0"/>
              <a:t>Auto Insurance Claims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4BDF-CC6C-A440-CF95-FC7692CB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985"/>
            <a:ext cx="11136702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auto_policies_2017.csv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This data set is a set of personal auto insurance policies taken out in 2017.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There are 60,392 policies (rows), of which 10,030 had at least one claim.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auto_potential_customers_2018.csv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This is a list of 7,464 potential customers for 2018. </a:t>
            </a:r>
            <a:endParaRPr lang="en-US" sz="1800" dirty="0">
              <a:latin typeface="Frutiger 45 Light"/>
              <a:ea typeface="Frutiger 55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Goal: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Target the potential customers in 2018 which will result in the lowest claim amounts.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Creating a marketing campaign that engages with potential 2018 customers based on their risk profiles</a:t>
            </a:r>
          </a:p>
        </p:txBody>
      </p:sp>
    </p:spTree>
    <p:extLst>
      <p:ext uri="{BB962C8B-B14F-4D97-AF65-F5344CB8AC3E}">
        <p14:creationId xmlns:p14="http://schemas.microsoft.com/office/powerpoint/2010/main" val="211020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27B2-5400-2CFE-4E42-30D13889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7586"/>
            <a:ext cx="11093570" cy="747308"/>
          </a:xfrm>
        </p:spPr>
        <p:txBody>
          <a:bodyPr/>
          <a:lstStyle/>
          <a:p>
            <a:r>
              <a:rPr lang="en-US" dirty="0"/>
              <a:t>Credit Risk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462-B133-10CC-E29D-7F577E26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0445"/>
            <a:ext cx="11205713" cy="5027761"/>
          </a:xfrm>
        </p:spPr>
        <p:txBody>
          <a:bodyPr/>
          <a:lstStyle/>
          <a:p>
            <a:r>
              <a:rPr lang="en-US" dirty="0"/>
              <a:t>Credit Risk Categories Feature created:</a:t>
            </a:r>
          </a:p>
          <a:p>
            <a:pPr lvl="1"/>
            <a:r>
              <a:rPr lang="en-US" dirty="0"/>
              <a:t>Low Risk: Number of Claims 0; High Risk: Number of Claims &gt;=1</a:t>
            </a:r>
          </a:p>
          <a:p>
            <a:pPr lvl="1"/>
            <a:r>
              <a:rPr lang="en-US" dirty="0"/>
              <a:t>Imbalanced Dataset as a high number of policies had no claim.</a:t>
            </a:r>
          </a:p>
          <a:p>
            <a:pPr lvl="1"/>
            <a:r>
              <a:rPr lang="en-US" dirty="0"/>
              <a:t>SMOTE Up-sampling technique used to solve this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E6314-C625-74C1-206E-634834C7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11" y="2803585"/>
            <a:ext cx="6505416" cy="33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D989-EED0-A8A7-3962-041B413B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843404" cy="567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0DDF-D61E-7F41-5C4A-868E6030E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319842"/>
            <a:ext cx="5184475" cy="4857121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Imputed (both datasets):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age_category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credit_score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 panose="020F0502020204030204"/>
              </a:rPr>
              <a:t>traffic_index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Outliers removed (both datasets):</a:t>
            </a:r>
          </a:p>
          <a:p>
            <a:pPr lvl="1" defTabSz="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en-US" sz="1800" dirty="0" err="1">
                <a:solidFill>
                  <a:prstClr val="white"/>
                </a:solidFill>
                <a:latin typeface="Calibri" panose="020F0502020204030204"/>
              </a:rPr>
              <a:t>claim_amount</a:t>
            </a:r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 and </a:t>
            </a:r>
            <a:r>
              <a:rPr lang="en-US" sz="1800" dirty="0" err="1">
                <a:solidFill>
                  <a:prstClr val="white"/>
                </a:solidFill>
                <a:latin typeface="Calibri" panose="020F0502020204030204"/>
              </a:rPr>
              <a:t>vehicle_value</a:t>
            </a:r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Encoding: All categorical features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Feature Creation: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claim_risk_cat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credit_score_cat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cost_per_claim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Dropped features: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high null values, ID/date related features and columns, not in 2018 potential data.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was robust-scaled: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to the inclusion of outliers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buChar char="q"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DC268-F79E-F52F-1FBC-A1F620BD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5962" y="1397479"/>
            <a:ext cx="5796950" cy="47794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SMOTE up sampling technique used.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LightGBM model attempted.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Hyperparameters were tuned based on the F1 metric via </a:t>
            </a:r>
            <a:r>
              <a:rPr lang="en-US" sz="1800" i="0" dirty="0" err="1">
                <a:effectLst/>
                <a:latin typeface="+mj-lt"/>
              </a:rPr>
              <a:t>RandomizedSearchCV</a:t>
            </a:r>
            <a:r>
              <a:rPr lang="en-US" sz="1800" i="0" dirty="0">
                <a:effectLst/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2017 Policy info dataset was used as training and the 2018 Potential Policy dataset was used as a test dataset and labels were predicted.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LightGBM Hyperparameters: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subsample: 0.8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err="1"/>
              <a:t>num_leaves</a:t>
            </a:r>
            <a:r>
              <a:rPr lang="en-US" sz="1400" dirty="0"/>
              <a:t>: 100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n_estimators: 120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max_depth: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learning_rate: 0.687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colsample_bytree: 1</a:t>
            </a:r>
          </a:p>
        </p:txBody>
      </p:sp>
    </p:spTree>
    <p:extLst>
      <p:ext uri="{BB962C8B-B14F-4D97-AF65-F5344CB8AC3E}">
        <p14:creationId xmlns:p14="http://schemas.microsoft.com/office/powerpoint/2010/main" val="42643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E6A-3FD7-D3F8-9BD3-812FB90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47467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546-DBD6-7252-F007-54DD08B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60"/>
            <a:ext cx="10955547" cy="4546121"/>
          </a:xfrm>
        </p:spPr>
        <p:txBody>
          <a:bodyPr/>
          <a:lstStyle/>
          <a:p>
            <a:r>
              <a:rPr lang="en-US" dirty="0"/>
              <a:t>Total Claim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59D7-7D6A-F423-CF9C-DDD604F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259265"/>
            <a:ext cx="5223166" cy="31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BF42-330A-B662-A0F9-073475F2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2259265"/>
            <a:ext cx="50430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14B-2642-0C7C-7A5B-F628EAEE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852030" cy="835324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E36-463F-4549-7183-16C61957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5118"/>
            <a:ext cx="11084944" cy="4554746"/>
          </a:xfrm>
        </p:spPr>
        <p:txBody>
          <a:bodyPr/>
          <a:lstStyle/>
          <a:p>
            <a:r>
              <a:rPr lang="en-US" dirty="0"/>
              <a:t>Number of Claims (Info used to create risk categories):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35C3-FC82-4B6A-FD1E-5E328630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2047947"/>
            <a:ext cx="6868543" cy="3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D5D-048E-6EF9-C0F5-A131573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94291" cy="801080"/>
          </a:xfrm>
        </p:spPr>
        <p:txBody>
          <a:bodyPr/>
          <a:lstStyle/>
          <a:p>
            <a:r>
              <a:rPr lang="en-US" dirty="0"/>
              <a:t>Gender Evaluation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D81C03-E2D6-9D58-04DB-0C6D0F13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7" y="1597891"/>
            <a:ext cx="4248743" cy="41393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AA86E-975E-3994-8573-071C1A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6" y="1597891"/>
            <a:ext cx="4439270" cy="41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188-FA94-45C6-5B94-1E9950E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060545" cy="791843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C0A1-C34B-BB40-FD0D-96C8A0A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1" y="1719190"/>
            <a:ext cx="5041935" cy="3641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222F-9845-C33C-4EB3-6AD7A4C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5" y="1719190"/>
            <a:ext cx="5223054" cy="36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4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631-B42A-A942-7BA2-36A0391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613913"/>
            <a:ext cx="11263745" cy="736425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B738-1779-48A8-788B-52B627D0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364" y="1575976"/>
            <a:ext cx="6401229" cy="4021753"/>
          </a:xfrm>
        </p:spPr>
      </p:pic>
    </p:spTree>
    <p:extLst>
      <p:ext uri="{BB962C8B-B14F-4D97-AF65-F5344CB8AC3E}">
        <p14:creationId xmlns:p14="http://schemas.microsoft.com/office/powerpoint/2010/main" val="278143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14B-7C12-CF89-1E77-CE71AEE0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26151" cy="705928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ACC3-47E0-78FD-BE1E-0CEEFA67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4" y="1591812"/>
            <a:ext cx="5350188" cy="385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0B469-4F6E-6686-8852-D15B15A7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4" y="1591812"/>
            <a:ext cx="5545612" cy="38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6C4-0925-0A54-E31A-C382A4B2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8C72-755F-C632-657C-10AC78A9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4898"/>
            <a:ext cx="11119449" cy="4364966"/>
          </a:xfrm>
        </p:spPr>
        <p:txBody>
          <a:bodyPr/>
          <a:lstStyle/>
          <a:p>
            <a:r>
              <a:rPr lang="en-US" dirty="0"/>
              <a:t>Study conducted on 60,392 policies, out of which 10,030 policies had at least one claim.</a:t>
            </a:r>
          </a:p>
          <a:p>
            <a:r>
              <a:rPr lang="en-US" dirty="0"/>
              <a:t>Policy holder information studied: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Categories</a:t>
            </a:r>
          </a:p>
          <a:p>
            <a:pPr lvl="1"/>
            <a:r>
              <a:rPr lang="en-US" dirty="0"/>
              <a:t>Area of residence</a:t>
            </a:r>
          </a:p>
          <a:p>
            <a:pPr lvl="1"/>
            <a:r>
              <a:rPr lang="en-US" dirty="0"/>
              <a:t>Number of claims</a:t>
            </a:r>
          </a:p>
          <a:p>
            <a:pPr lvl="1"/>
            <a:r>
              <a:rPr lang="en-US" dirty="0"/>
              <a:t>Total claim amounts</a:t>
            </a:r>
          </a:p>
          <a:p>
            <a:pPr lvl="1"/>
            <a:r>
              <a:rPr lang="en-US" dirty="0"/>
              <a:t>Vehicle age, value, and body type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Cost-per-claim</a:t>
            </a:r>
          </a:p>
        </p:txBody>
      </p:sp>
    </p:spTree>
    <p:extLst>
      <p:ext uri="{BB962C8B-B14F-4D97-AF65-F5344CB8AC3E}">
        <p14:creationId xmlns:p14="http://schemas.microsoft.com/office/powerpoint/2010/main" val="191000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068-3F7C-26C2-88E1-CEB185D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197087" cy="697301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E467A-B646-F33D-A717-8A6409E3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74" y="1606549"/>
            <a:ext cx="5644536" cy="3787487"/>
          </a:xfrm>
        </p:spPr>
      </p:pic>
    </p:spTree>
    <p:extLst>
      <p:ext uri="{BB962C8B-B14F-4D97-AF65-F5344CB8AC3E}">
        <p14:creationId xmlns:p14="http://schemas.microsoft.com/office/powerpoint/2010/main" val="407969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A30-8CE5-5B98-8490-C6B6618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12764" cy="614575"/>
          </a:xfrm>
        </p:spPr>
        <p:txBody>
          <a:bodyPr/>
          <a:lstStyle/>
          <a:p>
            <a:r>
              <a:rPr lang="en-US" dirty="0"/>
              <a:t>Credit Score vs Total Claim Amounts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61435-B030-168A-80AE-6E30F99C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2967"/>
            <a:ext cx="5435600" cy="349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0812-3100-7C4A-45FD-EFC0940F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75" y="1682967"/>
            <a:ext cx="5225989" cy="34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CE0A-C12F-F4F9-6E7E-89F1512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152909" cy="745662"/>
          </a:xfrm>
        </p:spPr>
        <p:txBody>
          <a:bodyPr/>
          <a:lstStyle/>
          <a:p>
            <a:r>
              <a:rPr lang="en-US" dirty="0"/>
              <a:t>Traffic Index vs Claim Risk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0D78B-C892-65CB-37F7-9C63E204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2" y="1550988"/>
            <a:ext cx="6392365" cy="3935412"/>
          </a:xfrm>
        </p:spPr>
      </p:pic>
    </p:spTree>
    <p:extLst>
      <p:ext uri="{BB962C8B-B14F-4D97-AF65-F5344CB8AC3E}">
        <p14:creationId xmlns:p14="http://schemas.microsoft.com/office/powerpoint/2010/main" val="40079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EDD-AE2C-EEB8-91B5-C20D0FD2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411081" cy="596224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Age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A55F-B0C5-11A0-E0CB-4BE0FEA8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9346"/>
            <a:ext cx="5350817" cy="4707617"/>
          </a:xfrm>
        </p:spPr>
        <p:txBody>
          <a:bodyPr/>
          <a:lstStyle/>
          <a:p>
            <a:r>
              <a:rPr lang="en-US" dirty="0"/>
              <a:t>Category 3 (majority) - Low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34CC-B444-F212-E0FC-988B6FA0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1528" y="1469346"/>
            <a:ext cx="5271988" cy="4707617"/>
          </a:xfrm>
        </p:spPr>
        <p:txBody>
          <a:bodyPr/>
          <a:lstStyle/>
          <a:p>
            <a:r>
              <a:rPr lang="en-US" dirty="0"/>
              <a:t>Category 4 (majority) - High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5AA1-4FF4-D098-12AE-6A8FF1F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8127"/>
            <a:ext cx="5431076" cy="349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AC853-2276-98B8-B789-8CBB19E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078127"/>
            <a:ext cx="5297213" cy="3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D3-5C04-3F99-74FC-6DD3A4FB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" y="639793"/>
            <a:ext cx="10922349" cy="709735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10FF-031B-56D4-E63A-CDFC5A5A3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48617"/>
            <a:ext cx="5344511" cy="33892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A8EA8-26AE-9C5C-A80A-D390B333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0467" y="1948618"/>
            <a:ext cx="5299173" cy="3389202"/>
          </a:xfrm>
        </p:spPr>
      </p:pic>
    </p:spTree>
    <p:extLst>
      <p:ext uri="{BB962C8B-B14F-4D97-AF65-F5344CB8AC3E}">
        <p14:creationId xmlns:p14="http://schemas.microsoft.com/office/powerpoint/2010/main" val="21153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F15-844A-4440-F34B-C5B3B2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975953" cy="684510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51D099-D7EF-B137-EFC6-6ACAE0636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154" y="1601777"/>
            <a:ext cx="6566191" cy="4002098"/>
          </a:xfrm>
        </p:spPr>
      </p:pic>
    </p:spTree>
    <p:extLst>
      <p:ext uri="{BB962C8B-B14F-4D97-AF65-F5344CB8AC3E}">
        <p14:creationId xmlns:p14="http://schemas.microsoft.com/office/powerpoint/2010/main" val="371437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FB2E-82E2-3F19-A148-4F45CAA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38116" cy="558386"/>
          </a:xfrm>
        </p:spPr>
        <p:txBody>
          <a:bodyPr>
            <a:normAutofit fontScale="90000"/>
          </a:bodyPr>
          <a:lstStyle/>
          <a:p>
            <a:r>
              <a:rPr lang="en-US" dirty="0"/>
              <a:t>2018 Data Evaluation: Groups Identification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8D79C-4E05-72A5-0789-BA161229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738" y="1415722"/>
            <a:ext cx="5398383" cy="447323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86395-26D6-C3E9-74DB-5A017D29B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415722"/>
            <a:ext cx="5483247" cy="4436905"/>
          </a:xfrm>
        </p:spPr>
      </p:pic>
    </p:spTree>
    <p:extLst>
      <p:ext uri="{BB962C8B-B14F-4D97-AF65-F5344CB8AC3E}">
        <p14:creationId xmlns:p14="http://schemas.microsoft.com/office/powerpoint/2010/main" val="2418853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4FA7-568E-D2B5-D519-A0D2FC58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1214340" cy="697301"/>
          </a:xfrm>
        </p:spPr>
        <p:txBody>
          <a:bodyPr/>
          <a:lstStyle/>
          <a:p>
            <a:r>
              <a:rPr lang="en-US" sz="4000" b="1" dirty="0"/>
              <a:t>LightGBM Model (SMOTE data)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3CAB6-D4D8-3744-A0B8-1DF1FDDC3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6969"/>
            <a:ext cx="5072132" cy="4546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4F161-9361-819C-FA02-6F6B89DE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03" y="1384301"/>
            <a:ext cx="5072132" cy="45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3B8-9836-08DE-B4C0-D5E87B48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1266098" cy="614576"/>
          </a:xfrm>
        </p:spPr>
        <p:txBody>
          <a:bodyPr/>
          <a:lstStyle/>
          <a:p>
            <a:r>
              <a:rPr lang="en-US" dirty="0"/>
              <a:t>LightGBM Model (SMOTE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81990-0C19-13E8-776F-B105CC79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358"/>
            <a:ext cx="5164951" cy="4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8FF47-6B21-B8AF-469A-156A5A0A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36" y="1404619"/>
            <a:ext cx="5164952" cy="44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6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9788-F7F3-8325-402F-CD7A9E39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688675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AD89-FB60-D9F1-5041-7836F85B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583" y="1423358"/>
            <a:ext cx="7857213" cy="4794610"/>
          </a:xfrm>
        </p:spPr>
      </p:pic>
    </p:spTree>
    <p:extLst>
      <p:ext uri="{BB962C8B-B14F-4D97-AF65-F5344CB8AC3E}">
        <p14:creationId xmlns:p14="http://schemas.microsoft.com/office/powerpoint/2010/main" val="39721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D1D-8355-BEBF-3AE8-FD5D7D02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3B92-D002-DA2E-B2D6-272BED1C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13140"/>
            <a:ext cx="11162581" cy="4330459"/>
          </a:xfrm>
        </p:spPr>
        <p:txBody>
          <a:bodyPr/>
          <a:lstStyle/>
          <a:p>
            <a:r>
              <a:rPr lang="en-US" dirty="0"/>
              <a:t>Goal: Identifying low-risk policy/group characteristics.</a:t>
            </a:r>
          </a:p>
          <a:p>
            <a:r>
              <a:rPr lang="en-US" dirty="0"/>
              <a:t>2017 Policy Data studied to identify low and high-risk groups and apply the same to 2018 Potential Policy data.</a:t>
            </a:r>
          </a:p>
          <a:p>
            <a:r>
              <a:rPr lang="en-US" dirty="0"/>
              <a:t>EDA (Exploratory Data Analysis) study aided by certain data groupings:</a:t>
            </a:r>
          </a:p>
          <a:p>
            <a:pPr lvl="1"/>
            <a:r>
              <a:rPr lang="en-US" dirty="0"/>
              <a:t>Claim Risk Groups</a:t>
            </a:r>
          </a:p>
          <a:p>
            <a:pPr lvl="2"/>
            <a:r>
              <a:rPr lang="en-US" dirty="0"/>
              <a:t>Low Risk: 0 claims</a:t>
            </a:r>
          </a:p>
          <a:p>
            <a:pPr lvl="2"/>
            <a:r>
              <a:rPr lang="en-US" dirty="0"/>
              <a:t>High Risk: &gt;0 claims</a:t>
            </a:r>
          </a:p>
          <a:p>
            <a:pPr lvl="1"/>
            <a:r>
              <a:rPr lang="en-US" dirty="0"/>
              <a:t>Credit Risk Groups</a:t>
            </a:r>
          </a:p>
          <a:p>
            <a:pPr lvl="2"/>
            <a:r>
              <a:rPr lang="en-US" dirty="0"/>
              <a:t>Based on credit scores: Excellent, Good, Fair, etc.</a:t>
            </a:r>
          </a:p>
          <a:p>
            <a:r>
              <a:rPr lang="en-US" dirty="0"/>
              <a:t>Study is also accompanied by data modeling to add risk categories for 2018 potential data.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4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8373" y="564119"/>
            <a:ext cx="11370090" cy="665592"/>
          </a:xfrm>
        </p:spPr>
        <p:txBody>
          <a:bodyPr>
            <a:normAutofit/>
          </a:bodyPr>
          <a:lstStyle/>
          <a:p>
            <a:r>
              <a:rPr lang="en-US" dirty="0"/>
              <a:t>Study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199" y="1229712"/>
            <a:ext cx="10654337" cy="4780104"/>
          </a:xfrm>
        </p:spPr>
        <p:txBody>
          <a:bodyPr/>
          <a:lstStyle/>
          <a:p>
            <a:r>
              <a:rPr lang="en-US" dirty="0"/>
              <a:t>Policies of vehicles of lower value are at high claim risk.</a:t>
            </a:r>
          </a:p>
          <a:p>
            <a:r>
              <a:rPr lang="en-US" dirty="0"/>
              <a:t>Worse the credit score; the higher the claim amount.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AA0695-5981-DBC5-5368-24959474CEB6}"/>
              </a:ext>
            </a:extLst>
          </p:cNvPr>
          <p:cNvGraphicFramePr>
            <a:graphicFrameLocks noGrp="1"/>
          </p:cNvGraphicFramePr>
          <p:nvPr/>
        </p:nvGraphicFramePr>
        <p:xfrm>
          <a:off x="589627" y="2367806"/>
          <a:ext cx="1028227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137">
                  <a:extLst>
                    <a:ext uri="{9D8B030D-6E8A-4147-A177-3AD203B41FA5}">
                      <a16:colId xmlns:a16="http://schemas.microsoft.com/office/drawing/2014/main" val="430597126"/>
                    </a:ext>
                  </a:extLst>
                </a:gridCol>
                <a:gridCol w="5141137">
                  <a:extLst>
                    <a:ext uri="{9D8B030D-6E8A-4147-A177-3AD203B41FA5}">
                      <a16:colId xmlns:a16="http://schemas.microsoft.com/office/drawing/2014/main" val="67360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Risk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Risk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51232"/>
                  </a:ext>
                </a:extLst>
              </a:tr>
              <a:tr h="17266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Female population: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Living in Area 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Driving a Minibus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 population: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Second oldest Age Category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Living in Area D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Driving a Utility Vehicle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With an Excellent credit score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Policies with vehicle age category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Policies with vehicle age category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Areas with slightly lower than median traffic index.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Areas with slightly higher than median traffic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9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46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2D2F-FBD5-E781-588D-584066AE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52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E6A-3FD7-D3F8-9BD3-812FB90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47467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546-DBD6-7252-F007-54DD08B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60"/>
            <a:ext cx="10955547" cy="4546121"/>
          </a:xfrm>
        </p:spPr>
        <p:txBody>
          <a:bodyPr/>
          <a:lstStyle/>
          <a:p>
            <a:r>
              <a:rPr lang="en-US" dirty="0"/>
              <a:t>Total Claim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59D7-7D6A-F423-CF9C-DDD604F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259265"/>
            <a:ext cx="5223166" cy="31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BF42-330A-B662-A0F9-073475F2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2259265"/>
            <a:ext cx="50430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14B-2642-0C7C-7A5B-F628EAEE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852030" cy="835324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E36-463F-4549-7183-16C61957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5118"/>
            <a:ext cx="11084944" cy="4554746"/>
          </a:xfrm>
        </p:spPr>
        <p:txBody>
          <a:bodyPr/>
          <a:lstStyle/>
          <a:p>
            <a:r>
              <a:rPr lang="en-US" dirty="0"/>
              <a:t>Number of Claims (Info used to create risk categories):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35C3-FC82-4B6A-FD1E-5E328630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2047947"/>
            <a:ext cx="6868543" cy="3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D5D-048E-6EF9-C0F5-A131573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94291" cy="801080"/>
          </a:xfrm>
        </p:spPr>
        <p:txBody>
          <a:bodyPr/>
          <a:lstStyle/>
          <a:p>
            <a:r>
              <a:rPr lang="en-US" dirty="0"/>
              <a:t>Gender Evaluation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D81C03-E2D6-9D58-04DB-0C6D0F13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7" y="1597891"/>
            <a:ext cx="4248743" cy="41393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AA86E-975E-3994-8573-071C1A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6" y="1597891"/>
            <a:ext cx="4439270" cy="41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188-FA94-45C6-5B94-1E9950E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060545" cy="791843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C0A1-C34B-BB40-FD0D-96C8A0A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1" y="1719190"/>
            <a:ext cx="5041935" cy="3641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222F-9845-C33C-4EB3-6AD7A4C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5" y="1719190"/>
            <a:ext cx="5223054" cy="36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631-B42A-A942-7BA2-36A0391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613913"/>
            <a:ext cx="11263745" cy="736425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B738-1779-48A8-788B-52B627D0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364" y="1575976"/>
            <a:ext cx="6401229" cy="4021753"/>
          </a:xfrm>
        </p:spPr>
      </p:pic>
    </p:spTree>
    <p:extLst>
      <p:ext uri="{BB962C8B-B14F-4D97-AF65-F5344CB8AC3E}">
        <p14:creationId xmlns:p14="http://schemas.microsoft.com/office/powerpoint/2010/main" val="540596863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1538</TotalTime>
  <Words>899</Words>
  <Application>Microsoft Office PowerPoint</Application>
  <PresentationFormat>Widescreen</PresentationFormat>
  <Paragraphs>142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Frutiger 45 Light</vt:lpstr>
      <vt:lpstr>Wingdings</vt:lpstr>
      <vt:lpstr>Vertical Lexicon design template</vt:lpstr>
      <vt:lpstr>Auto Insurance Case Study</vt:lpstr>
      <vt:lpstr>Marketing Group Deck</vt:lpstr>
      <vt:lpstr>Current 2017 Policies Study</vt:lpstr>
      <vt:lpstr>Current 2017 Policies Study (cont..)</vt:lpstr>
      <vt:lpstr>2017 Policy Data EDA:</vt:lpstr>
      <vt:lpstr>2017 Policy Data EDA:</vt:lpstr>
      <vt:lpstr>Gender Evaluation</vt:lpstr>
      <vt:lpstr>Focusing on females (majority) - Low Risk</vt:lpstr>
      <vt:lpstr>Focusing on females (majority) - Low Risk</vt:lpstr>
      <vt:lpstr>Focusing on males (majority) - High Risk</vt:lpstr>
      <vt:lpstr>Focusing on males (majority) - High Risk</vt:lpstr>
      <vt:lpstr>Credit Score vs Total Claim Amounts</vt:lpstr>
      <vt:lpstr>Traffic Index vs Claim Risk Categories</vt:lpstr>
      <vt:lpstr>Vehicle Age Evaluation</vt:lpstr>
      <vt:lpstr>Vehicle Value Evaluation</vt:lpstr>
      <vt:lpstr>Vehicle Value Evaluation</vt:lpstr>
      <vt:lpstr>2018 Data Evaluation: Groups Identification</vt:lpstr>
      <vt:lpstr>Study Findings</vt:lpstr>
      <vt:lpstr>Thank you!</vt:lpstr>
      <vt:lpstr>Data Science Group Deck</vt:lpstr>
      <vt:lpstr>Auto Insurance Claims Dataset</vt:lpstr>
      <vt:lpstr>Credit Risk Categories</vt:lpstr>
      <vt:lpstr>Data Preprocessing</vt:lpstr>
      <vt:lpstr>2017 Policy Data EDA:</vt:lpstr>
      <vt:lpstr>2017 Policy Data EDA:</vt:lpstr>
      <vt:lpstr>Gender Evaluation</vt:lpstr>
      <vt:lpstr>Focusing on females (majority) - Low Risk</vt:lpstr>
      <vt:lpstr>Focusing on females (majority) - Low Risk</vt:lpstr>
      <vt:lpstr>Focusing on males (majority) - High Risk</vt:lpstr>
      <vt:lpstr>Focusing on males (majority) - High Risk</vt:lpstr>
      <vt:lpstr>Credit Score vs Total Claim Amounts</vt:lpstr>
      <vt:lpstr>Traffic Index vs Claim Risk Categories</vt:lpstr>
      <vt:lpstr>Vehicle Age Evaluation</vt:lpstr>
      <vt:lpstr>Vehicle Value Evaluation</vt:lpstr>
      <vt:lpstr>Vehicle Value Evaluation</vt:lpstr>
      <vt:lpstr>2018 Data Evaluation: Groups Identification</vt:lpstr>
      <vt:lpstr>LightGBM Model (SMOTE data)</vt:lpstr>
      <vt:lpstr>LightGBM Model (SMOTE data)</vt:lpstr>
      <vt:lpstr>Feature Importance</vt:lpstr>
      <vt:lpstr>Study Findings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Case Study</dc:title>
  <dc:creator>Suhita Acharya</dc:creator>
  <cp:lastModifiedBy>Suhita Acharya</cp:lastModifiedBy>
  <cp:revision>1</cp:revision>
  <dcterms:created xsi:type="dcterms:W3CDTF">2022-09-09T18:43:22Z</dcterms:created>
  <dcterms:modified xsi:type="dcterms:W3CDTF">2022-09-11T17:59:12Z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