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FBB76-A6AE-4D5C-8B5C-89283B37A43A}" v="51" dt="2022-05-25T16:36:58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50" autoAdjust="0"/>
  </p:normalViewPr>
  <p:slideViewPr>
    <p:cSldViewPr snapToGrid="0" snapToObjects="1">
      <p:cViewPr varScale="1">
        <p:scale>
          <a:sx n="76" d="100"/>
          <a:sy n="76" d="100"/>
        </p:scale>
        <p:origin x="126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607FBB76-A6AE-4D5C-8B5C-89283B37A43A}"/>
    <pc:docChg chg="undo custSel addSld modSld">
      <pc:chgData name="Suhita Acharya" userId="043aa87a21745673" providerId="LiveId" clId="{607FBB76-A6AE-4D5C-8B5C-89283B37A43A}" dt="2022-05-25T16:46:12.190" v="1593" actId="1076"/>
      <pc:docMkLst>
        <pc:docMk/>
      </pc:docMkLst>
      <pc:sldChg chg="addSp delSp modSp mod setBg addAnim">
        <pc:chgData name="Suhita Acharya" userId="043aa87a21745673" providerId="LiveId" clId="{607FBB76-A6AE-4D5C-8B5C-89283B37A43A}" dt="2022-05-25T16:11:08.762" v="930" actId="27614"/>
        <pc:sldMkLst>
          <pc:docMk/>
          <pc:sldMk cId="3417721485" sldId="256"/>
        </pc:sldMkLst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3" creationId="{AE584786-6548-4BB4-95FD-977AD1F362C6}"/>
          </ac:spMkLst>
        </pc:spChg>
        <pc:spChg chg="add del">
          <ac:chgData name="Suhita Acharya" userId="043aa87a21745673" providerId="LiveId" clId="{607FBB76-A6AE-4D5C-8B5C-89283B37A43A}" dt="2022-05-25T16:10:23.671" v="923" actId="26606"/>
          <ac:spMkLst>
            <pc:docMk/>
            <pc:sldMk cId="3417721485" sldId="256"/>
            <ac:spMk id="92" creationId="{73710393-C767-43F2-8FBD-DFC6C6DE6FF5}"/>
          </ac:spMkLst>
        </pc:spChg>
        <pc:spChg chg="add del">
          <ac:chgData name="Suhita Acharya" userId="043aa87a21745673" providerId="LiveId" clId="{607FBB76-A6AE-4D5C-8B5C-89283B37A43A}" dt="2022-05-25T16:11:05.292" v="929" actId="26606"/>
          <ac:spMkLst>
            <pc:docMk/>
            <pc:sldMk cId="3417721485" sldId="256"/>
            <ac:spMk id="261" creationId="{73710393-C767-43F2-8FBD-DFC6C6DE6FF5}"/>
          </ac:spMkLst>
        </pc:spChg>
        <pc:spChg chg="add">
          <ac:chgData name="Suhita Acharya" userId="043aa87a21745673" providerId="LiveId" clId="{607FBB76-A6AE-4D5C-8B5C-89283B37A43A}" dt="2022-05-25T16:11:05.292" v="929" actId="26606"/>
          <ac:spMkLst>
            <pc:docMk/>
            <pc:sldMk cId="3417721485" sldId="256"/>
            <ac:spMk id="430" creationId="{73710393-C767-43F2-8FBD-DFC6C6DE6FF5}"/>
          </ac:spMkLst>
        </pc:s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10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94" creationId="{24BFFD1D-EF0D-48A3-9398-5E7B37687796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179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263" creationId="{24BFFD1D-EF0D-48A3-9398-5E7B37687796}"/>
          </ac:grpSpMkLst>
        </pc:grpChg>
        <pc:grpChg chg="add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348" creationId="{DC1A4634-CF00-456C-BBEC-CEAAAAD069DB}"/>
          </ac:grpSpMkLst>
        </pc:grpChg>
        <pc:grpChg chg="add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432" creationId="{24BFFD1D-EF0D-48A3-9398-5E7B37687796}"/>
          </ac:grpSpMkLst>
        </pc:grpChg>
        <pc:picChg chg="add del mod">
          <ac:chgData name="Suhita Acharya" userId="043aa87a21745673" providerId="LiveId" clId="{607FBB76-A6AE-4D5C-8B5C-89283B37A43A}" dt="2022-05-25T16:10:11.591" v="920" actId="478"/>
          <ac:picMkLst>
            <pc:docMk/>
            <pc:sldMk cId="3417721485" sldId="256"/>
            <ac:picMk id="4" creationId="{5FA87589-8555-0E43-D4E4-3271493967D3}"/>
          </ac:picMkLst>
        </pc:picChg>
        <pc:picChg chg="del mod ord">
          <ac:chgData name="Suhita Acharya" userId="043aa87a21745673" providerId="LiveId" clId="{607FBB76-A6AE-4D5C-8B5C-89283B37A43A}" dt="2022-05-25T16:10:56.591" v="926" actId="478"/>
          <ac:picMkLst>
            <pc:docMk/>
            <pc:sldMk cId="3417721485" sldId="256"/>
            <ac:picMk id="5" creationId="{7C454B0C-0819-4D56-9275-BCE254DA659D}"/>
          </ac:picMkLst>
        </pc:picChg>
        <pc:picChg chg="add mod">
          <ac:chgData name="Suhita Acharya" userId="043aa87a21745673" providerId="LiveId" clId="{607FBB76-A6AE-4D5C-8B5C-89283B37A43A}" dt="2022-05-25T16:11:08.762" v="930" actId="27614"/>
          <ac:picMkLst>
            <pc:docMk/>
            <pc:sldMk cId="3417721485" sldId="256"/>
            <ac:picMk id="6" creationId="{EB02A3A5-BAF1-4F0E-36CA-141EF658F788}"/>
          </ac:picMkLst>
        </pc:picChg>
        <pc:picChg chg="add mod">
          <ac:chgData name="Suhita Acharya" userId="043aa87a21745673" providerId="LiveId" clId="{607FBB76-A6AE-4D5C-8B5C-89283B37A43A}" dt="2022-05-25T16:11:05.292" v="929" actId="26606"/>
          <ac:picMkLst>
            <pc:docMk/>
            <pc:sldMk cId="3417721485" sldId="256"/>
            <ac:picMk id="7" creationId="{41ED83AB-6E0A-3D1E-6E45-2CBD5DF4FA74}"/>
          </ac:picMkLst>
        </pc:picChg>
      </pc:sldChg>
      <pc:sldChg chg="addSp delSp modSp new mod setBg">
        <pc:chgData name="Suhita Acharya" userId="043aa87a21745673" providerId="LiveId" clId="{607FBB76-A6AE-4D5C-8B5C-89283B37A43A}" dt="2022-05-25T16:27:08.492" v="1289" actId="113"/>
        <pc:sldMkLst>
          <pc:docMk/>
          <pc:sldMk cId="109806339" sldId="275"/>
        </pc:sldMkLst>
        <pc:spChg chg="mod">
          <ac:chgData name="Suhita Acharya" userId="043aa87a21745673" providerId="LiveId" clId="{607FBB76-A6AE-4D5C-8B5C-89283B37A43A}" dt="2022-05-25T16:27:08.492" v="1289" actId="113"/>
          <ac:spMkLst>
            <pc:docMk/>
            <pc:sldMk cId="109806339" sldId="275"/>
            <ac:spMk id="2" creationId="{E0DF24F6-77D5-3A59-D5DA-356A06571B0A}"/>
          </ac:spMkLst>
        </pc:spChg>
        <pc:spChg chg="del mod">
          <ac:chgData name="Suhita Acharya" userId="043aa87a21745673" providerId="LiveId" clId="{607FBB76-A6AE-4D5C-8B5C-89283B37A43A}" dt="2022-05-25T15:24:09.445" v="40" actId="478"/>
          <ac:spMkLst>
            <pc:docMk/>
            <pc:sldMk cId="109806339" sldId="275"/>
            <ac:spMk id="3" creationId="{22DEED26-3667-CB76-BF0D-081B2F1B9524}"/>
          </ac:spMkLst>
        </pc:spChg>
        <pc:spChg chg="add mod">
          <ac:chgData name="Suhita Acharya" userId="043aa87a21745673" providerId="LiveId" clId="{607FBB76-A6AE-4D5C-8B5C-89283B37A43A}" dt="2022-05-25T16:06:45.285" v="913" actId="20577"/>
          <ac:spMkLst>
            <pc:docMk/>
            <pc:sldMk cId="109806339" sldId="275"/>
            <ac:spMk id="4" creationId="{A252BC4C-EA17-9C59-6253-499908AE1B23}"/>
          </ac:spMkLst>
        </pc:spChg>
        <pc:spChg chg="add">
          <ac:chgData name="Suhita Acharya" userId="043aa87a21745673" providerId="LiveId" clId="{607FBB76-A6AE-4D5C-8B5C-89283B37A43A}" dt="2022-05-25T16:04:54.899" v="897" actId="26606"/>
          <ac:spMkLst>
            <pc:docMk/>
            <pc:sldMk cId="109806339" sldId="275"/>
            <ac:spMk id="73" creationId="{168A5C37-E0A9-462D-BC65-C14D9025FB87}"/>
          </ac:spMkLst>
        </pc:spChg>
        <pc:picChg chg="add">
          <ac:chgData name="Suhita Acharya" userId="043aa87a21745673" providerId="LiveId" clId="{607FBB76-A6AE-4D5C-8B5C-89283B37A43A}" dt="2022-05-25T16:04:54.899" v="897" actId="26606"/>
          <ac:picMkLst>
            <pc:docMk/>
            <pc:sldMk cId="109806339" sldId="275"/>
            <ac:picMk id="71" creationId="{C63E20F8-074D-4B3B-AE66-7BBD6F1CB724}"/>
          </ac:picMkLst>
        </pc:picChg>
        <pc:picChg chg="add mod ord">
          <ac:chgData name="Suhita Acharya" userId="043aa87a21745673" providerId="LiveId" clId="{607FBB76-A6AE-4D5C-8B5C-89283B37A43A}" dt="2022-05-25T16:04:54.899" v="897" actId="26606"/>
          <ac:picMkLst>
            <pc:docMk/>
            <pc:sldMk cId="109806339" sldId="275"/>
            <ac:picMk id="1026" creationId="{803B8E07-739C-167B-2AD7-5A813467656D}"/>
          </ac:picMkLst>
        </pc:picChg>
      </pc:sldChg>
      <pc:sldChg chg="addSp delSp modSp new mod setBg modNotesTx">
        <pc:chgData name="Suhita Acharya" userId="043aa87a21745673" providerId="LiveId" clId="{607FBB76-A6AE-4D5C-8B5C-89283B37A43A}" dt="2022-05-25T16:27:16.281" v="1290" actId="113"/>
        <pc:sldMkLst>
          <pc:docMk/>
          <pc:sldMk cId="4229878032" sldId="276"/>
        </pc:sldMkLst>
        <pc:spChg chg="mod">
          <ac:chgData name="Suhita Acharya" userId="043aa87a21745673" providerId="LiveId" clId="{607FBB76-A6AE-4D5C-8B5C-89283B37A43A}" dt="2022-05-25T16:27:16.281" v="1290" actId="113"/>
          <ac:spMkLst>
            <pc:docMk/>
            <pc:sldMk cId="4229878032" sldId="276"/>
            <ac:spMk id="2" creationId="{3E69E57F-0BD6-8AE7-802E-9A56C8C9C9B2}"/>
          </ac:spMkLst>
        </pc:spChg>
        <pc:spChg chg="add del mod">
          <ac:chgData name="Suhita Acharya" userId="043aa87a21745673" providerId="LiveId" clId="{607FBB76-A6AE-4D5C-8B5C-89283B37A43A}" dt="2022-05-25T15:52:41.827" v="742"/>
          <ac:spMkLst>
            <pc:docMk/>
            <pc:sldMk cId="4229878032" sldId="276"/>
            <ac:spMk id="3" creationId="{D985761D-ED3D-4348-C483-5F5D47D2A5CB}"/>
          </ac:spMkLst>
        </pc:spChg>
        <pc:spChg chg="add mod ord">
          <ac:chgData name="Suhita Acharya" userId="043aa87a21745673" providerId="LiveId" clId="{607FBB76-A6AE-4D5C-8B5C-89283B37A43A}" dt="2022-05-25T16:04:11.424" v="896" actId="26606"/>
          <ac:spMkLst>
            <pc:docMk/>
            <pc:sldMk cId="4229878032" sldId="276"/>
            <ac:spMk id="4" creationId="{7ACC016B-220F-AFB4-95CB-4E1416334546}"/>
          </ac:spMkLst>
        </pc:spChg>
        <pc:picChg chg="add mod">
          <ac:chgData name="Suhita Acharya" userId="043aa87a21745673" providerId="LiveId" clId="{607FBB76-A6AE-4D5C-8B5C-89283B37A43A}" dt="2022-05-25T16:04:11.424" v="896" actId="26606"/>
          <ac:picMkLst>
            <pc:docMk/>
            <pc:sldMk cId="4229878032" sldId="276"/>
            <ac:picMk id="5" creationId="{9555E741-6820-005A-7B2B-B8BD6EDEC190}"/>
          </ac:picMkLst>
        </pc:picChg>
        <pc:picChg chg="add">
          <ac:chgData name="Suhita Acharya" userId="043aa87a21745673" providerId="LiveId" clId="{607FBB76-A6AE-4D5C-8B5C-89283B37A43A}" dt="2022-05-25T16:04:11.424" v="896" actId="26606"/>
          <ac:picMkLst>
            <pc:docMk/>
            <pc:sldMk cId="4229878032" sldId="276"/>
            <ac:picMk id="10" creationId="{DF6A9299-1D12-47E2-9DD4-03342553C4AA}"/>
          </ac:picMkLst>
        </pc:picChg>
      </pc:sldChg>
      <pc:sldChg chg="addSp modSp new mod">
        <pc:chgData name="Suhita Acharya" userId="043aa87a21745673" providerId="LiveId" clId="{607FBB76-A6AE-4D5C-8B5C-89283B37A43A}" dt="2022-05-25T16:27:54.877" v="1292" actId="1076"/>
        <pc:sldMkLst>
          <pc:docMk/>
          <pc:sldMk cId="2715558511" sldId="277"/>
        </pc:sldMkLst>
        <pc:spChg chg="mod">
          <ac:chgData name="Suhita Acharya" userId="043aa87a21745673" providerId="LiveId" clId="{607FBB76-A6AE-4D5C-8B5C-89283B37A43A}" dt="2022-05-25T16:27:21.591" v="1291" actId="113"/>
          <ac:spMkLst>
            <pc:docMk/>
            <pc:sldMk cId="2715558511" sldId="277"/>
            <ac:spMk id="2" creationId="{060A368B-E430-6E78-4E85-E1762F93AD88}"/>
          </ac:spMkLst>
        </pc:spChg>
        <pc:spChg chg="add mod">
          <ac:chgData name="Suhita Acharya" userId="043aa87a21745673" providerId="LiveId" clId="{607FBB76-A6AE-4D5C-8B5C-89283B37A43A}" dt="2022-05-25T16:27:54.877" v="1292" actId="1076"/>
          <ac:spMkLst>
            <pc:docMk/>
            <pc:sldMk cId="2715558511" sldId="277"/>
            <ac:spMk id="4" creationId="{E020C972-5F16-65FB-E4A7-8DA9F1EF018C}"/>
          </ac:spMkLst>
        </pc:spChg>
        <pc:graphicFrameChg chg="add mod modGraphic">
          <ac:chgData name="Suhita Acharya" userId="043aa87a21745673" providerId="LiveId" clId="{607FBB76-A6AE-4D5C-8B5C-89283B37A43A}" dt="2022-05-25T16:17:38.129" v="993" actId="14100"/>
          <ac:graphicFrameMkLst>
            <pc:docMk/>
            <pc:sldMk cId="2715558511" sldId="277"/>
            <ac:graphicFrameMk id="3" creationId="{C22229B9-F0F0-27E6-7C21-15FAD89ABDA7}"/>
          </ac:graphicFrameMkLst>
        </pc:graphicFrameChg>
      </pc:sldChg>
      <pc:sldChg chg="addSp modSp new mod setBg">
        <pc:chgData name="Suhita Acharya" userId="043aa87a21745673" providerId="LiveId" clId="{607FBB76-A6AE-4D5C-8B5C-89283B37A43A}" dt="2022-05-25T16:46:12.190" v="1593" actId="1076"/>
        <pc:sldMkLst>
          <pc:docMk/>
          <pc:sldMk cId="3669305936" sldId="278"/>
        </pc:sldMkLst>
        <pc:spChg chg="mod">
          <ac:chgData name="Suhita Acharya" userId="043aa87a21745673" providerId="LiveId" clId="{607FBB76-A6AE-4D5C-8B5C-89283B37A43A}" dt="2022-05-25T16:38:06.227" v="1366" actId="14100"/>
          <ac:spMkLst>
            <pc:docMk/>
            <pc:sldMk cId="3669305936" sldId="278"/>
            <ac:spMk id="2" creationId="{814106EA-CE6F-C5A6-899A-47DA6838DA91}"/>
          </ac:spMkLst>
        </pc:spChg>
        <pc:spChg chg="add mod">
          <ac:chgData name="Suhita Acharya" userId="043aa87a21745673" providerId="LiveId" clId="{607FBB76-A6AE-4D5C-8B5C-89283B37A43A}" dt="2022-05-25T16:46:12.190" v="1593" actId="1076"/>
          <ac:spMkLst>
            <pc:docMk/>
            <pc:sldMk cId="3669305936" sldId="278"/>
            <ac:spMk id="5" creationId="{358EB437-9ED5-4154-8456-77596BC74A6D}"/>
          </ac:spMkLst>
        </pc:spChg>
        <pc:picChg chg="add mod ord">
          <ac:chgData name="Suhita Acharya" userId="043aa87a21745673" providerId="LiveId" clId="{607FBB76-A6AE-4D5C-8B5C-89283B37A43A}" dt="2022-05-25T16:45:36.451" v="1592" actId="1076"/>
          <ac:picMkLst>
            <pc:docMk/>
            <pc:sldMk cId="3669305936" sldId="278"/>
            <ac:picMk id="4" creationId="{49BE8518-07FB-026A-0E22-1D1E6732E230}"/>
          </ac:picMkLst>
        </pc:picChg>
        <pc:picChg chg="add">
          <ac:chgData name="Suhita Acharya" userId="043aa87a21745673" providerId="LiveId" clId="{607FBB76-A6AE-4D5C-8B5C-89283B37A43A}" dt="2022-05-25T16:37:36.329" v="1361" actId="26606"/>
          <ac:picMkLst>
            <pc:docMk/>
            <pc:sldMk cId="3669305936" sldId="278"/>
            <ac:picMk id="10" creationId="{A53ED3FC-3BE8-4F1F-BEF1-74B1C72171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CDB17-0E1A-4A52-8945-B9E095437CE3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F4D110A6-376C-4AA6-90E8-BE5909434A0C}">
      <dgm:prSet phldrT="[Text]"/>
      <dgm:spPr/>
      <dgm:t>
        <a:bodyPr/>
        <a:lstStyle/>
        <a:p>
          <a:r>
            <a:rPr lang="en-US" dirty="0"/>
            <a:t>Inpatient</a:t>
          </a:r>
        </a:p>
      </dgm:t>
    </dgm:pt>
    <dgm:pt modelId="{7962017C-F952-42A6-9D11-B7A6984A7032}" type="parTrans" cxnId="{54737F07-7733-4DA2-8C08-E42ADD9B20A4}">
      <dgm:prSet/>
      <dgm:spPr/>
      <dgm:t>
        <a:bodyPr/>
        <a:lstStyle/>
        <a:p>
          <a:endParaRPr lang="en-US"/>
        </a:p>
      </dgm:t>
    </dgm:pt>
    <dgm:pt modelId="{CF1E1AAF-28B7-441C-83A0-A5EF201EE36F}" type="sibTrans" cxnId="{54737F07-7733-4DA2-8C08-E42ADD9B20A4}">
      <dgm:prSet/>
      <dgm:spPr/>
      <dgm:t>
        <a:bodyPr/>
        <a:lstStyle/>
        <a:p>
          <a:endParaRPr lang="en-US"/>
        </a:p>
      </dgm:t>
    </dgm:pt>
    <dgm:pt modelId="{83DEEE0B-C13E-4470-91D2-BF181B28D27D}">
      <dgm:prSet phldrT="[Text]"/>
      <dgm:spPr/>
      <dgm:t>
        <a:bodyPr/>
        <a:lstStyle/>
        <a:p>
          <a:r>
            <a:rPr lang="en-US" dirty="0"/>
            <a:t>Outpatient</a:t>
          </a:r>
        </a:p>
      </dgm:t>
    </dgm:pt>
    <dgm:pt modelId="{FE7BD9FF-DDEC-47F8-9001-D482A3453808}" type="parTrans" cxnId="{D0884EC3-8122-4D48-89A8-FD4CA2ABE478}">
      <dgm:prSet/>
      <dgm:spPr/>
      <dgm:t>
        <a:bodyPr/>
        <a:lstStyle/>
        <a:p>
          <a:endParaRPr lang="en-US"/>
        </a:p>
      </dgm:t>
    </dgm:pt>
    <dgm:pt modelId="{C6EBFEE6-5346-4712-B2DD-5AE96899F553}" type="sibTrans" cxnId="{D0884EC3-8122-4D48-89A8-FD4CA2ABE478}">
      <dgm:prSet/>
      <dgm:spPr/>
      <dgm:t>
        <a:bodyPr/>
        <a:lstStyle/>
        <a:p>
          <a:endParaRPr lang="en-US"/>
        </a:p>
      </dgm:t>
    </dgm:pt>
    <dgm:pt modelId="{2E315D01-3F30-4D5F-AE3F-82F93203C6BB}">
      <dgm:prSet phldrT="[Text]"/>
      <dgm:spPr/>
      <dgm:t>
        <a:bodyPr/>
        <a:lstStyle/>
        <a:p>
          <a:r>
            <a:rPr lang="en-US" dirty="0"/>
            <a:t>Beneficiary</a:t>
          </a:r>
        </a:p>
      </dgm:t>
    </dgm:pt>
    <dgm:pt modelId="{54683789-65CB-43DE-A766-A730D79BCE4A}" type="parTrans" cxnId="{BB614993-CCC2-4C01-8DC8-6ADC201378AC}">
      <dgm:prSet/>
      <dgm:spPr/>
      <dgm:t>
        <a:bodyPr/>
        <a:lstStyle/>
        <a:p>
          <a:endParaRPr lang="en-US"/>
        </a:p>
      </dgm:t>
    </dgm:pt>
    <dgm:pt modelId="{0B5628DD-A6EB-4CB5-94EA-955816EA6A99}" type="sibTrans" cxnId="{BB614993-CCC2-4C01-8DC8-6ADC201378AC}">
      <dgm:prSet/>
      <dgm:spPr/>
      <dgm:t>
        <a:bodyPr/>
        <a:lstStyle/>
        <a:p>
          <a:endParaRPr lang="en-US"/>
        </a:p>
      </dgm:t>
    </dgm:pt>
    <dgm:pt modelId="{D7F954F0-35F3-4E76-9CCF-B8AA9CC36D9D}" type="pres">
      <dgm:prSet presAssocID="{EF1CDB17-0E1A-4A52-8945-B9E095437CE3}" presName="compositeShape" presStyleCnt="0">
        <dgm:presLayoutVars>
          <dgm:chMax val="7"/>
          <dgm:dir/>
          <dgm:resizeHandles val="exact"/>
        </dgm:presLayoutVars>
      </dgm:prSet>
      <dgm:spPr/>
    </dgm:pt>
    <dgm:pt modelId="{5B7F1885-CAB1-49C5-81CF-89B73A6EA34B}" type="pres">
      <dgm:prSet presAssocID="{EF1CDB17-0E1A-4A52-8945-B9E095437CE3}" presName="wedge1" presStyleLbl="node1" presStyleIdx="0" presStyleCnt="3"/>
      <dgm:spPr/>
    </dgm:pt>
    <dgm:pt modelId="{368C7B62-4C58-443E-84BD-463C2AE632BE}" type="pres">
      <dgm:prSet presAssocID="{EF1CDB17-0E1A-4A52-8945-B9E095437CE3}" presName="dummy1a" presStyleCnt="0"/>
      <dgm:spPr/>
    </dgm:pt>
    <dgm:pt modelId="{63B40632-1DDE-4AF4-8C29-4F03FEAE6EF1}" type="pres">
      <dgm:prSet presAssocID="{EF1CDB17-0E1A-4A52-8945-B9E095437CE3}" presName="dummy1b" presStyleCnt="0"/>
      <dgm:spPr/>
    </dgm:pt>
    <dgm:pt modelId="{4F0EAE6F-0F4A-4F2F-B06C-CC8685BC57E6}" type="pres">
      <dgm:prSet presAssocID="{EF1CDB17-0E1A-4A52-8945-B9E095437CE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0C164A-7587-4848-BEF2-D4EAD6969876}" type="pres">
      <dgm:prSet presAssocID="{EF1CDB17-0E1A-4A52-8945-B9E095437CE3}" presName="wedge2" presStyleLbl="node1" presStyleIdx="1" presStyleCnt="3"/>
      <dgm:spPr/>
    </dgm:pt>
    <dgm:pt modelId="{D697CFE7-94FF-467C-AD5D-FFD2BAE0A99D}" type="pres">
      <dgm:prSet presAssocID="{EF1CDB17-0E1A-4A52-8945-B9E095437CE3}" presName="dummy2a" presStyleCnt="0"/>
      <dgm:spPr/>
    </dgm:pt>
    <dgm:pt modelId="{FAF0111B-E588-4A3B-8964-110586EF8813}" type="pres">
      <dgm:prSet presAssocID="{EF1CDB17-0E1A-4A52-8945-B9E095437CE3}" presName="dummy2b" presStyleCnt="0"/>
      <dgm:spPr/>
    </dgm:pt>
    <dgm:pt modelId="{9361F172-F3CD-4088-84A3-388035C21CB2}" type="pres">
      <dgm:prSet presAssocID="{EF1CDB17-0E1A-4A52-8945-B9E095437CE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08D414-3B4E-474C-B62C-B0F967CEC921}" type="pres">
      <dgm:prSet presAssocID="{EF1CDB17-0E1A-4A52-8945-B9E095437CE3}" presName="wedge3" presStyleLbl="node1" presStyleIdx="2" presStyleCnt="3"/>
      <dgm:spPr/>
    </dgm:pt>
    <dgm:pt modelId="{223D5964-2E30-4B78-BE64-2F9F94E6A2EB}" type="pres">
      <dgm:prSet presAssocID="{EF1CDB17-0E1A-4A52-8945-B9E095437CE3}" presName="dummy3a" presStyleCnt="0"/>
      <dgm:spPr/>
    </dgm:pt>
    <dgm:pt modelId="{E16582FC-C6A6-4750-93A8-5A84768E31E4}" type="pres">
      <dgm:prSet presAssocID="{EF1CDB17-0E1A-4A52-8945-B9E095437CE3}" presName="dummy3b" presStyleCnt="0"/>
      <dgm:spPr/>
    </dgm:pt>
    <dgm:pt modelId="{052A33BD-DDA9-4F95-BEA3-7D521F0CF9D7}" type="pres">
      <dgm:prSet presAssocID="{EF1CDB17-0E1A-4A52-8945-B9E095437CE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D6F8578-EB08-4380-BE37-EE00467520F7}" type="pres">
      <dgm:prSet presAssocID="{CF1E1AAF-28B7-441C-83A0-A5EF201EE36F}" presName="arrowWedge1" presStyleLbl="fgSibTrans2D1" presStyleIdx="0" presStyleCnt="3"/>
      <dgm:spPr/>
    </dgm:pt>
    <dgm:pt modelId="{13051C44-4FED-43D0-823C-6157401884CC}" type="pres">
      <dgm:prSet presAssocID="{C6EBFEE6-5346-4712-B2DD-5AE96899F553}" presName="arrowWedge2" presStyleLbl="fgSibTrans2D1" presStyleIdx="1" presStyleCnt="3"/>
      <dgm:spPr/>
    </dgm:pt>
    <dgm:pt modelId="{4247B020-9888-4DDC-B09D-AB515EFB90E2}" type="pres">
      <dgm:prSet presAssocID="{0B5628DD-A6EB-4CB5-94EA-955816EA6A99}" presName="arrowWedge3" presStyleLbl="fgSibTrans2D1" presStyleIdx="2" presStyleCnt="3"/>
      <dgm:spPr/>
    </dgm:pt>
  </dgm:ptLst>
  <dgm:cxnLst>
    <dgm:cxn modelId="{54737F07-7733-4DA2-8C08-E42ADD9B20A4}" srcId="{EF1CDB17-0E1A-4A52-8945-B9E095437CE3}" destId="{F4D110A6-376C-4AA6-90E8-BE5909434A0C}" srcOrd="0" destOrd="0" parTransId="{7962017C-F952-42A6-9D11-B7A6984A7032}" sibTransId="{CF1E1AAF-28B7-441C-83A0-A5EF201EE36F}"/>
    <dgm:cxn modelId="{E984DD37-31C7-458B-A1B9-8DD3E5C03B90}" type="presOf" srcId="{EF1CDB17-0E1A-4A52-8945-B9E095437CE3}" destId="{D7F954F0-35F3-4E76-9CCF-B8AA9CC36D9D}" srcOrd="0" destOrd="0" presId="urn:microsoft.com/office/officeart/2005/8/layout/cycle8"/>
    <dgm:cxn modelId="{871E116F-EC22-4D9B-BAE5-AF50C45D99F1}" type="presOf" srcId="{F4D110A6-376C-4AA6-90E8-BE5909434A0C}" destId="{4F0EAE6F-0F4A-4F2F-B06C-CC8685BC57E6}" srcOrd="1" destOrd="0" presId="urn:microsoft.com/office/officeart/2005/8/layout/cycle8"/>
    <dgm:cxn modelId="{96675077-BCC0-4FE8-97BD-3FA1DEC48AA7}" type="presOf" srcId="{2E315D01-3F30-4D5F-AE3F-82F93203C6BB}" destId="{052A33BD-DDA9-4F95-BEA3-7D521F0CF9D7}" srcOrd="1" destOrd="0" presId="urn:microsoft.com/office/officeart/2005/8/layout/cycle8"/>
    <dgm:cxn modelId="{03AA077E-0C07-4E89-B955-68EA19E6E62D}" type="presOf" srcId="{2E315D01-3F30-4D5F-AE3F-82F93203C6BB}" destId="{3E08D414-3B4E-474C-B62C-B0F967CEC921}" srcOrd="0" destOrd="0" presId="urn:microsoft.com/office/officeart/2005/8/layout/cycle8"/>
    <dgm:cxn modelId="{BB614993-CCC2-4C01-8DC8-6ADC201378AC}" srcId="{EF1CDB17-0E1A-4A52-8945-B9E095437CE3}" destId="{2E315D01-3F30-4D5F-AE3F-82F93203C6BB}" srcOrd="2" destOrd="0" parTransId="{54683789-65CB-43DE-A766-A730D79BCE4A}" sibTransId="{0B5628DD-A6EB-4CB5-94EA-955816EA6A99}"/>
    <dgm:cxn modelId="{DC7F09A2-357F-4D76-884A-3D81BA1B7421}" type="presOf" srcId="{83DEEE0B-C13E-4470-91D2-BF181B28D27D}" destId="{9361F172-F3CD-4088-84A3-388035C21CB2}" srcOrd="1" destOrd="0" presId="urn:microsoft.com/office/officeart/2005/8/layout/cycle8"/>
    <dgm:cxn modelId="{D0884EC3-8122-4D48-89A8-FD4CA2ABE478}" srcId="{EF1CDB17-0E1A-4A52-8945-B9E095437CE3}" destId="{83DEEE0B-C13E-4470-91D2-BF181B28D27D}" srcOrd="1" destOrd="0" parTransId="{FE7BD9FF-DDEC-47F8-9001-D482A3453808}" sibTransId="{C6EBFEE6-5346-4712-B2DD-5AE96899F553}"/>
    <dgm:cxn modelId="{B35088E7-2C82-438C-B9BB-FFCF2390671E}" type="presOf" srcId="{F4D110A6-376C-4AA6-90E8-BE5909434A0C}" destId="{5B7F1885-CAB1-49C5-81CF-89B73A6EA34B}" srcOrd="0" destOrd="0" presId="urn:microsoft.com/office/officeart/2005/8/layout/cycle8"/>
    <dgm:cxn modelId="{611068F3-D218-49F0-8CD1-DBAEC63A80A0}" type="presOf" srcId="{83DEEE0B-C13E-4470-91D2-BF181B28D27D}" destId="{1F0C164A-7587-4848-BEF2-D4EAD6969876}" srcOrd="0" destOrd="0" presId="urn:microsoft.com/office/officeart/2005/8/layout/cycle8"/>
    <dgm:cxn modelId="{6CED1F68-89D2-44E6-8732-4377F39D93D8}" type="presParOf" srcId="{D7F954F0-35F3-4E76-9CCF-B8AA9CC36D9D}" destId="{5B7F1885-CAB1-49C5-81CF-89B73A6EA34B}" srcOrd="0" destOrd="0" presId="urn:microsoft.com/office/officeart/2005/8/layout/cycle8"/>
    <dgm:cxn modelId="{D48BEC05-53E0-4382-AA53-B227F99BCFF6}" type="presParOf" srcId="{D7F954F0-35F3-4E76-9CCF-B8AA9CC36D9D}" destId="{368C7B62-4C58-443E-84BD-463C2AE632BE}" srcOrd="1" destOrd="0" presId="urn:microsoft.com/office/officeart/2005/8/layout/cycle8"/>
    <dgm:cxn modelId="{BB51750F-7790-4B56-91B1-0F0DD7643D58}" type="presParOf" srcId="{D7F954F0-35F3-4E76-9CCF-B8AA9CC36D9D}" destId="{63B40632-1DDE-4AF4-8C29-4F03FEAE6EF1}" srcOrd="2" destOrd="0" presId="urn:microsoft.com/office/officeart/2005/8/layout/cycle8"/>
    <dgm:cxn modelId="{A1A3AA6D-53F3-48FA-80C8-E5F3B0E13525}" type="presParOf" srcId="{D7F954F0-35F3-4E76-9CCF-B8AA9CC36D9D}" destId="{4F0EAE6F-0F4A-4F2F-B06C-CC8685BC57E6}" srcOrd="3" destOrd="0" presId="urn:microsoft.com/office/officeart/2005/8/layout/cycle8"/>
    <dgm:cxn modelId="{BD89656D-1887-44AF-BC63-60A5A2827184}" type="presParOf" srcId="{D7F954F0-35F3-4E76-9CCF-B8AA9CC36D9D}" destId="{1F0C164A-7587-4848-BEF2-D4EAD6969876}" srcOrd="4" destOrd="0" presId="urn:microsoft.com/office/officeart/2005/8/layout/cycle8"/>
    <dgm:cxn modelId="{C8BFB072-51C9-4138-A8FC-16FAF5801E06}" type="presParOf" srcId="{D7F954F0-35F3-4E76-9CCF-B8AA9CC36D9D}" destId="{D697CFE7-94FF-467C-AD5D-FFD2BAE0A99D}" srcOrd="5" destOrd="0" presId="urn:microsoft.com/office/officeart/2005/8/layout/cycle8"/>
    <dgm:cxn modelId="{E9C0A154-98FE-4FFA-9FB4-11466E91FCA7}" type="presParOf" srcId="{D7F954F0-35F3-4E76-9CCF-B8AA9CC36D9D}" destId="{FAF0111B-E588-4A3B-8964-110586EF8813}" srcOrd="6" destOrd="0" presId="urn:microsoft.com/office/officeart/2005/8/layout/cycle8"/>
    <dgm:cxn modelId="{424BDE08-BF21-457B-B890-07928127B07D}" type="presParOf" srcId="{D7F954F0-35F3-4E76-9CCF-B8AA9CC36D9D}" destId="{9361F172-F3CD-4088-84A3-388035C21CB2}" srcOrd="7" destOrd="0" presId="urn:microsoft.com/office/officeart/2005/8/layout/cycle8"/>
    <dgm:cxn modelId="{5F68F9E1-2B49-4AAB-B138-C570B9C430AA}" type="presParOf" srcId="{D7F954F0-35F3-4E76-9CCF-B8AA9CC36D9D}" destId="{3E08D414-3B4E-474C-B62C-B0F967CEC921}" srcOrd="8" destOrd="0" presId="urn:microsoft.com/office/officeart/2005/8/layout/cycle8"/>
    <dgm:cxn modelId="{7D7B4D72-87DE-4198-8B8A-242CA868CD8F}" type="presParOf" srcId="{D7F954F0-35F3-4E76-9CCF-B8AA9CC36D9D}" destId="{223D5964-2E30-4B78-BE64-2F9F94E6A2EB}" srcOrd="9" destOrd="0" presId="urn:microsoft.com/office/officeart/2005/8/layout/cycle8"/>
    <dgm:cxn modelId="{DE7C1FFC-1839-4DBE-AAE8-D53696F80B03}" type="presParOf" srcId="{D7F954F0-35F3-4E76-9CCF-B8AA9CC36D9D}" destId="{E16582FC-C6A6-4750-93A8-5A84768E31E4}" srcOrd="10" destOrd="0" presId="urn:microsoft.com/office/officeart/2005/8/layout/cycle8"/>
    <dgm:cxn modelId="{EC4733B0-0047-493E-9917-E0D6F859D2B6}" type="presParOf" srcId="{D7F954F0-35F3-4E76-9CCF-B8AA9CC36D9D}" destId="{052A33BD-DDA9-4F95-BEA3-7D521F0CF9D7}" srcOrd="11" destOrd="0" presId="urn:microsoft.com/office/officeart/2005/8/layout/cycle8"/>
    <dgm:cxn modelId="{F79F8168-37E4-49EA-8164-5B3D6C7C5244}" type="presParOf" srcId="{D7F954F0-35F3-4E76-9CCF-B8AA9CC36D9D}" destId="{AD6F8578-EB08-4380-BE37-EE00467520F7}" srcOrd="12" destOrd="0" presId="urn:microsoft.com/office/officeart/2005/8/layout/cycle8"/>
    <dgm:cxn modelId="{8FCDA3A2-D68C-4ACC-B382-C1D23604B9A4}" type="presParOf" srcId="{D7F954F0-35F3-4E76-9CCF-B8AA9CC36D9D}" destId="{13051C44-4FED-43D0-823C-6157401884CC}" srcOrd="13" destOrd="0" presId="urn:microsoft.com/office/officeart/2005/8/layout/cycle8"/>
    <dgm:cxn modelId="{74C608AB-5998-4425-A82D-DCE0F9EB93E2}" type="presParOf" srcId="{D7F954F0-35F3-4E76-9CCF-B8AA9CC36D9D}" destId="{4247B020-9888-4DDC-B09D-AB515EFB90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1885-CAB1-49C5-81CF-89B73A6EA34B}">
      <dsp:nvSpPr>
        <dsp:cNvPr id="0" name=""/>
        <dsp:cNvSpPr/>
      </dsp:nvSpPr>
      <dsp:spPr>
        <a:xfrm>
          <a:off x="1321957" y="328824"/>
          <a:ext cx="4249419" cy="4249419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Inpatient</a:t>
          </a:r>
        </a:p>
      </dsp:txBody>
      <dsp:txXfrm>
        <a:off x="3561503" y="1229296"/>
        <a:ext cx="1517649" cy="1264708"/>
      </dsp:txXfrm>
    </dsp:sp>
    <dsp:sp modelId="{1F0C164A-7587-4848-BEF2-D4EAD6969876}">
      <dsp:nvSpPr>
        <dsp:cNvPr id="0" name=""/>
        <dsp:cNvSpPr/>
      </dsp:nvSpPr>
      <dsp:spPr>
        <a:xfrm>
          <a:off x="1234440" y="480589"/>
          <a:ext cx="4249419" cy="4249419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Outpatient</a:t>
          </a:r>
        </a:p>
      </dsp:txBody>
      <dsp:txXfrm>
        <a:off x="2246206" y="3237653"/>
        <a:ext cx="2276474" cy="1112943"/>
      </dsp:txXfrm>
    </dsp:sp>
    <dsp:sp modelId="{3E08D414-3B4E-474C-B62C-B0F967CEC921}">
      <dsp:nvSpPr>
        <dsp:cNvPr id="0" name=""/>
        <dsp:cNvSpPr/>
      </dsp:nvSpPr>
      <dsp:spPr>
        <a:xfrm>
          <a:off x="1146922" y="328824"/>
          <a:ext cx="4249419" cy="4249419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Beneficiary</a:t>
          </a:r>
        </a:p>
      </dsp:txBody>
      <dsp:txXfrm>
        <a:off x="1639146" y="1229296"/>
        <a:ext cx="1517649" cy="1264708"/>
      </dsp:txXfrm>
    </dsp:sp>
    <dsp:sp modelId="{AD6F8578-EB08-4380-BE37-EE00467520F7}">
      <dsp:nvSpPr>
        <dsp:cNvPr id="0" name=""/>
        <dsp:cNvSpPr/>
      </dsp:nvSpPr>
      <dsp:spPr>
        <a:xfrm>
          <a:off x="1059249" y="65764"/>
          <a:ext cx="4775538" cy="47755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051C44-4FED-43D0-823C-6157401884CC}">
      <dsp:nvSpPr>
        <dsp:cNvPr id="0" name=""/>
        <dsp:cNvSpPr/>
      </dsp:nvSpPr>
      <dsp:spPr>
        <a:xfrm>
          <a:off x="971380" y="217261"/>
          <a:ext cx="4775538" cy="47755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47B020-9888-4DDC-B09D-AB515EFB90E2}">
      <dsp:nvSpPr>
        <dsp:cNvPr id="0" name=""/>
        <dsp:cNvSpPr/>
      </dsp:nvSpPr>
      <dsp:spPr>
        <a:xfrm>
          <a:off x="883512" y="65764"/>
          <a:ext cx="4775538" cy="47755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9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US" sz="4000" b="1"/>
              <a:t>Healthcare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US"/>
              <a:t>Suhita acharya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349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EB02A3A5-BAF1-4F0E-36CA-141EF658F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9" r="3" b="3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430" name="Rectangle 429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433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ED83AB-6E0A-3D1E-6E45-2CBD5DF4F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1" r="3112" b="-2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03B8E07-739C-167B-2AD7-5A8134676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r="1416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F24F6-77D5-3A59-D5DA-356A065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1"/>
            <a:ext cx="9437159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What is Medicare fraud?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BC4C-EA17-9C59-6253-499908AE1B23}"/>
              </a:ext>
            </a:extLst>
          </p:cNvPr>
          <p:cNvSpPr txBox="1"/>
          <p:nvPr/>
        </p:nvSpPr>
        <p:spPr>
          <a:xfrm>
            <a:off x="1380067" y="2157205"/>
            <a:ext cx="9437159" cy="371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Frauds are committed by Doctors/Hospitals aided by medical malpractices.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Providers try to maximize reimbursement received from Insurance companies via illegitimate activities such as submitting false claims: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How do they commit fraud?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Billing for care that they never rendered.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Submitting duplicate claims. 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Falsifying claim/patient info.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Disguising non-covered services as covered services.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Using incorrect diagnosis/procedure codes.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9E57F-0BD6-8AE7-802E-9A56C8C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Common Types of Health Care Fraud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5E741-6820-005A-7B2B-B8BD6EDEC1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14" r="15972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C016B-220F-AFB4-95CB-4E1416334546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Double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Phantom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Upcoding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Unbundling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Kickbacks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Unnecessary Services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False price reporting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68B-E430-6E78-4E85-E1762F9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374651"/>
            <a:ext cx="10947399" cy="787399"/>
          </a:xfrm>
        </p:spPr>
        <p:txBody>
          <a:bodyPr/>
          <a:lstStyle/>
          <a:p>
            <a:r>
              <a:rPr lang="en-US" b="1" dirty="0"/>
              <a:t>Medicare claims dataset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2229B9-F0F0-27E6-7C21-15FAD89AB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570590"/>
              </p:ext>
            </p:extLst>
          </p:nvPr>
        </p:nvGraphicFramePr>
        <p:xfrm>
          <a:off x="5969000" y="1219200"/>
          <a:ext cx="6718300" cy="505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20C972-5F16-65FB-E4A7-8DA9F1EF018C}"/>
              </a:ext>
            </a:extLst>
          </p:cNvPr>
          <p:cNvSpPr txBox="1"/>
          <p:nvPr/>
        </p:nvSpPr>
        <p:spPr>
          <a:xfrm>
            <a:off x="558801" y="1244600"/>
            <a:ext cx="529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Beneficiary: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 about patients for whom claims have been submitted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106EA-CE6F-C5A6-899A-47DA6838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80811"/>
            <a:ext cx="3979205" cy="1130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Fraud 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EB437-9ED5-4154-8456-77596BC74A6D}"/>
              </a:ext>
            </a:extLst>
          </p:cNvPr>
          <p:cNvSpPr txBox="1"/>
          <p:nvPr/>
        </p:nvSpPr>
        <p:spPr>
          <a:xfrm>
            <a:off x="802178" y="1397000"/>
            <a:ext cx="4002936" cy="450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 labels provided for Hospitals.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Fraud/Non-Fraud providers: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Imbalanced dataset, imbalance handled via SMOTE.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SMOTE and </a:t>
            </a:r>
            <a:r>
              <a:rPr lang="en-US" dirty="0" err="1"/>
              <a:t>BorderlineSMOTE</a:t>
            </a:r>
            <a:r>
              <a:rPr lang="en-US" dirty="0"/>
              <a:t> up sampling technique employed before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E8518-07FB-026A-0E22-1D1E6732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1" y="1788901"/>
            <a:ext cx="6405316" cy="39532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164</TotalTime>
  <Words>212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Healthcare fraud detection</vt:lpstr>
      <vt:lpstr>What is Medicare fraud?</vt:lpstr>
      <vt:lpstr>Common Types of Health Care Fraud:</vt:lpstr>
      <vt:lpstr>Medicare claims dataset</vt:lpstr>
      <vt:lpstr>Fraud labels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fraud detection</dc:title>
  <dc:creator>Suhita Acharya</dc:creator>
  <cp:lastModifiedBy>Suhita Acharya</cp:lastModifiedBy>
  <cp:revision>1</cp:revision>
  <dcterms:created xsi:type="dcterms:W3CDTF">2022-05-25T14:01:39Z</dcterms:created>
  <dcterms:modified xsi:type="dcterms:W3CDTF">2022-05-25T16:46:15Z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