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5" r:id="rId6"/>
    <p:sldId id="276" r:id="rId7"/>
    <p:sldId id="277" r:id="rId8"/>
    <p:sldId id="278" r:id="rId9"/>
    <p:sldId id="279" r:id="rId10"/>
    <p:sldId id="280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7FBB76-A6AE-4D5C-8B5C-89283B37A43A}" v="63" dt="2022-05-26T16:19:38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250" autoAdjust="0"/>
  </p:normalViewPr>
  <p:slideViewPr>
    <p:cSldViewPr snapToGrid="0" snapToObjects="1">
      <p:cViewPr varScale="1">
        <p:scale>
          <a:sx n="97" d="100"/>
          <a:sy n="97" d="100"/>
        </p:scale>
        <p:origin x="37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hita Acharya" userId="043aa87a21745673" providerId="LiveId" clId="{607FBB76-A6AE-4D5C-8B5C-89283B37A43A}"/>
    <pc:docChg chg="undo custSel addSld delSld modSld">
      <pc:chgData name="Suhita Acharya" userId="043aa87a21745673" providerId="LiveId" clId="{607FBB76-A6AE-4D5C-8B5C-89283B37A43A}" dt="2022-05-26T16:38:31.827" v="3202" actId="14100"/>
      <pc:docMkLst>
        <pc:docMk/>
      </pc:docMkLst>
      <pc:sldChg chg="addSp delSp modSp mod setBg addAnim delDesignElem">
        <pc:chgData name="Suhita Acharya" userId="043aa87a21745673" providerId="LiveId" clId="{607FBB76-A6AE-4D5C-8B5C-89283B37A43A}" dt="2022-05-26T15:38:00.844" v="2822"/>
        <pc:sldMkLst>
          <pc:docMk/>
          <pc:sldMk cId="3417721485" sldId="256"/>
        </pc:sldMkLst>
        <pc:spChg chg="mod">
          <ac:chgData name="Suhita Acharya" userId="043aa87a21745673" providerId="LiveId" clId="{607FBB76-A6AE-4D5C-8B5C-89283B37A43A}" dt="2022-05-25T16:09:33.778" v="916" actId="26606"/>
          <ac:spMkLst>
            <pc:docMk/>
            <pc:sldMk cId="3417721485" sldId="256"/>
            <ac:spMk id="2" creationId="{340C7600-5BA8-4A54-887F-74AF87750A31}"/>
          </ac:spMkLst>
        </pc:spChg>
        <pc:spChg chg="mod">
          <ac:chgData name="Suhita Acharya" userId="043aa87a21745673" providerId="LiveId" clId="{607FBB76-A6AE-4D5C-8B5C-89283B37A43A}" dt="2022-05-25T16:09:33.778" v="916" actId="26606"/>
          <ac:spMkLst>
            <pc:docMk/>
            <pc:sldMk cId="3417721485" sldId="256"/>
            <ac:spMk id="3" creationId="{AE584786-6548-4BB4-95FD-977AD1F362C6}"/>
          </ac:spMkLst>
        </pc:spChg>
        <pc:spChg chg="add del">
          <ac:chgData name="Suhita Acharya" userId="043aa87a21745673" providerId="LiveId" clId="{607FBB76-A6AE-4D5C-8B5C-89283B37A43A}" dt="2022-05-25T16:10:23.671" v="923" actId="26606"/>
          <ac:spMkLst>
            <pc:docMk/>
            <pc:sldMk cId="3417721485" sldId="256"/>
            <ac:spMk id="92" creationId="{73710393-C767-43F2-8FBD-DFC6C6DE6FF5}"/>
          </ac:spMkLst>
        </pc:spChg>
        <pc:spChg chg="add del">
          <ac:chgData name="Suhita Acharya" userId="043aa87a21745673" providerId="LiveId" clId="{607FBB76-A6AE-4D5C-8B5C-89283B37A43A}" dt="2022-05-25T16:11:05.292" v="929" actId="26606"/>
          <ac:spMkLst>
            <pc:docMk/>
            <pc:sldMk cId="3417721485" sldId="256"/>
            <ac:spMk id="261" creationId="{73710393-C767-43F2-8FBD-DFC6C6DE6FF5}"/>
          </ac:spMkLst>
        </pc:spChg>
        <pc:spChg chg="add del">
          <ac:chgData name="Suhita Acharya" userId="043aa87a21745673" providerId="LiveId" clId="{607FBB76-A6AE-4D5C-8B5C-89283B37A43A}" dt="2022-05-26T15:38:00.844" v="2822"/>
          <ac:spMkLst>
            <pc:docMk/>
            <pc:sldMk cId="3417721485" sldId="256"/>
            <ac:spMk id="430" creationId="{73710393-C767-43F2-8FBD-DFC6C6DE6FF5}"/>
          </ac:spMkLst>
        </pc:spChg>
        <pc:grpChg chg="add del">
          <ac:chgData name="Suhita Acharya" userId="043aa87a21745673" providerId="LiveId" clId="{607FBB76-A6AE-4D5C-8B5C-89283B37A43A}" dt="2022-05-25T16:10:23.671" v="923" actId="26606"/>
          <ac:grpSpMkLst>
            <pc:docMk/>
            <pc:sldMk cId="3417721485" sldId="256"/>
            <ac:grpSpMk id="10" creationId="{DC1A4634-CF00-456C-BBEC-CEAAAAD069DB}"/>
          </ac:grpSpMkLst>
        </pc:grpChg>
        <pc:grpChg chg="add del">
          <ac:chgData name="Suhita Acharya" userId="043aa87a21745673" providerId="LiveId" clId="{607FBB76-A6AE-4D5C-8B5C-89283B37A43A}" dt="2022-05-25T16:10:23.671" v="923" actId="26606"/>
          <ac:grpSpMkLst>
            <pc:docMk/>
            <pc:sldMk cId="3417721485" sldId="256"/>
            <ac:grpSpMk id="94" creationId="{24BFFD1D-EF0D-48A3-9398-5E7B37687796}"/>
          </ac:grpSpMkLst>
        </pc:grpChg>
        <pc:grpChg chg="add del">
          <ac:chgData name="Suhita Acharya" userId="043aa87a21745673" providerId="LiveId" clId="{607FBB76-A6AE-4D5C-8B5C-89283B37A43A}" dt="2022-05-25T16:11:05.292" v="929" actId="26606"/>
          <ac:grpSpMkLst>
            <pc:docMk/>
            <pc:sldMk cId="3417721485" sldId="256"/>
            <ac:grpSpMk id="179" creationId="{DC1A4634-CF00-456C-BBEC-CEAAAAD069DB}"/>
          </ac:grpSpMkLst>
        </pc:grpChg>
        <pc:grpChg chg="add del">
          <ac:chgData name="Suhita Acharya" userId="043aa87a21745673" providerId="LiveId" clId="{607FBB76-A6AE-4D5C-8B5C-89283B37A43A}" dt="2022-05-25T16:11:05.292" v="929" actId="26606"/>
          <ac:grpSpMkLst>
            <pc:docMk/>
            <pc:sldMk cId="3417721485" sldId="256"/>
            <ac:grpSpMk id="263" creationId="{24BFFD1D-EF0D-48A3-9398-5E7B37687796}"/>
          </ac:grpSpMkLst>
        </pc:grpChg>
        <pc:grpChg chg="add del">
          <ac:chgData name="Suhita Acharya" userId="043aa87a21745673" providerId="LiveId" clId="{607FBB76-A6AE-4D5C-8B5C-89283B37A43A}" dt="2022-05-26T15:38:00.844" v="2822"/>
          <ac:grpSpMkLst>
            <pc:docMk/>
            <pc:sldMk cId="3417721485" sldId="256"/>
            <ac:grpSpMk id="348" creationId="{DC1A4634-CF00-456C-BBEC-CEAAAAD069DB}"/>
          </ac:grpSpMkLst>
        </pc:grpChg>
        <pc:grpChg chg="add del">
          <ac:chgData name="Suhita Acharya" userId="043aa87a21745673" providerId="LiveId" clId="{607FBB76-A6AE-4D5C-8B5C-89283B37A43A}" dt="2022-05-26T15:38:00.844" v="2822"/>
          <ac:grpSpMkLst>
            <pc:docMk/>
            <pc:sldMk cId="3417721485" sldId="256"/>
            <ac:grpSpMk id="432" creationId="{24BFFD1D-EF0D-48A3-9398-5E7B37687796}"/>
          </ac:grpSpMkLst>
        </pc:grpChg>
        <pc:picChg chg="add del mod">
          <ac:chgData name="Suhita Acharya" userId="043aa87a21745673" providerId="LiveId" clId="{607FBB76-A6AE-4D5C-8B5C-89283B37A43A}" dt="2022-05-25T16:10:11.591" v="920" actId="478"/>
          <ac:picMkLst>
            <pc:docMk/>
            <pc:sldMk cId="3417721485" sldId="256"/>
            <ac:picMk id="4" creationId="{5FA87589-8555-0E43-D4E4-3271493967D3}"/>
          </ac:picMkLst>
        </pc:picChg>
        <pc:picChg chg="del mod ord">
          <ac:chgData name="Suhita Acharya" userId="043aa87a21745673" providerId="LiveId" clId="{607FBB76-A6AE-4D5C-8B5C-89283B37A43A}" dt="2022-05-25T16:10:56.591" v="926" actId="478"/>
          <ac:picMkLst>
            <pc:docMk/>
            <pc:sldMk cId="3417721485" sldId="256"/>
            <ac:picMk id="5" creationId="{7C454B0C-0819-4D56-9275-BCE254DA659D}"/>
          </ac:picMkLst>
        </pc:picChg>
        <pc:picChg chg="add mod">
          <ac:chgData name="Suhita Acharya" userId="043aa87a21745673" providerId="LiveId" clId="{607FBB76-A6AE-4D5C-8B5C-89283B37A43A}" dt="2022-05-25T16:11:08.762" v="930" actId="27614"/>
          <ac:picMkLst>
            <pc:docMk/>
            <pc:sldMk cId="3417721485" sldId="256"/>
            <ac:picMk id="6" creationId="{EB02A3A5-BAF1-4F0E-36CA-141EF658F788}"/>
          </ac:picMkLst>
        </pc:picChg>
        <pc:picChg chg="add mod">
          <ac:chgData name="Suhita Acharya" userId="043aa87a21745673" providerId="LiveId" clId="{607FBB76-A6AE-4D5C-8B5C-89283B37A43A}" dt="2022-05-25T16:11:05.292" v="929" actId="26606"/>
          <ac:picMkLst>
            <pc:docMk/>
            <pc:sldMk cId="3417721485" sldId="256"/>
            <ac:picMk id="7" creationId="{41ED83AB-6E0A-3D1E-6E45-2CBD5DF4FA74}"/>
          </ac:picMkLst>
        </pc:picChg>
      </pc:sldChg>
      <pc:sldChg chg="addSp delSp modSp new mod setBg delDesignElem">
        <pc:chgData name="Suhita Acharya" userId="043aa87a21745673" providerId="LiveId" clId="{607FBB76-A6AE-4D5C-8B5C-89283B37A43A}" dt="2022-05-26T16:31:24.086" v="3162" actId="20577"/>
        <pc:sldMkLst>
          <pc:docMk/>
          <pc:sldMk cId="109806339" sldId="275"/>
        </pc:sldMkLst>
        <pc:spChg chg="mod">
          <ac:chgData name="Suhita Acharya" userId="043aa87a21745673" providerId="LiveId" clId="{607FBB76-A6AE-4D5C-8B5C-89283B37A43A}" dt="2022-05-26T16:31:24.086" v="3162" actId="20577"/>
          <ac:spMkLst>
            <pc:docMk/>
            <pc:sldMk cId="109806339" sldId="275"/>
            <ac:spMk id="2" creationId="{E0DF24F6-77D5-3A59-D5DA-356A06571B0A}"/>
          </ac:spMkLst>
        </pc:spChg>
        <pc:spChg chg="del mod">
          <ac:chgData name="Suhita Acharya" userId="043aa87a21745673" providerId="LiveId" clId="{607FBB76-A6AE-4D5C-8B5C-89283B37A43A}" dt="2022-05-25T15:24:09.445" v="40" actId="478"/>
          <ac:spMkLst>
            <pc:docMk/>
            <pc:sldMk cId="109806339" sldId="275"/>
            <ac:spMk id="3" creationId="{22DEED26-3667-CB76-BF0D-081B2F1B9524}"/>
          </ac:spMkLst>
        </pc:spChg>
        <pc:spChg chg="add mod">
          <ac:chgData name="Suhita Acharya" userId="043aa87a21745673" providerId="LiveId" clId="{607FBB76-A6AE-4D5C-8B5C-89283B37A43A}" dt="2022-05-26T16:31:11.780" v="3161" actId="26606"/>
          <ac:spMkLst>
            <pc:docMk/>
            <pc:sldMk cId="109806339" sldId="275"/>
            <ac:spMk id="4" creationId="{A252BC4C-EA17-9C59-6253-499908AE1B23}"/>
          </ac:spMkLst>
        </pc:spChg>
        <pc:spChg chg="add del">
          <ac:chgData name="Suhita Acharya" userId="043aa87a21745673" providerId="LiveId" clId="{607FBB76-A6AE-4D5C-8B5C-89283B37A43A}" dt="2022-05-26T15:38:00.844" v="2822"/>
          <ac:spMkLst>
            <pc:docMk/>
            <pc:sldMk cId="109806339" sldId="275"/>
            <ac:spMk id="73" creationId="{168A5C37-E0A9-462D-BC65-C14D9025FB87}"/>
          </ac:spMkLst>
        </pc:spChg>
        <pc:spChg chg="add">
          <ac:chgData name="Suhita Acharya" userId="043aa87a21745673" providerId="LiveId" clId="{607FBB76-A6AE-4D5C-8B5C-89283B37A43A}" dt="2022-05-26T16:31:11.780" v="3161" actId="26606"/>
          <ac:spMkLst>
            <pc:docMk/>
            <pc:sldMk cId="109806339" sldId="275"/>
            <ac:spMk id="1029" creationId="{8374870F-1752-4237-B947-CBDD8C3BF0E3}"/>
          </ac:spMkLst>
        </pc:spChg>
        <pc:picChg chg="add del">
          <ac:chgData name="Suhita Acharya" userId="043aa87a21745673" providerId="LiveId" clId="{607FBB76-A6AE-4D5C-8B5C-89283B37A43A}" dt="2022-05-26T15:38:00.844" v="2822"/>
          <ac:picMkLst>
            <pc:docMk/>
            <pc:sldMk cId="109806339" sldId="275"/>
            <ac:picMk id="71" creationId="{C63E20F8-074D-4B3B-AE66-7BBD6F1CB724}"/>
          </ac:picMkLst>
        </pc:picChg>
        <pc:picChg chg="add mod ord">
          <ac:chgData name="Suhita Acharya" userId="043aa87a21745673" providerId="LiveId" clId="{607FBB76-A6AE-4D5C-8B5C-89283B37A43A}" dt="2022-05-25T16:04:54.899" v="897" actId="26606"/>
          <ac:picMkLst>
            <pc:docMk/>
            <pc:sldMk cId="109806339" sldId="275"/>
            <ac:picMk id="1026" creationId="{803B8E07-739C-167B-2AD7-5A813467656D}"/>
          </ac:picMkLst>
        </pc:picChg>
        <pc:picChg chg="add">
          <ac:chgData name="Suhita Acharya" userId="043aa87a21745673" providerId="LiveId" clId="{607FBB76-A6AE-4D5C-8B5C-89283B37A43A}" dt="2022-05-26T16:31:11.780" v="3161" actId="26606"/>
          <ac:picMkLst>
            <pc:docMk/>
            <pc:sldMk cId="109806339" sldId="275"/>
            <ac:picMk id="1028" creationId="{790749C0-6AC8-4F8E-8C23-94E9CD2E24A2}"/>
          </ac:picMkLst>
        </pc:picChg>
      </pc:sldChg>
      <pc:sldChg chg="addSp delSp modSp new mod setBg delDesignElem modNotesTx">
        <pc:chgData name="Suhita Acharya" userId="043aa87a21745673" providerId="LiveId" clId="{607FBB76-A6AE-4D5C-8B5C-89283B37A43A}" dt="2022-05-26T15:38:00.844" v="2822"/>
        <pc:sldMkLst>
          <pc:docMk/>
          <pc:sldMk cId="4229878032" sldId="276"/>
        </pc:sldMkLst>
        <pc:spChg chg="mod">
          <ac:chgData name="Suhita Acharya" userId="043aa87a21745673" providerId="LiveId" clId="{607FBB76-A6AE-4D5C-8B5C-89283B37A43A}" dt="2022-05-25T16:27:16.281" v="1290" actId="113"/>
          <ac:spMkLst>
            <pc:docMk/>
            <pc:sldMk cId="4229878032" sldId="276"/>
            <ac:spMk id="2" creationId="{3E69E57F-0BD6-8AE7-802E-9A56C8C9C9B2}"/>
          </ac:spMkLst>
        </pc:spChg>
        <pc:spChg chg="add del mod">
          <ac:chgData name="Suhita Acharya" userId="043aa87a21745673" providerId="LiveId" clId="{607FBB76-A6AE-4D5C-8B5C-89283B37A43A}" dt="2022-05-25T15:52:41.827" v="742"/>
          <ac:spMkLst>
            <pc:docMk/>
            <pc:sldMk cId="4229878032" sldId="276"/>
            <ac:spMk id="3" creationId="{D985761D-ED3D-4348-C483-5F5D47D2A5CB}"/>
          </ac:spMkLst>
        </pc:spChg>
        <pc:spChg chg="add mod ord">
          <ac:chgData name="Suhita Acharya" userId="043aa87a21745673" providerId="LiveId" clId="{607FBB76-A6AE-4D5C-8B5C-89283B37A43A}" dt="2022-05-25T16:04:11.424" v="896" actId="26606"/>
          <ac:spMkLst>
            <pc:docMk/>
            <pc:sldMk cId="4229878032" sldId="276"/>
            <ac:spMk id="4" creationId="{7ACC016B-220F-AFB4-95CB-4E1416334546}"/>
          </ac:spMkLst>
        </pc:spChg>
        <pc:picChg chg="add mod">
          <ac:chgData name="Suhita Acharya" userId="043aa87a21745673" providerId="LiveId" clId="{607FBB76-A6AE-4D5C-8B5C-89283B37A43A}" dt="2022-05-25T16:04:11.424" v="896" actId="26606"/>
          <ac:picMkLst>
            <pc:docMk/>
            <pc:sldMk cId="4229878032" sldId="276"/>
            <ac:picMk id="5" creationId="{9555E741-6820-005A-7B2B-B8BD6EDEC190}"/>
          </ac:picMkLst>
        </pc:picChg>
        <pc:picChg chg="add del">
          <ac:chgData name="Suhita Acharya" userId="043aa87a21745673" providerId="LiveId" clId="{607FBB76-A6AE-4D5C-8B5C-89283B37A43A}" dt="2022-05-26T15:38:00.844" v="2822"/>
          <ac:picMkLst>
            <pc:docMk/>
            <pc:sldMk cId="4229878032" sldId="276"/>
            <ac:picMk id="10" creationId="{DF6A9299-1D12-47E2-9DD4-03342553C4AA}"/>
          </ac:picMkLst>
        </pc:picChg>
      </pc:sldChg>
      <pc:sldChg chg="addSp modSp new mod">
        <pc:chgData name="Suhita Acharya" userId="043aa87a21745673" providerId="LiveId" clId="{607FBB76-A6AE-4D5C-8B5C-89283B37A43A}" dt="2022-05-25T16:27:54.877" v="1292" actId="1076"/>
        <pc:sldMkLst>
          <pc:docMk/>
          <pc:sldMk cId="2715558511" sldId="277"/>
        </pc:sldMkLst>
        <pc:spChg chg="mod">
          <ac:chgData name="Suhita Acharya" userId="043aa87a21745673" providerId="LiveId" clId="{607FBB76-A6AE-4D5C-8B5C-89283B37A43A}" dt="2022-05-25T16:27:21.591" v="1291" actId="113"/>
          <ac:spMkLst>
            <pc:docMk/>
            <pc:sldMk cId="2715558511" sldId="277"/>
            <ac:spMk id="2" creationId="{060A368B-E430-6E78-4E85-E1762F93AD88}"/>
          </ac:spMkLst>
        </pc:spChg>
        <pc:spChg chg="add mod">
          <ac:chgData name="Suhita Acharya" userId="043aa87a21745673" providerId="LiveId" clId="{607FBB76-A6AE-4D5C-8B5C-89283B37A43A}" dt="2022-05-25T16:27:54.877" v="1292" actId="1076"/>
          <ac:spMkLst>
            <pc:docMk/>
            <pc:sldMk cId="2715558511" sldId="277"/>
            <ac:spMk id="4" creationId="{E020C972-5F16-65FB-E4A7-8DA9F1EF018C}"/>
          </ac:spMkLst>
        </pc:spChg>
        <pc:graphicFrameChg chg="add mod modGraphic">
          <ac:chgData name="Suhita Acharya" userId="043aa87a21745673" providerId="LiveId" clId="{607FBB76-A6AE-4D5C-8B5C-89283B37A43A}" dt="2022-05-25T16:17:38.129" v="993" actId="14100"/>
          <ac:graphicFrameMkLst>
            <pc:docMk/>
            <pc:sldMk cId="2715558511" sldId="277"/>
            <ac:graphicFrameMk id="3" creationId="{C22229B9-F0F0-27E6-7C21-15FAD89ABDA7}"/>
          </ac:graphicFrameMkLst>
        </pc:graphicFrameChg>
      </pc:sldChg>
      <pc:sldChg chg="addSp delSp modSp new mod setBg delDesignElem">
        <pc:chgData name="Suhita Acharya" userId="043aa87a21745673" providerId="LiveId" clId="{607FBB76-A6AE-4D5C-8B5C-89283B37A43A}" dt="2022-05-26T15:38:00.844" v="2822"/>
        <pc:sldMkLst>
          <pc:docMk/>
          <pc:sldMk cId="3669305936" sldId="278"/>
        </pc:sldMkLst>
        <pc:spChg chg="mod">
          <ac:chgData name="Suhita Acharya" userId="043aa87a21745673" providerId="LiveId" clId="{607FBB76-A6AE-4D5C-8B5C-89283B37A43A}" dt="2022-05-25T16:38:06.227" v="1366" actId="14100"/>
          <ac:spMkLst>
            <pc:docMk/>
            <pc:sldMk cId="3669305936" sldId="278"/>
            <ac:spMk id="2" creationId="{814106EA-CE6F-C5A6-899A-47DA6838DA91}"/>
          </ac:spMkLst>
        </pc:spChg>
        <pc:spChg chg="add mod">
          <ac:chgData name="Suhita Acharya" userId="043aa87a21745673" providerId="LiveId" clId="{607FBB76-A6AE-4D5C-8B5C-89283B37A43A}" dt="2022-05-25T16:46:12.190" v="1593" actId="1076"/>
          <ac:spMkLst>
            <pc:docMk/>
            <pc:sldMk cId="3669305936" sldId="278"/>
            <ac:spMk id="5" creationId="{358EB437-9ED5-4154-8456-77596BC74A6D}"/>
          </ac:spMkLst>
        </pc:spChg>
        <pc:picChg chg="add mod ord">
          <ac:chgData name="Suhita Acharya" userId="043aa87a21745673" providerId="LiveId" clId="{607FBB76-A6AE-4D5C-8B5C-89283B37A43A}" dt="2022-05-25T16:45:36.451" v="1592" actId="1076"/>
          <ac:picMkLst>
            <pc:docMk/>
            <pc:sldMk cId="3669305936" sldId="278"/>
            <ac:picMk id="4" creationId="{49BE8518-07FB-026A-0E22-1D1E6732E230}"/>
          </ac:picMkLst>
        </pc:picChg>
        <pc:picChg chg="add del">
          <ac:chgData name="Suhita Acharya" userId="043aa87a21745673" providerId="LiveId" clId="{607FBB76-A6AE-4D5C-8B5C-89283B37A43A}" dt="2022-05-26T15:38:00.844" v="2822"/>
          <ac:picMkLst>
            <pc:docMk/>
            <pc:sldMk cId="3669305936" sldId="278"/>
            <ac:picMk id="10" creationId="{A53ED3FC-3BE8-4F1F-BEF1-74B1C721718A}"/>
          </ac:picMkLst>
        </pc:picChg>
      </pc:sldChg>
      <pc:sldChg chg="addSp delSp modSp new mod setBg setClrOvrMap">
        <pc:chgData name="Suhita Acharya" userId="043aa87a21745673" providerId="LiveId" clId="{607FBB76-A6AE-4D5C-8B5C-89283B37A43A}" dt="2022-05-25T18:03:21.575" v="2526" actId="20577"/>
        <pc:sldMkLst>
          <pc:docMk/>
          <pc:sldMk cId="3720491222" sldId="279"/>
        </pc:sldMkLst>
        <pc:spChg chg="mod">
          <ac:chgData name="Suhita Acharya" userId="043aa87a21745673" providerId="LiveId" clId="{607FBB76-A6AE-4D5C-8B5C-89283B37A43A}" dt="2022-05-25T18:02:57.157" v="2524" actId="26606"/>
          <ac:spMkLst>
            <pc:docMk/>
            <pc:sldMk cId="3720491222" sldId="279"/>
            <ac:spMk id="2" creationId="{5F1200C3-E577-EE07-1600-5D17B5E9D7F9}"/>
          </ac:spMkLst>
        </pc:spChg>
        <pc:spChg chg="add del mod">
          <ac:chgData name="Suhita Acharya" userId="043aa87a21745673" providerId="LiveId" clId="{607FBB76-A6AE-4D5C-8B5C-89283B37A43A}" dt="2022-05-25T18:03:21.575" v="2526" actId="20577"/>
          <ac:spMkLst>
            <pc:docMk/>
            <pc:sldMk cId="3720491222" sldId="279"/>
            <ac:spMk id="3" creationId="{19A1C725-FD9C-C017-578A-632937CDA398}"/>
          </ac:spMkLst>
        </pc:spChg>
        <pc:spChg chg="add mod">
          <ac:chgData name="Suhita Acharya" userId="043aa87a21745673" providerId="LiveId" clId="{607FBB76-A6AE-4D5C-8B5C-89283B37A43A}" dt="2022-05-25T18:02:57.157" v="2524" actId="26606"/>
          <ac:spMkLst>
            <pc:docMk/>
            <pc:sldMk cId="3720491222" sldId="279"/>
            <ac:spMk id="4" creationId="{DD2F982C-82E2-A7A3-46F8-856B0A7D8649}"/>
          </ac:spMkLst>
        </pc:spChg>
        <pc:spChg chg="add del">
          <ac:chgData name="Suhita Acharya" userId="043aa87a21745673" providerId="LiveId" clId="{607FBB76-A6AE-4D5C-8B5C-89283B37A43A}" dt="2022-05-25T18:02:19.039" v="2520" actId="26606"/>
          <ac:spMkLst>
            <pc:docMk/>
            <pc:sldMk cId="3720491222" sldId="279"/>
            <ac:spMk id="11" creationId="{50E53EDA-3B94-4F6B-9E86-D3BB9EBB9616}"/>
          </ac:spMkLst>
        </pc:spChg>
        <pc:spChg chg="add del">
          <ac:chgData name="Suhita Acharya" userId="043aa87a21745673" providerId="LiveId" clId="{607FBB76-A6AE-4D5C-8B5C-89283B37A43A}" dt="2022-05-25T18:02:09.525" v="2516" actId="26606"/>
          <ac:spMkLst>
            <pc:docMk/>
            <pc:sldMk cId="3720491222" sldId="279"/>
            <ac:spMk id="12" creationId="{4117F0C1-BCBB-40C7-99D6-F703E7A4B5F3}"/>
          </ac:spMkLst>
        </pc:spChg>
        <pc:spChg chg="add del">
          <ac:chgData name="Suhita Acharya" userId="043aa87a21745673" providerId="LiveId" clId="{607FBB76-A6AE-4D5C-8B5C-89283B37A43A}" dt="2022-05-25T18:02:09.525" v="2516" actId="26606"/>
          <ac:spMkLst>
            <pc:docMk/>
            <pc:sldMk cId="3720491222" sldId="279"/>
            <ac:spMk id="14" creationId="{D1A5D8BC-B41A-4E96-91C4-D60F5162257E}"/>
          </ac:spMkLst>
        </pc:spChg>
        <pc:spChg chg="add del">
          <ac:chgData name="Suhita Acharya" userId="043aa87a21745673" providerId="LiveId" clId="{607FBB76-A6AE-4D5C-8B5C-89283B37A43A}" dt="2022-05-25T18:02:09.525" v="2516" actId="26606"/>
          <ac:spMkLst>
            <pc:docMk/>
            <pc:sldMk cId="3720491222" sldId="279"/>
            <ac:spMk id="18" creationId="{51287385-D3EA-47A8-A127-6061791ADBB6}"/>
          </ac:spMkLst>
        </pc:spChg>
        <pc:spChg chg="add del">
          <ac:chgData name="Suhita Acharya" userId="043aa87a21745673" providerId="LiveId" clId="{607FBB76-A6AE-4D5C-8B5C-89283B37A43A}" dt="2022-05-25T18:02:13.059" v="2518" actId="26606"/>
          <ac:spMkLst>
            <pc:docMk/>
            <pc:sldMk cId="3720491222" sldId="279"/>
            <ac:spMk id="21" creationId="{CFF5BED3-4EE4-425F-A016-C272586B88E5}"/>
          </ac:spMkLst>
        </pc:spChg>
        <pc:spChg chg="add del">
          <ac:chgData name="Suhita Acharya" userId="043aa87a21745673" providerId="LiveId" clId="{607FBB76-A6AE-4D5C-8B5C-89283B37A43A}" dt="2022-05-25T18:02:13.059" v="2518" actId="26606"/>
          <ac:spMkLst>
            <pc:docMk/>
            <pc:sldMk cId="3720491222" sldId="279"/>
            <ac:spMk id="22" creationId="{D856B4CA-4519-432C-ABFD-F2AE5D70E09C}"/>
          </ac:spMkLst>
        </pc:spChg>
        <pc:spChg chg="add del">
          <ac:chgData name="Suhita Acharya" userId="043aa87a21745673" providerId="LiveId" clId="{607FBB76-A6AE-4D5C-8B5C-89283B37A43A}" dt="2022-05-25T18:02:13.059" v="2518" actId="26606"/>
          <ac:spMkLst>
            <pc:docMk/>
            <pc:sldMk cId="3720491222" sldId="279"/>
            <ac:spMk id="23" creationId="{61D03B64-A2F8-4473-8457-9A6A36B67B89}"/>
          </ac:spMkLst>
        </pc:spChg>
        <pc:spChg chg="add del">
          <ac:chgData name="Suhita Acharya" userId="043aa87a21745673" providerId="LiveId" clId="{607FBB76-A6AE-4D5C-8B5C-89283B37A43A}" dt="2022-05-25T18:02:19.039" v="2520" actId="26606"/>
          <ac:spMkLst>
            <pc:docMk/>
            <pc:sldMk cId="3720491222" sldId="279"/>
            <ac:spMk id="27" creationId="{19A1C725-FD9C-C017-578A-632937CDA398}"/>
          </ac:spMkLst>
        </pc:spChg>
        <pc:spChg chg="add del">
          <ac:chgData name="Suhita Acharya" userId="043aa87a21745673" providerId="LiveId" clId="{607FBB76-A6AE-4D5C-8B5C-89283B37A43A}" dt="2022-05-25T18:02:30.326" v="2522" actId="26606"/>
          <ac:spMkLst>
            <pc:docMk/>
            <pc:sldMk cId="3720491222" sldId="279"/>
            <ac:spMk id="30" creationId="{6A166780-9337-4437-95D3-5EA9D55AAAC5}"/>
          </ac:spMkLst>
        </pc:spChg>
        <pc:spChg chg="add del">
          <ac:chgData name="Suhita Acharya" userId="043aa87a21745673" providerId="LiveId" clId="{607FBB76-A6AE-4D5C-8B5C-89283B37A43A}" dt="2022-05-25T18:02:30.326" v="2522" actId="26606"/>
          <ac:spMkLst>
            <pc:docMk/>
            <pc:sldMk cId="3720491222" sldId="279"/>
            <ac:spMk id="31" creationId="{EB3D0F40-BF1F-4120-945D-90C5AAD6E35A}"/>
          </ac:spMkLst>
        </pc:spChg>
        <pc:spChg chg="add del">
          <ac:chgData name="Suhita Acharya" userId="043aa87a21745673" providerId="LiveId" clId="{607FBB76-A6AE-4D5C-8B5C-89283B37A43A}" dt="2022-05-25T18:02:30.326" v="2522" actId="26606"/>
          <ac:spMkLst>
            <pc:docMk/>
            <pc:sldMk cId="3720491222" sldId="279"/>
            <ac:spMk id="33" creationId="{66F4F323-644B-4A47-97E9-BFB73840F402}"/>
          </ac:spMkLst>
        </pc:spChg>
        <pc:spChg chg="add del">
          <ac:chgData name="Suhita Acharya" userId="043aa87a21745673" providerId="LiveId" clId="{607FBB76-A6AE-4D5C-8B5C-89283B37A43A}" dt="2022-05-25T18:02:57.157" v="2524" actId="26606"/>
          <ac:spMkLst>
            <pc:docMk/>
            <pc:sldMk cId="3720491222" sldId="279"/>
            <ac:spMk id="37" creationId="{E1EB41F2-E181-4D4D-9131-A30F6B0AE596}"/>
          </ac:spMkLst>
        </pc:spChg>
        <pc:spChg chg="add del">
          <ac:chgData name="Suhita Acharya" userId="043aa87a21745673" providerId="LiveId" clId="{607FBB76-A6AE-4D5C-8B5C-89283B37A43A}" dt="2022-05-25T18:02:57.157" v="2524" actId="26606"/>
          <ac:spMkLst>
            <pc:docMk/>
            <pc:sldMk cId="3720491222" sldId="279"/>
            <ac:spMk id="38" creationId="{3D63CC92-C517-4C71-9222-4579252CD62E}"/>
          </ac:spMkLst>
        </pc:spChg>
        <pc:spChg chg="add del">
          <ac:chgData name="Suhita Acharya" userId="043aa87a21745673" providerId="LiveId" clId="{607FBB76-A6AE-4D5C-8B5C-89283B37A43A}" dt="2022-05-25T18:02:57.157" v="2524" actId="26606"/>
          <ac:spMkLst>
            <pc:docMk/>
            <pc:sldMk cId="3720491222" sldId="279"/>
            <ac:spMk id="39" creationId="{19A1C725-FD9C-C017-578A-632937CDA398}"/>
          </ac:spMkLst>
        </pc:spChg>
        <pc:graphicFrameChg chg="add del">
          <ac:chgData name="Suhita Acharya" userId="043aa87a21745673" providerId="LiveId" clId="{607FBB76-A6AE-4D5C-8B5C-89283B37A43A}" dt="2022-05-25T18:02:09.525" v="2516" actId="26606"/>
          <ac:graphicFrameMkLst>
            <pc:docMk/>
            <pc:sldMk cId="3720491222" sldId="279"/>
            <ac:graphicFrameMk id="6" creationId="{059DA4B3-B2F9-A10D-A416-7CA237E9122F}"/>
          </ac:graphicFrameMkLst>
        </pc:graphicFrameChg>
        <pc:graphicFrameChg chg="add del">
          <ac:chgData name="Suhita Acharya" userId="043aa87a21745673" providerId="LiveId" clId="{607FBB76-A6AE-4D5C-8B5C-89283B37A43A}" dt="2022-05-25T18:02:13.059" v="2518" actId="26606"/>
          <ac:graphicFrameMkLst>
            <pc:docMk/>
            <pc:sldMk cId="3720491222" sldId="279"/>
            <ac:graphicFrameMk id="25" creationId="{7B0A3CB5-4B85-A178-FD74-25A3CBF9B577}"/>
          </ac:graphicFrameMkLst>
        </pc:graphicFrameChg>
        <pc:graphicFrameChg chg="add del">
          <ac:chgData name="Suhita Acharya" userId="043aa87a21745673" providerId="LiveId" clId="{607FBB76-A6AE-4D5C-8B5C-89283B37A43A}" dt="2022-05-25T18:02:30.326" v="2522" actId="26606"/>
          <ac:graphicFrameMkLst>
            <pc:docMk/>
            <pc:sldMk cId="3720491222" sldId="279"/>
            <ac:graphicFrameMk id="34" creationId="{74E22ABE-8F05-006A-3D59-F40EB947AD3E}"/>
          </ac:graphicFrameMkLst>
        </pc:graphicFrameChg>
        <pc:picChg chg="add del">
          <ac:chgData name="Suhita Acharya" userId="043aa87a21745673" providerId="LiveId" clId="{607FBB76-A6AE-4D5C-8B5C-89283B37A43A}" dt="2022-05-25T18:02:19.039" v="2520" actId="26606"/>
          <ac:picMkLst>
            <pc:docMk/>
            <pc:sldMk cId="3720491222" sldId="279"/>
            <ac:picMk id="9" creationId="{A17F7527-5AC0-479A-B79F-9CF463410490}"/>
          </ac:picMkLst>
        </pc:picChg>
        <pc:picChg chg="add del">
          <ac:chgData name="Suhita Acharya" userId="043aa87a21745673" providerId="LiveId" clId="{607FBB76-A6AE-4D5C-8B5C-89283B37A43A}" dt="2022-05-25T18:02:09.525" v="2516" actId="26606"/>
          <ac:picMkLst>
            <pc:docMk/>
            <pc:sldMk cId="3720491222" sldId="279"/>
            <ac:picMk id="10" creationId="{42476583-CC33-45CE-B51B-215B5673CD22}"/>
          </ac:picMkLst>
        </pc:picChg>
        <pc:picChg chg="add del">
          <ac:chgData name="Suhita Acharya" userId="043aa87a21745673" providerId="LiveId" clId="{607FBB76-A6AE-4D5C-8B5C-89283B37A43A}" dt="2022-05-25T18:02:57.157" v="2524" actId="26606"/>
          <ac:picMkLst>
            <pc:docMk/>
            <pc:sldMk cId="3720491222" sldId="279"/>
            <ac:picMk id="15" creationId="{40A39FDC-39F4-4CB7-873B-8D786EC02516}"/>
          </ac:picMkLst>
        </pc:picChg>
        <pc:picChg chg="add del">
          <ac:chgData name="Suhita Acharya" userId="043aa87a21745673" providerId="LiveId" clId="{607FBB76-A6AE-4D5C-8B5C-89283B37A43A}" dt="2022-05-25T18:02:09.525" v="2516" actId="26606"/>
          <ac:picMkLst>
            <pc:docMk/>
            <pc:sldMk cId="3720491222" sldId="279"/>
            <ac:picMk id="16" creationId="{0D321D5F-FA18-4271-9EAA-0BEA14116BB5}"/>
          </ac:picMkLst>
        </pc:picChg>
        <pc:picChg chg="add del">
          <ac:chgData name="Suhita Acharya" userId="043aa87a21745673" providerId="LiveId" clId="{607FBB76-A6AE-4D5C-8B5C-89283B37A43A}" dt="2022-05-25T18:02:13.059" v="2518" actId="26606"/>
          <ac:picMkLst>
            <pc:docMk/>
            <pc:sldMk cId="3720491222" sldId="279"/>
            <ac:picMk id="20" creationId="{42476583-CC33-45CE-B51B-215B5673CD22}"/>
          </ac:picMkLst>
        </pc:picChg>
        <pc:picChg chg="add del">
          <ac:chgData name="Suhita Acharya" userId="043aa87a21745673" providerId="LiveId" clId="{607FBB76-A6AE-4D5C-8B5C-89283B37A43A}" dt="2022-05-25T18:02:13.059" v="2518" actId="26606"/>
          <ac:picMkLst>
            <pc:docMk/>
            <pc:sldMk cId="3720491222" sldId="279"/>
            <ac:picMk id="24" creationId="{01C3CE7E-C09F-4DAB-A9B8-00CB40334B33}"/>
          </ac:picMkLst>
        </pc:picChg>
        <pc:picChg chg="add del">
          <ac:chgData name="Suhita Acharya" userId="043aa87a21745673" providerId="LiveId" clId="{607FBB76-A6AE-4D5C-8B5C-89283B37A43A}" dt="2022-05-25T18:02:30.326" v="2522" actId="26606"/>
          <ac:picMkLst>
            <pc:docMk/>
            <pc:sldMk cId="3720491222" sldId="279"/>
            <ac:picMk id="29" creationId="{42476583-CC33-45CE-B51B-215B5673CD22}"/>
          </ac:picMkLst>
        </pc:picChg>
        <pc:picChg chg="add del">
          <ac:chgData name="Suhita Acharya" userId="043aa87a21745673" providerId="LiveId" clId="{607FBB76-A6AE-4D5C-8B5C-89283B37A43A}" dt="2022-05-25T18:02:30.326" v="2522" actId="26606"/>
          <ac:picMkLst>
            <pc:docMk/>
            <pc:sldMk cId="3720491222" sldId="279"/>
            <ac:picMk id="32" creationId="{15640A69-3748-450C-8DDB-B2051AC04BC7}"/>
          </ac:picMkLst>
        </pc:picChg>
        <pc:picChg chg="add del">
          <ac:chgData name="Suhita Acharya" userId="043aa87a21745673" providerId="LiveId" clId="{607FBB76-A6AE-4D5C-8B5C-89283B37A43A}" dt="2022-05-25T18:02:57.157" v="2524" actId="26606"/>
          <ac:picMkLst>
            <pc:docMk/>
            <pc:sldMk cId="3720491222" sldId="279"/>
            <ac:picMk id="36" creationId="{A17F7527-5AC0-479A-B79F-9CF463410490}"/>
          </ac:picMkLst>
        </pc:picChg>
        <pc:cxnChg chg="add del">
          <ac:chgData name="Suhita Acharya" userId="043aa87a21745673" providerId="LiveId" clId="{607FBB76-A6AE-4D5C-8B5C-89283B37A43A}" dt="2022-05-25T18:02:19.039" v="2520" actId="26606"/>
          <ac:cxnSpMkLst>
            <pc:docMk/>
            <pc:sldMk cId="3720491222" sldId="279"/>
            <ac:cxnSpMk id="13" creationId="{30EFD79F-7790-479B-B7DB-BD0D8C101DDD}"/>
          </ac:cxnSpMkLst>
        </pc:cxnChg>
      </pc:sldChg>
      <pc:sldChg chg="addSp delSp modSp new mod setBg">
        <pc:chgData name="Suhita Acharya" userId="043aa87a21745673" providerId="LiveId" clId="{607FBB76-A6AE-4D5C-8B5C-89283B37A43A}" dt="2022-05-26T13:45:39.745" v="2761" actId="1076"/>
        <pc:sldMkLst>
          <pc:docMk/>
          <pc:sldMk cId="1693661842" sldId="280"/>
        </pc:sldMkLst>
        <pc:spChg chg="mod">
          <ac:chgData name="Suhita Acharya" userId="043aa87a21745673" providerId="LiveId" clId="{607FBB76-A6AE-4D5C-8B5C-89283B37A43A}" dt="2022-05-26T13:45:39.745" v="2761" actId="1076"/>
          <ac:spMkLst>
            <pc:docMk/>
            <pc:sldMk cId="1693661842" sldId="280"/>
            <ac:spMk id="2" creationId="{E357678B-1A1A-7C0C-5FD4-FCE94B1EBC3D}"/>
          </ac:spMkLst>
        </pc:spChg>
        <pc:spChg chg="add mod">
          <ac:chgData name="Suhita Acharya" userId="043aa87a21745673" providerId="LiveId" clId="{607FBB76-A6AE-4D5C-8B5C-89283B37A43A}" dt="2022-05-26T13:45:36.684" v="2760" actId="1076"/>
          <ac:spMkLst>
            <pc:docMk/>
            <pc:sldMk cId="1693661842" sldId="280"/>
            <ac:spMk id="9" creationId="{C2639FFB-CADA-F744-7763-BA6F9BCB2618}"/>
          </ac:spMkLst>
        </pc:spChg>
        <pc:spChg chg="add mod">
          <ac:chgData name="Suhita Acharya" userId="043aa87a21745673" providerId="LiveId" clId="{607FBB76-A6AE-4D5C-8B5C-89283B37A43A}" dt="2022-05-26T13:45:07.064" v="2756" actId="12"/>
          <ac:spMkLst>
            <pc:docMk/>
            <pc:sldMk cId="1693661842" sldId="280"/>
            <ac:spMk id="10" creationId="{EE8FFD8F-8B25-49FD-F70D-2FE73646ABC0}"/>
          </ac:spMkLst>
        </pc:spChg>
        <pc:spChg chg="add del">
          <ac:chgData name="Suhita Acharya" userId="043aa87a21745673" providerId="LiveId" clId="{607FBB76-A6AE-4D5C-8B5C-89283B37A43A}" dt="2022-05-25T18:21:37.430" v="2590" actId="26606"/>
          <ac:spMkLst>
            <pc:docMk/>
            <pc:sldMk cId="1693661842" sldId="280"/>
            <ac:spMk id="15" creationId="{8B10BF6C-3665-4F44-AECF-93A3A986EEFF}"/>
          </ac:spMkLst>
        </pc:spChg>
        <pc:spChg chg="add del">
          <ac:chgData name="Suhita Acharya" userId="043aa87a21745673" providerId="LiveId" clId="{607FBB76-A6AE-4D5C-8B5C-89283B37A43A}" dt="2022-05-25T18:21:37.430" v="2590" actId="26606"/>
          <ac:spMkLst>
            <pc:docMk/>
            <pc:sldMk cId="1693661842" sldId="280"/>
            <ac:spMk id="17" creationId="{2686FD45-663C-4668-8418-20199A171676}"/>
          </ac:spMkLst>
        </pc:spChg>
        <pc:spChg chg="add del">
          <ac:chgData name="Suhita Acharya" userId="043aa87a21745673" providerId="LiveId" clId="{607FBB76-A6AE-4D5C-8B5C-89283B37A43A}" dt="2022-05-25T18:21:37.430" v="2590" actId="26606"/>
          <ac:spMkLst>
            <pc:docMk/>
            <pc:sldMk cId="1693661842" sldId="280"/>
            <ac:spMk id="19" creationId="{812F6BC3-2C27-4D47-B3FC-14C36ABB720A}"/>
          </ac:spMkLst>
        </pc:spChg>
        <pc:picChg chg="add mod ord">
          <ac:chgData name="Suhita Acharya" userId="043aa87a21745673" providerId="LiveId" clId="{607FBB76-A6AE-4D5C-8B5C-89283B37A43A}" dt="2022-05-26T13:45:30.642" v="2758" actId="1076"/>
          <ac:picMkLst>
            <pc:docMk/>
            <pc:sldMk cId="1693661842" sldId="280"/>
            <ac:picMk id="4" creationId="{ED85C09D-8BF6-16FD-1EA0-B3A20F5AAFBB}"/>
          </ac:picMkLst>
        </pc:picChg>
        <pc:picChg chg="add mod">
          <ac:chgData name="Suhita Acharya" userId="043aa87a21745673" providerId="LiveId" clId="{607FBB76-A6AE-4D5C-8B5C-89283B37A43A}" dt="2022-05-26T13:45:32.826" v="2759" actId="1076"/>
          <ac:picMkLst>
            <pc:docMk/>
            <pc:sldMk cId="1693661842" sldId="280"/>
            <ac:picMk id="6" creationId="{70ED257C-811C-2957-678E-463EB3291ADF}"/>
          </ac:picMkLst>
        </pc:picChg>
        <pc:picChg chg="add mod">
          <ac:chgData name="Suhita Acharya" userId="043aa87a21745673" providerId="LiveId" clId="{607FBB76-A6AE-4D5C-8B5C-89283B37A43A}" dt="2022-05-26T13:45:26.983" v="2757" actId="1076"/>
          <ac:picMkLst>
            <pc:docMk/>
            <pc:sldMk cId="1693661842" sldId="280"/>
            <ac:picMk id="8" creationId="{D77B47D8-A6ED-931E-7055-92F949E772C1}"/>
          </ac:picMkLst>
        </pc:picChg>
        <pc:picChg chg="add del">
          <ac:chgData name="Suhita Acharya" userId="043aa87a21745673" providerId="LiveId" clId="{607FBB76-A6AE-4D5C-8B5C-89283B37A43A}" dt="2022-05-25T18:21:37.430" v="2590" actId="26606"/>
          <ac:picMkLst>
            <pc:docMk/>
            <pc:sldMk cId="1693661842" sldId="280"/>
            <ac:picMk id="13" creationId="{E5AA88FA-FA9B-40A0-AB33-86E7729DA88E}"/>
          </ac:picMkLst>
        </pc:picChg>
      </pc:sldChg>
      <pc:sldChg chg="addSp delSp modSp new del mod">
        <pc:chgData name="Suhita Acharya" userId="043aa87a21745673" providerId="LiveId" clId="{607FBB76-A6AE-4D5C-8B5C-89283B37A43A}" dt="2022-05-26T16:02:58.785" v="2966" actId="47"/>
        <pc:sldMkLst>
          <pc:docMk/>
          <pc:sldMk cId="872882459" sldId="281"/>
        </pc:sldMkLst>
        <pc:spChg chg="mod">
          <ac:chgData name="Suhita Acharya" userId="043aa87a21745673" providerId="LiveId" clId="{607FBB76-A6AE-4D5C-8B5C-89283B37A43A}" dt="2022-05-26T15:27:06.234" v="2807" actId="1076"/>
          <ac:spMkLst>
            <pc:docMk/>
            <pc:sldMk cId="872882459" sldId="281"/>
            <ac:spMk id="2" creationId="{E247C4AA-DD8B-14F7-3871-072C2FA27404}"/>
          </ac:spMkLst>
        </pc:spChg>
        <pc:spChg chg="add del mod">
          <ac:chgData name="Suhita Acharya" userId="043aa87a21745673" providerId="LiveId" clId="{607FBB76-A6AE-4D5C-8B5C-89283B37A43A}" dt="2022-05-26T15:24:12.461" v="2772"/>
          <ac:spMkLst>
            <pc:docMk/>
            <pc:sldMk cId="872882459" sldId="281"/>
            <ac:spMk id="3" creationId="{9B44EDA1-73F9-08F6-14E0-9990CC9A62AF}"/>
          </ac:spMkLst>
        </pc:spChg>
        <pc:spChg chg="add del mod">
          <ac:chgData name="Suhita Acharya" userId="043aa87a21745673" providerId="LiveId" clId="{607FBB76-A6AE-4D5C-8B5C-89283B37A43A}" dt="2022-05-26T15:25:05.836" v="2799"/>
          <ac:spMkLst>
            <pc:docMk/>
            <pc:sldMk cId="872882459" sldId="281"/>
            <ac:spMk id="4" creationId="{F7C4FEE0-81BA-3D7E-57CB-2D30C9B5D93A}"/>
          </ac:spMkLst>
        </pc:spChg>
        <pc:spChg chg="add del mod">
          <ac:chgData name="Suhita Acharya" userId="043aa87a21745673" providerId="LiveId" clId="{607FBB76-A6AE-4D5C-8B5C-89283B37A43A}" dt="2022-05-26T15:28:10.567" v="2817"/>
          <ac:spMkLst>
            <pc:docMk/>
            <pc:sldMk cId="872882459" sldId="281"/>
            <ac:spMk id="5" creationId="{A9DCE2AD-D9F6-21C9-E665-1E4C802D3321}"/>
          </ac:spMkLst>
        </pc:spChg>
        <pc:picChg chg="add mod">
          <ac:chgData name="Suhita Acharya" userId="043aa87a21745673" providerId="LiveId" clId="{607FBB76-A6AE-4D5C-8B5C-89283B37A43A}" dt="2022-05-26T15:28:06.142" v="2815" actId="14100"/>
          <ac:picMkLst>
            <pc:docMk/>
            <pc:sldMk cId="872882459" sldId="281"/>
            <ac:picMk id="7" creationId="{7B061EBE-684B-0137-88D3-F87FD2908E79}"/>
          </ac:picMkLst>
        </pc:picChg>
        <pc:picChg chg="add mod">
          <ac:chgData name="Suhita Acharya" userId="043aa87a21745673" providerId="LiveId" clId="{607FBB76-A6AE-4D5C-8B5C-89283B37A43A}" dt="2022-05-26T15:27:52.998" v="2813" actId="14100"/>
          <ac:picMkLst>
            <pc:docMk/>
            <pc:sldMk cId="872882459" sldId="281"/>
            <ac:picMk id="9" creationId="{5A93AD5E-99CA-684E-69AB-DA540C69E067}"/>
          </ac:picMkLst>
        </pc:picChg>
      </pc:sldChg>
      <pc:sldChg chg="addSp delSp modSp new mod modNotesTx">
        <pc:chgData name="Suhita Acharya" userId="043aa87a21745673" providerId="LiveId" clId="{607FBB76-A6AE-4D5C-8B5C-89283B37A43A}" dt="2022-05-26T16:14:18.392" v="3076" actId="14100"/>
        <pc:sldMkLst>
          <pc:docMk/>
          <pc:sldMk cId="1877191114" sldId="282"/>
        </pc:sldMkLst>
        <pc:spChg chg="mod">
          <ac:chgData name="Suhita Acharya" userId="043aa87a21745673" providerId="LiveId" clId="{607FBB76-A6AE-4D5C-8B5C-89283B37A43A}" dt="2022-05-26T15:49:12.887" v="2877" actId="1076"/>
          <ac:spMkLst>
            <pc:docMk/>
            <pc:sldMk cId="1877191114" sldId="282"/>
            <ac:spMk id="2" creationId="{9A815FB7-4153-147F-4475-6014D60FFA36}"/>
          </ac:spMkLst>
        </pc:spChg>
        <pc:spChg chg="add del mod">
          <ac:chgData name="Suhita Acharya" userId="043aa87a21745673" providerId="LiveId" clId="{607FBB76-A6AE-4D5C-8B5C-89283B37A43A}" dt="2022-05-26T15:42:45.235" v="2876"/>
          <ac:spMkLst>
            <pc:docMk/>
            <pc:sldMk cId="1877191114" sldId="282"/>
            <ac:spMk id="3" creationId="{90210F79-B399-4081-C9DF-F3B1A6AFC48F}"/>
          </ac:spMkLst>
        </pc:spChg>
        <pc:picChg chg="add mod">
          <ac:chgData name="Suhita Acharya" userId="043aa87a21745673" providerId="LiveId" clId="{607FBB76-A6AE-4D5C-8B5C-89283B37A43A}" dt="2022-05-26T16:14:18.392" v="3076" actId="14100"/>
          <ac:picMkLst>
            <pc:docMk/>
            <pc:sldMk cId="1877191114" sldId="282"/>
            <ac:picMk id="5" creationId="{93AFBE53-629B-F569-6158-F25760F91256}"/>
          </ac:picMkLst>
        </pc:picChg>
        <pc:picChg chg="add mod">
          <ac:chgData name="Suhita Acharya" userId="043aa87a21745673" providerId="LiveId" clId="{607FBB76-A6AE-4D5C-8B5C-89283B37A43A}" dt="2022-05-26T15:42:42.445" v="2874" actId="14100"/>
          <ac:picMkLst>
            <pc:docMk/>
            <pc:sldMk cId="1877191114" sldId="282"/>
            <ac:picMk id="7" creationId="{C1709CDC-82B2-C993-6388-7590EDDF9628}"/>
          </ac:picMkLst>
        </pc:picChg>
      </pc:sldChg>
      <pc:sldChg chg="addSp modSp new mod">
        <pc:chgData name="Suhita Acharya" userId="043aa87a21745673" providerId="LiveId" clId="{607FBB76-A6AE-4D5C-8B5C-89283B37A43A}" dt="2022-05-26T16:14:52.397" v="3080" actId="1076"/>
        <pc:sldMkLst>
          <pc:docMk/>
          <pc:sldMk cId="1710056381" sldId="283"/>
        </pc:sldMkLst>
        <pc:spChg chg="mod">
          <ac:chgData name="Suhita Acharya" userId="043aa87a21745673" providerId="LiveId" clId="{607FBB76-A6AE-4D5C-8B5C-89283B37A43A}" dt="2022-05-26T15:54:26.412" v="2926" actId="1076"/>
          <ac:spMkLst>
            <pc:docMk/>
            <pc:sldMk cId="1710056381" sldId="283"/>
            <ac:spMk id="2" creationId="{46606BA8-3BA3-DDC4-9686-75C8A367A2D5}"/>
          </ac:spMkLst>
        </pc:spChg>
        <pc:picChg chg="add mod">
          <ac:chgData name="Suhita Acharya" userId="043aa87a21745673" providerId="LiveId" clId="{607FBB76-A6AE-4D5C-8B5C-89283B37A43A}" dt="2022-05-26T16:14:50.726" v="3079" actId="14100"/>
          <ac:picMkLst>
            <pc:docMk/>
            <pc:sldMk cId="1710056381" sldId="283"/>
            <ac:picMk id="4" creationId="{117F5251-3003-F44A-B38D-8FB004498D52}"/>
          </ac:picMkLst>
        </pc:picChg>
        <pc:picChg chg="add mod">
          <ac:chgData name="Suhita Acharya" userId="043aa87a21745673" providerId="LiveId" clId="{607FBB76-A6AE-4D5C-8B5C-89283B37A43A}" dt="2022-05-26T16:14:52.397" v="3080" actId="1076"/>
          <ac:picMkLst>
            <pc:docMk/>
            <pc:sldMk cId="1710056381" sldId="283"/>
            <ac:picMk id="6" creationId="{801B3063-0DEC-5643-E0D1-98F05FAF616D}"/>
          </ac:picMkLst>
        </pc:picChg>
      </pc:sldChg>
      <pc:sldChg chg="addSp delSp modSp new mod">
        <pc:chgData name="Suhita Acharya" userId="043aa87a21745673" providerId="LiveId" clId="{607FBB76-A6AE-4D5C-8B5C-89283B37A43A}" dt="2022-05-26T16:15:11.348" v="3081" actId="14100"/>
        <pc:sldMkLst>
          <pc:docMk/>
          <pc:sldMk cId="2542351235" sldId="284"/>
        </pc:sldMkLst>
        <pc:spChg chg="mod">
          <ac:chgData name="Suhita Acharya" userId="043aa87a21745673" providerId="LiveId" clId="{607FBB76-A6AE-4D5C-8B5C-89283B37A43A}" dt="2022-05-26T16:02:07.634" v="2963" actId="1076"/>
          <ac:spMkLst>
            <pc:docMk/>
            <pc:sldMk cId="2542351235" sldId="284"/>
            <ac:spMk id="2" creationId="{2340D088-77AA-4840-B856-705877BA5E40}"/>
          </ac:spMkLst>
        </pc:spChg>
        <pc:picChg chg="add mod">
          <ac:chgData name="Suhita Acharya" userId="043aa87a21745673" providerId="LiveId" clId="{607FBB76-A6AE-4D5C-8B5C-89283B37A43A}" dt="2022-05-26T16:02:14.014" v="2965" actId="14100"/>
          <ac:picMkLst>
            <pc:docMk/>
            <pc:sldMk cId="2542351235" sldId="284"/>
            <ac:picMk id="4" creationId="{52998984-25A8-C289-28A1-7F3AB7EEB265}"/>
          </ac:picMkLst>
        </pc:picChg>
        <pc:picChg chg="add del mod">
          <ac:chgData name="Suhita Acharya" userId="043aa87a21745673" providerId="LiveId" clId="{607FBB76-A6AE-4D5C-8B5C-89283B37A43A}" dt="2022-05-26T16:00:12.987" v="2958" actId="478"/>
          <ac:picMkLst>
            <pc:docMk/>
            <pc:sldMk cId="2542351235" sldId="284"/>
            <ac:picMk id="6" creationId="{7A8AAE54-6C68-71D9-32EF-F8843B55B578}"/>
          </ac:picMkLst>
        </pc:picChg>
        <pc:picChg chg="add mod">
          <ac:chgData name="Suhita Acharya" userId="043aa87a21745673" providerId="LiveId" clId="{607FBB76-A6AE-4D5C-8B5C-89283B37A43A}" dt="2022-05-26T16:15:11.348" v="3081" actId="14100"/>
          <ac:picMkLst>
            <pc:docMk/>
            <pc:sldMk cId="2542351235" sldId="284"/>
            <ac:picMk id="8" creationId="{0D608313-B975-2B45-41AF-1A51D879FBAB}"/>
          </ac:picMkLst>
        </pc:picChg>
      </pc:sldChg>
      <pc:sldChg chg="addSp delSp modSp new mod">
        <pc:chgData name="Suhita Acharya" userId="043aa87a21745673" providerId="LiveId" clId="{607FBB76-A6AE-4D5C-8B5C-89283B37A43A}" dt="2022-05-26T16:10:24.241" v="3050" actId="1076"/>
        <pc:sldMkLst>
          <pc:docMk/>
          <pc:sldMk cId="3934956601" sldId="285"/>
        </pc:sldMkLst>
        <pc:spChg chg="mod">
          <ac:chgData name="Suhita Acharya" userId="043aa87a21745673" providerId="LiveId" clId="{607FBB76-A6AE-4D5C-8B5C-89283B37A43A}" dt="2022-05-26T16:10:24.241" v="3050" actId="1076"/>
          <ac:spMkLst>
            <pc:docMk/>
            <pc:sldMk cId="3934956601" sldId="285"/>
            <ac:spMk id="2" creationId="{5E5EA8B1-7A02-A9F5-4A81-8EF0521BB0D8}"/>
          </ac:spMkLst>
        </pc:spChg>
        <pc:picChg chg="add del mod">
          <ac:chgData name="Suhita Acharya" userId="043aa87a21745673" providerId="LiveId" clId="{607FBB76-A6AE-4D5C-8B5C-89283B37A43A}" dt="2022-05-26T16:05:24.429" v="2981" actId="478"/>
          <ac:picMkLst>
            <pc:docMk/>
            <pc:sldMk cId="3934956601" sldId="285"/>
            <ac:picMk id="4" creationId="{27FF03A0-E677-4259-A80A-E4FA4F0BE495}"/>
          </ac:picMkLst>
        </pc:picChg>
        <pc:picChg chg="add mod">
          <ac:chgData name="Suhita Acharya" userId="043aa87a21745673" providerId="LiveId" clId="{607FBB76-A6AE-4D5C-8B5C-89283B37A43A}" dt="2022-05-26T16:10:04.048" v="3046" actId="14100"/>
          <ac:picMkLst>
            <pc:docMk/>
            <pc:sldMk cId="3934956601" sldId="285"/>
            <ac:picMk id="6" creationId="{512331F1-ACD8-C7A4-66DF-D6FA65063E3D}"/>
          </ac:picMkLst>
        </pc:picChg>
        <pc:picChg chg="add mod">
          <ac:chgData name="Suhita Acharya" userId="043aa87a21745673" providerId="LiveId" clId="{607FBB76-A6AE-4D5C-8B5C-89283B37A43A}" dt="2022-05-26T16:10:11.909" v="3049" actId="14100"/>
          <ac:picMkLst>
            <pc:docMk/>
            <pc:sldMk cId="3934956601" sldId="285"/>
            <ac:picMk id="8" creationId="{4895EDBC-F2D9-AA52-5A2F-FB13BCE80CE2}"/>
          </ac:picMkLst>
        </pc:picChg>
      </pc:sldChg>
      <pc:sldChg chg="addSp modSp new mod">
        <pc:chgData name="Suhita Acharya" userId="043aa87a21745673" providerId="LiveId" clId="{607FBB76-A6AE-4D5C-8B5C-89283B37A43A}" dt="2022-05-26T16:13:40.047" v="3075" actId="1076"/>
        <pc:sldMkLst>
          <pc:docMk/>
          <pc:sldMk cId="3592782431" sldId="286"/>
        </pc:sldMkLst>
        <pc:spChg chg="mod">
          <ac:chgData name="Suhita Acharya" userId="043aa87a21745673" providerId="LiveId" clId="{607FBB76-A6AE-4D5C-8B5C-89283B37A43A}" dt="2022-05-26T16:13:40.047" v="3075" actId="1076"/>
          <ac:spMkLst>
            <pc:docMk/>
            <pc:sldMk cId="3592782431" sldId="286"/>
            <ac:spMk id="2" creationId="{1C2D31BD-09DD-E505-A62A-DF87B149D7B5}"/>
          </ac:spMkLst>
        </pc:spChg>
        <pc:picChg chg="add mod">
          <ac:chgData name="Suhita Acharya" userId="043aa87a21745673" providerId="LiveId" clId="{607FBB76-A6AE-4D5C-8B5C-89283B37A43A}" dt="2022-05-26T16:13:32.499" v="3074" actId="14100"/>
          <ac:picMkLst>
            <pc:docMk/>
            <pc:sldMk cId="3592782431" sldId="286"/>
            <ac:picMk id="4" creationId="{01CB573E-4EA5-28A5-D758-70BA43DC944F}"/>
          </ac:picMkLst>
        </pc:picChg>
        <pc:picChg chg="add mod">
          <ac:chgData name="Suhita Acharya" userId="043aa87a21745673" providerId="LiveId" clId="{607FBB76-A6AE-4D5C-8B5C-89283B37A43A}" dt="2022-05-26T16:13:28.611" v="3073" actId="1076"/>
          <ac:picMkLst>
            <pc:docMk/>
            <pc:sldMk cId="3592782431" sldId="286"/>
            <ac:picMk id="6" creationId="{FBD1CD68-B1DE-6D67-1D34-58534FE72A7A}"/>
          </ac:picMkLst>
        </pc:picChg>
      </pc:sldChg>
      <pc:sldChg chg="addSp modSp new mod">
        <pc:chgData name="Suhita Acharya" userId="043aa87a21745673" providerId="LiveId" clId="{607FBB76-A6AE-4D5C-8B5C-89283B37A43A}" dt="2022-05-26T16:21:05.520" v="3115" actId="1076"/>
        <pc:sldMkLst>
          <pc:docMk/>
          <pc:sldMk cId="3735032370" sldId="287"/>
        </pc:sldMkLst>
        <pc:spChg chg="mod">
          <ac:chgData name="Suhita Acharya" userId="043aa87a21745673" providerId="LiveId" clId="{607FBB76-A6AE-4D5C-8B5C-89283B37A43A}" dt="2022-05-26T16:21:05.520" v="3115" actId="1076"/>
          <ac:spMkLst>
            <pc:docMk/>
            <pc:sldMk cId="3735032370" sldId="287"/>
            <ac:spMk id="2" creationId="{33CB499D-923E-5907-B206-4590B90950FF}"/>
          </ac:spMkLst>
        </pc:spChg>
        <pc:picChg chg="add mod">
          <ac:chgData name="Suhita Acharya" userId="043aa87a21745673" providerId="LiveId" clId="{607FBB76-A6AE-4D5C-8B5C-89283B37A43A}" dt="2022-05-26T16:21:00.691" v="3114" actId="14100"/>
          <ac:picMkLst>
            <pc:docMk/>
            <pc:sldMk cId="3735032370" sldId="287"/>
            <ac:picMk id="3" creationId="{43AFAB4B-142B-38AA-5A2F-5089B5248A55}"/>
          </ac:picMkLst>
        </pc:picChg>
        <pc:picChg chg="add mod">
          <ac:chgData name="Suhita Acharya" userId="043aa87a21745673" providerId="LiveId" clId="{607FBB76-A6AE-4D5C-8B5C-89283B37A43A}" dt="2022-05-26T16:20:57.816" v="3113" actId="14100"/>
          <ac:picMkLst>
            <pc:docMk/>
            <pc:sldMk cId="3735032370" sldId="287"/>
            <ac:picMk id="5" creationId="{6562CCF8-DA64-6AEF-51F5-DBCA77D38462}"/>
          </ac:picMkLst>
        </pc:picChg>
      </pc:sldChg>
      <pc:sldChg chg="addSp delSp modSp new mod">
        <pc:chgData name="Suhita Acharya" userId="043aa87a21745673" providerId="LiveId" clId="{607FBB76-A6AE-4D5C-8B5C-89283B37A43A}" dt="2022-05-26T16:24:04.483" v="3131" actId="1076"/>
        <pc:sldMkLst>
          <pc:docMk/>
          <pc:sldMk cId="3483892779" sldId="288"/>
        </pc:sldMkLst>
        <pc:spChg chg="mod">
          <ac:chgData name="Suhita Acharya" userId="043aa87a21745673" providerId="LiveId" clId="{607FBB76-A6AE-4D5C-8B5C-89283B37A43A}" dt="2022-05-26T16:24:04.483" v="3131" actId="1076"/>
          <ac:spMkLst>
            <pc:docMk/>
            <pc:sldMk cId="3483892779" sldId="288"/>
            <ac:spMk id="2" creationId="{44382130-C465-614B-CEF1-19A75731B19F}"/>
          </ac:spMkLst>
        </pc:spChg>
        <pc:picChg chg="add del mod">
          <ac:chgData name="Suhita Acharya" userId="043aa87a21745673" providerId="LiveId" clId="{607FBB76-A6AE-4D5C-8B5C-89283B37A43A}" dt="2022-05-26T16:19:43.931" v="3101" actId="478"/>
          <ac:picMkLst>
            <pc:docMk/>
            <pc:sldMk cId="3483892779" sldId="288"/>
            <ac:picMk id="4" creationId="{DF48DFE8-CB9D-1F3E-23E0-8C7991E8B5B0}"/>
          </ac:picMkLst>
        </pc:picChg>
        <pc:picChg chg="add mod">
          <ac:chgData name="Suhita Acharya" userId="043aa87a21745673" providerId="LiveId" clId="{607FBB76-A6AE-4D5C-8B5C-89283B37A43A}" dt="2022-05-26T16:23:10.049" v="3123" actId="1076"/>
          <ac:picMkLst>
            <pc:docMk/>
            <pc:sldMk cId="3483892779" sldId="288"/>
            <ac:picMk id="6" creationId="{000DC8CF-D3C0-1C6A-9635-A860421C69FF}"/>
          </ac:picMkLst>
        </pc:picChg>
        <pc:picChg chg="add mod">
          <ac:chgData name="Suhita Acharya" userId="043aa87a21745673" providerId="LiveId" clId="{607FBB76-A6AE-4D5C-8B5C-89283B37A43A}" dt="2022-05-26T16:23:57.918" v="3130" actId="14100"/>
          <ac:picMkLst>
            <pc:docMk/>
            <pc:sldMk cId="3483892779" sldId="288"/>
            <ac:picMk id="8" creationId="{2EC74EF4-7F96-83C6-0BCE-0DE3A4F2B507}"/>
          </ac:picMkLst>
        </pc:picChg>
      </pc:sldChg>
      <pc:sldChg chg="addSp modSp new mod">
        <pc:chgData name="Suhita Acharya" userId="043aa87a21745673" providerId="LiveId" clId="{607FBB76-A6AE-4D5C-8B5C-89283B37A43A}" dt="2022-05-26T16:30:38.015" v="3160" actId="1076"/>
        <pc:sldMkLst>
          <pc:docMk/>
          <pc:sldMk cId="1547427510" sldId="289"/>
        </pc:sldMkLst>
        <pc:spChg chg="mod">
          <ac:chgData name="Suhita Acharya" userId="043aa87a21745673" providerId="LiveId" clId="{607FBB76-A6AE-4D5C-8B5C-89283B37A43A}" dt="2022-05-26T16:30:38.015" v="3160" actId="1076"/>
          <ac:spMkLst>
            <pc:docMk/>
            <pc:sldMk cId="1547427510" sldId="289"/>
            <ac:spMk id="2" creationId="{989C9660-4B69-14B8-B85C-BEC5E0C3603C}"/>
          </ac:spMkLst>
        </pc:spChg>
        <pc:picChg chg="add mod">
          <ac:chgData name="Suhita Acharya" userId="043aa87a21745673" providerId="LiveId" clId="{607FBB76-A6AE-4D5C-8B5C-89283B37A43A}" dt="2022-05-26T16:30:30.357" v="3159" actId="1076"/>
          <ac:picMkLst>
            <pc:docMk/>
            <pc:sldMk cId="1547427510" sldId="289"/>
            <ac:picMk id="4" creationId="{1253D42B-1F32-C8A8-67DF-A60868A27602}"/>
          </ac:picMkLst>
        </pc:picChg>
        <pc:picChg chg="add mod">
          <ac:chgData name="Suhita Acharya" userId="043aa87a21745673" providerId="LiveId" clId="{607FBB76-A6AE-4D5C-8B5C-89283B37A43A}" dt="2022-05-26T16:30:26.113" v="3157" actId="14100"/>
          <ac:picMkLst>
            <pc:docMk/>
            <pc:sldMk cId="1547427510" sldId="289"/>
            <ac:picMk id="6" creationId="{B1849834-9A6A-A950-039F-FDBA71653A9B}"/>
          </ac:picMkLst>
        </pc:picChg>
      </pc:sldChg>
      <pc:sldChg chg="addSp modSp new mod">
        <pc:chgData name="Suhita Acharya" userId="043aa87a21745673" providerId="LiveId" clId="{607FBB76-A6AE-4D5C-8B5C-89283B37A43A}" dt="2022-05-26T16:34:48.543" v="3182" actId="1076"/>
        <pc:sldMkLst>
          <pc:docMk/>
          <pc:sldMk cId="3595378497" sldId="290"/>
        </pc:sldMkLst>
        <pc:spChg chg="mod">
          <ac:chgData name="Suhita Acharya" userId="043aa87a21745673" providerId="LiveId" clId="{607FBB76-A6AE-4D5C-8B5C-89283B37A43A}" dt="2022-05-26T16:34:48.543" v="3182" actId="1076"/>
          <ac:spMkLst>
            <pc:docMk/>
            <pc:sldMk cId="3595378497" sldId="290"/>
            <ac:spMk id="2" creationId="{C567799D-7F07-7A98-61D1-1661EDF8B9FC}"/>
          </ac:spMkLst>
        </pc:spChg>
        <pc:picChg chg="add mod">
          <ac:chgData name="Suhita Acharya" userId="043aa87a21745673" providerId="LiveId" clId="{607FBB76-A6AE-4D5C-8B5C-89283B37A43A}" dt="2022-05-26T16:34:32.879" v="3179" actId="14100"/>
          <ac:picMkLst>
            <pc:docMk/>
            <pc:sldMk cId="3595378497" sldId="290"/>
            <ac:picMk id="4" creationId="{B4606621-D8B4-20FD-B2A1-F1CE6E505482}"/>
          </ac:picMkLst>
        </pc:picChg>
        <pc:picChg chg="add mod">
          <ac:chgData name="Suhita Acharya" userId="043aa87a21745673" providerId="LiveId" clId="{607FBB76-A6AE-4D5C-8B5C-89283B37A43A}" dt="2022-05-26T16:34:39.161" v="3181" actId="14100"/>
          <ac:picMkLst>
            <pc:docMk/>
            <pc:sldMk cId="3595378497" sldId="290"/>
            <ac:picMk id="6" creationId="{4CABC60C-C83D-9E4A-49CE-5F915B78ECCB}"/>
          </ac:picMkLst>
        </pc:picChg>
      </pc:sldChg>
      <pc:sldChg chg="addSp modSp new mod">
        <pc:chgData name="Suhita Acharya" userId="043aa87a21745673" providerId="LiveId" clId="{607FBB76-A6AE-4D5C-8B5C-89283B37A43A}" dt="2022-05-26T16:38:31.827" v="3202" actId="14100"/>
        <pc:sldMkLst>
          <pc:docMk/>
          <pc:sldMk cId="2451495228" sldId="291"/>
        </pc:sldMkLst>
        <pc:spChg chg="mod">
          <ac:chgData name="Suhita Acharya" userId="043aa87a21745673" providerId="LiveId" clId="{607FBB76-A6AE-4D5C-8B5C-89283B37A43A}" dt="2022-05-26T16:37:50.470" v="3196" actId="1076"/>
          <ac:spMkLst>
            <pc:docMk/>
            <pc:sldMk cId="2451495228" sldId="291"/>
            <ac:spMk id="2" creationId="{683CDC80-FA0D-07A8-CBBF-1F6A1877082A}"/>
          </ac:spMkLst>
        </pc:spChg>
        <pc:picChg chg="add mod">
          <ac:chgData name="Suhita Acharya" userId="043aa87a21745673" providerId="LiveId" clId="{607FBB76-A6AE-4D5C-8B5C-89283B37A43A}" dt="2022-05-26T16:38:29.257" v="3201" actId="14100"/>
          <ac:picMkLst>
            <pc:docMk/>
            <pc:sldMk cId="2451495228" sldId="291"/>
            <ac:picMk id="4" creationId="{D977C761-526B-59DB-D945-A77101D3B0F3}"/>
          </ac:picMkLst>
        </pc:picChg>
        <pc:picChg chg="add mod">
          <ac:chgData name="Suhita Acharya" userId="043aa87a21745673" providerId="LiveId" clId="{607FBB76-A6AE-4D5C-8B5C-89283B37A43A}" dt="2022-05-26T16:38:31.827" v="3202" actId="14100"/>
          <ac:picMkLst>
            <pc:docMk/>
            <pc:sldMk cId="2451495228" sldId="291"/>
            <ac:picMk id="6" creationId="{6ADE17AF-4385-F8A8-170C-1BEAB0BD82B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1CDB17-0E1A-4A52-8945-B9E095437CE3}" type="doc">
      <dgm:prSet loTypeId="urn:microsoft.com/office/officeart/2005/8/layout/cycle8" loCatId="cycle" qsTypeId="urn:microsoft.com/office/officeart/2005/8/quickstyle/simple5" qsCatId="simple" csTypeId="urn:microsoft.com/office/officeart/2005/8/colors/colorful5" csCatId="colorful" phldr="1"/>
      <dgm:spPr/>
    </dgm:pt>
    <dgm:pt modelId="{F4D110A6-376C-4AA6-90E8-BE5909434A0C}">
      <dgm:prSet phldrT="[Text]"/>
      <dgm:spPr/>
      <dgm:t>
        <a:bodyPr/>
        <a:lstStyle/>
        <a:p>
          <a:r>
            <a:rPr lang="en-US" dirty="0"/>
            <a:t>Inpatient</a:t>
          </a:r>
        </a:p>
      </dgm:t>
    </dgm:pt>
    <dgm:pt modelId="{7962017C-F952-42A6-9D11-B7A6984A7032}" type="parTrans" cxnId="{54737F07-7733-4DA2-8C08-E42ADD9B20A4}">
      <dgm:prSet/>
      <dgm:spPr/>
      <dgm:t>
        <a:bodyPr/>
        <a:lstStyle/>
        <a:p>
          <a:endParaRPr lang="en-US"/>
        </a:p>
      </dgm:t>
    </dgm:pt>
    <dgm:pt modelId="{CF1E1AAF-28B7-441C-83A0-A5EF201EE36F}" type="sibTrans" cxnId="{54737F07-7733-4DA2-8C08-E42ADD9B20A4}">
      <dgm:prSet/>
      <dgm:spPr/>
      <dgm:t>
        <a:bodyPr/>
        <a:lstStyle/>
        <a:p>
          <a:endParaRPr lang="en-US"/>
        </a:p>
      </dgm:t>
    </dgm:pt>
    <dgm:pt modelId="{83DEEE0B-C13E-4470-91D2-BF181B28D27D}">
      <dgm:prSet phldrT="[Text]"/>
      <dgm:spPr/>
      <dgm:t>
        <a:bodyPr/>
        <a:lstStyle/>
        <a:p>
          <a:r>
            <a:rPr lang="en-US" dirty="0"/>
            <a:t>Outpatient</a:t>
          </a:r>
        </a:p>
      </dgm:t>
    </dgm:pt>
    <dgm:pt modelId="{FE7BD9FF-DDEC-47F8-9001-D482A3453808}" type="parTrans" cxnId="{D0884EC3-8122-4D48-89A8-FD4CA2ABE478}">
      <dgm:prSet/>
      <dgm:spPr/>
      <dgm:t>
        <a:bodyPr/>
        <a:lstStyle/>
        <a:p>
          <a:endParaRPr lang="en-US"/>
        </a:p>
      </dgm:t>
    </dgm:pt>
    <dgm:pt modelId="{C6EBFEE6-5346-4712-B2DD-5AE96899F553}" type="sibTrans" cxnId="{D0884EC3-8122-4D48-89A8-FD4CA2ABE478}">
      <dgm:prSet/>
      <dgm:spPr/>
      <dgm:t>
        <a:bodyPr/>
        <a:lstStyle/>
        <a:p>
          <a:endParaRPr lang="en-US"/>
        </a:p>
      </dgm:t>
    </dgm:pt>
    <dgm:pt modelId="{2E315D01-3F30-4D5F-AE3F-82F93203C6BB}">
      <dgm:prSet phldrT="[Text]"/>
      <dgm:spPr/>
      <dgm:t>
        <a:bodyPr/>
        <a:lstStyle/>
        <a:p>
          <a:r>
            <a:rPr lang="en-US" dirty="0"/>
            <a:t>Beneficiary</a:t>
          </a:r>
        </a:p>
      </dgm:t>
    </dgm:pt>
    <dgm:pt modelId="{54683789-65CB-43DE-A766-A730D79BCE4A}" type="parTrans" cxnId="{BB614993-CCC2-4C01-8DC8-6ADC201378AC}">
      <dgm:prSet/>
      <dgm:spPr/>
      <dgm:t>
        <a:bodyPr/>
        <a:lstStyle/>
        <a:p>
          <a:endParaRPr lang="en-US"/>
        </a:p>
      </dgm:t>
    </dgm:pt>
    <dgm:pt modelId="{0B5628DD-A6EB-4CB5-94EA-955816EA6A99}" type="sibTrans" cxnId="{BB614993-CCC2-4C01-8DC8-6ADC201378AC}">
      <dgm:prSet/>
      <dgm:spPr/>
      <dgm:t>
        <a:bodyPr/>
        <a:lstStyle/>
        <a:p>
          <a:endParaRPr lang="en-US"/>
        </a:p>
      </dgm:t>
    </dgm:pt>
    <dgm:pt modelId="{D7F954F0-35F3-4E76-9CCF-B8AA9CC36D9D}" type="pres">
      <dgm:prSet presAssocID="{EF1CDB17-0E1A-4A52-8945-B9E095437CE3}" presName="compositeShape" presStyleCnt="0">
        <dgm:presLayoutVars>
          <dgm:chMax val="7"/>
          <dgm:dir/>
          <dgm:resizeHandles val="exact"/>
        </dgm:presLayoutVars>
      </dgm:prSet>
      <dgm:spPr/>
    </dgm:pt>
    <dgm:pt modelId="{5B7F1885-CAB1-49C5-81CF-89B73A6EA34B}" type="pres">
      <dgm:prSet presAssocID="{EF1CDB17-0E1A-4A52-8945-B9E095437CE3}" presName="wedge1" presStyleLbl="node1" presStyleIdx="0" presStyleCnt="3"/>
      <dgm:spPr/>
    </dgm:pt>
    <dgm:pt modelId="{368C7B62-4C58-443E-84BD-463C2AE632BE}" type="pres">
      <dgm:prSet presAssocID="{EF1CDB17-0E1A-4A52-8945-B9E095437CE3}" presName="dummy1a" presStyleCnt="0"/>
      <dgm:spPr/>
    </dgm:pt>
    <dgm:pt modelId="{63B40632-1DDE-4AF4-8C29-4F03FEAE6EF1}" type="pres">
      <dgm:prSet presAssocID="{EF1CDB17-0E1A-4A52-8945-B9E095437CE3}" presName="dummy1b" presStyleCnt="0"/>
      <dgm:spPr/>
    </dgm:pt>
    <dgm:pt modelId="{4F0EAE6F-0F4A-4F2F-B06C-CC8685BC57E6}" type="pres">
      <dgm:prSet presAssocID="{EF1CDB17-0E1A-4A52-8945-B9E095437CE3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F0C164A-7587-4848-BEF2-D4EAD6969876}" type="pres">
      <dgm:prSet presAssocID="{EF1CDB17-0E1A-4A52-8945-B9E095437CE3}" presName="wedge2" presStyleLbl="node1" presStyleIdx="1" presStyleCnt="3"/>
      <dgm:spPr/>
    </dgm:pt>
    <dgm:pt modelId="{D697CFE7-94FF-467C-AD5D-FFD2BAE0A99D}" type="pres">
      <dgm:prSet presAssocID="{EF1CDB17-0E1A-4A52-8945-B9E095437CE3}" presName="dummy2a" presStyleCnt="0"/>
      <dgm:spPr/>
    </dgm:pt>
    <dgm:pt modelId="{FAF0111B-E588-4A3B-8964-110586EF8813}" type="pres">
      <dgm:prSet presAssocID="{EF1CDB17-0E1A-4A52-8945-B9E095437CE3}" presName="dummy2b" presStyleCnt="0"/>
      <dgm:spPr/>
    </dgm:pt>
    <dgm:pt modelId="{9361F172-F3CD-4088-84A3-388035C21CB2}" type="pres">
      <dgm:prSet presAssocID="{EF1CDB17-0E1A-4A52-8945-B9E095437CE3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E08D414-3B4E-474C-B62C-B0F967CEC921}" type="pres">
      <dgm:prSet presAssocID="{EF1CDB17-0E1A-4A52-8945-B9E095437CE3}" presName="wedge3" presStyleLbl="node1" presStyleIdx="2" presStyleCnt="3"/>
      <dgm:spPr/>
    </dgm:pt>
    <dgm:pt modelId="{223D5964-2E30-4B78-BE64-2F9F94E6A2EB}" type="pres">
      <dgm:prSet presAssocID="{EF1CDB17-0E1A-4A52-8945-B9E095437CE3}" presName="dummy3a" presStyleCnt="0"/>
      <dgm:spPr/>
    </dgm:pt>
    <dgm:pt modelId="{E16582FC-C6A6-4750-93A8-5A84768E31E4}" type="pres">
      <dgm:prSet presAssocID="{EF1CDB17-0E1A-4A52-8945-B9E095437CE3}" presName="dummy3b" presStyleCnt="0"/>
      <dgm:spPr/>
    </dgm:pt>
    <dgm:pt modelId="{052A33BD-DDA9-4F95-BEA3-7D521F0CF9D7}" type="pres">
      <dgm:prSet presAssocID="{EF1CDB17-0E1A-4A52-8945-B9E095437CE3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AD6F8578-EB08-4380-BE37-EE00467520F7}" type="pres">
      <dgm:prSet presAssocID="{CF1E1AAF-28B7-441C-83A0-A5EF201EE36F}" presName="arrowWedge1" presStyleLbl="fgSibTrans2D1" presStyleIdx="0" presStyleCnt="3"/>
      <dgm:spPr/>
    </dgm:pt>
    <dgm:pt modelId="{13051C44-4FED-43D0-823C-6157401884CC}" type="pres">
      <dgm:prSet presAssocID="{C6EBFEE6-5346-4712-B2DD-5AE96899F553}" presName="arrowWedge2" presStyleLbl="fgSibTrans2D1" presStyleIdx="1" presStyleCnt="3"/>
      <dgm:spPr/>
    </dgm:pt>
    <dgm:pt modelId="{4247B020-9888-4DDC-B09D-AB515EFB90E2}" type="pres">
      <dgm:prSet presAssocID="{0B5628DD-A6EB-4CB5-94EA-955816EA6A99}" presName="arrowWedge3" presStyleLbl="fgSibTrans2D1" presStyleIdx="2" presStyleCnt="3"/>
      <dgm:spPr/>
    </dgm:pt>
  </dgm:ptLst>
  <dgm:cxnLst>
    <dgm:cxn modelId="{54737F07-7733-4DA2-8C08-E42ADD9B20A4}" srcId="{EF1CDB17-0E1A-4A52-8945-B9E095437CE3}" destId="{F4D110A6-376C-4AA6-90E8-BE5909434A0C}" srcOrd="0" destOrd="0" parTransId="{7962017C-F952-42A6-9D11-B7A6984A7032}" sibTransId="{CF1E1AAF-28B7-441C-83A0-A5EF201EE36F}"/>
    <dgm:cxn modelId="{E984DD37-31C7-458B-A1B9-8DD3E5C03B90}" type="presOf" srcId="{EF1CDB17-0E1A-4A52-8945-B9E095437CE3}" destId="{D7F954F0-35F3-4E76-9CCF-B8AA9CC36D9D}" srcOrd="0" destOrd="0" presId="urn:microsoft.com/office/officeart/2005/8/layout/cycle8"/>
    <dgm:cxn modelId="{871E116F-EC22-4D9B-BAE5-AF50C45D99F1}" type="presOf" srcId="{F4D110A6-376C-4AA6-90E8-BE5909434A0C}" destId="{4F0EAE6F-0F4A-4F2F-B06C-CC8685BC57E6}" srcOrd="1" destOrd="0" presId="urn:microsoft.com/office/officeart/2005/8/layout/cycle8"/>
    <dgm:cxn modelId="{96675077-BCC0-4FE8-97BD-3FA1DEC48AA7}" type="presOf" srcId="{2E315D01-3F30-4D5F-AE3F-82F93203C6BB}" destId="{052A33BD-DDA9-4F95-BEA3-7D521F0CF9D7}" srcOrd="1" destOrd="0" presId="urn:microsoft.com/office/officeart/2005/8/layout/cycle8"/>
    <dgm:cxn modelId="{03AA077E-0C07-4E89-B955-68EA19E6E62D}" type="presOf" srcId="{2E315D01-3F30-4D5F-AE3F-82F93203C6BB}" destId="{3E08D414-3B4E-474C-B62C-B0F967CEC921}" srcOrd="0" destOrd="0" presId="urn:microsoft.com/office/officeart/2005/8/layout/cycle8"/>
    <dgm:cxn modelId="{BB614993-CCC2-4C01-8DC8-6ADC201378AC}" srcId="{EF1CDB17-0E1A-4A52-8945-B9E095437CE3}" destId="{2E315D01-3F30-4D5F-AE3F-82F93203C6BB}" srcOrd="2" destOrd="0" parTransId="{54683789-65CB-43DE-A766-A730D79BCE4A}" sibTransId="{0B5628DD-A6EB-4CB5-94EA-955816EA6A99}"/>
    <dgm:cxn modelId="{DC7F09A2-357F-4D76-884A-3D81BA1B7421}" type="presOf" srcId="{83DEEE0B-C13E-4470-91D2-BF181B28D27D}" destId="{9361F172-F3CD-4088-84A3-388035C21CB2}" srcOrd="1" destOrd="0" presId="urn:microsoft.com/office/officeart/2005/8/layout/cycle8"/>
    <dgm:cxn modelId="{D0884EC3-8122-4D48-89A8-FD4CA2ABE478}" srcId="{EF1CDB17-0E1A-4A52-8945-B9E095437CE3}" destId="{83DEEE0B-C13E-4470-91D2-BF181B28D27D}" srcOrd="1" destOrd="0" parTransId="{FE7BD9FF-DDEC-47F8-9001-D482A3453808}" sibTransId="{C6EBFEE6-5346-4712-B2DD-5AE96899F553}"/>
    <dgm:cxn modelId="{B35088E7-2C82-438C-B9BB-FFCF2390671E}" type="presOf" srcId="{F4D110A6-376C-4AA6-90E8-BE5909434A0C}" destId="{5B7F1885-CAB1-49C5-81CF-89B73A6EA34B}" srcOrd="0" destOrd="0" presId="urn:microsoft.com/office/officeart/2005/8/layout/cycle8"/>
    <dgm:cxn modelId="{611068F3-D218-49F0-8CD1-DBAEC63A80A0}" type="presOf" srcId="{83DEEE0B-C13E-4470-91D2-BF181B28D27D}" destId="{1F0C164A-7587-4848-BEF2-D4EAD6969876}" srcOrd="0" destOrd="0" presId="urn:microsoft.com/office/officeart/2005/8/layout/cycle8"/>
    <dgm:cxn modelId="{6CED1F68-89D2-44E6-8732-4377F39D93D8}" type="presParOf" srcId="{D7F954F0-35F3-4E76-9CCF-B8AA9CC36D9D}" destId="{5B7F1885-CAB1-49C5-81CF-89B73A6EA34B}" srcOrd="0" destOrd="0" presId="urn:microsoft.com/office/officeart/2005/8/layout/cycle8"/>
    <dgm:cxn modelId="{D48BEC05-53E0-4382-AA53-B227F99BCFF6}" type="presParOf" srcId="{D7F954F0-35F3-4E76-9CCF-B8AA9CC36D9D}" destId="{368C7B62-4C58-443E-84BD-463C2AE632BE}" srcOrd="1" destOrd="0" presId="urn:microsoft.com/office/officeart/2005/8/layout/cycle8"/>
    <dgm:cxn modelId="{BB51750F-7790-4B56-91B1-0F0DD7643D58}" type="presParOf" srcId="{D7F954F0-35F3-4E76-9CCF-B8AA9CC36D9D}" destId="{63B40632-1DDE-4AF4-8C29-4F03FEAE6EF1}" srcOrd="2" destOrd="0" presId="urn:microsoft.com/office/officeart/2005/8/layout/cycle8"/>
    <dgm:cxn modelId="{A1A3AA6D-53F3-48FA-80C8-E5F3B0E13525}" type="presParOf" srcId="{D7F954F0-35F3-4E76-9CCF-B8AA9CC36D9D}" destId="{4F0EAE6F-0F4A-4F2F-B06C-CC8685BC57E6}" srcOrd="3" destOrd="0" presId="urn:microsoft.com/office/officeart/2005/8/layout/cycle8"/>
    <dgm:cxn modelId="{BD89656D-1887-44AF-BC63-60A5A2827184}" type="presParOf" srcId="{D7F954F0-35F3-4E76-9CCF-B8AA9CC36D9D}" destId="{1F0C164A-7587-4848-BEF2-D4EAD6969876}" srcOrd="4" destOrd="0" presId="urn:microsoft.com/office/officeart/2005/8/layout/cycle8"/>
    <dgm:cxn modelId="{C8BFB072-51C9-4138-A8FC-16FAF5801E06}" type="presParOf" srcId="{D7F954F0-35F3-4E76-9CCF-B8AA9CC36D9D}" destId="{D697CFE7-94FF-467C-AD5D-FFD2BAE0A99D}" srcOrd="5" destOrd="0" presId="urn:microsoft.com/office/officeart/2005/8/layout/cycle8"/>
    <dgm:cxn modelId="{E9C0A154-98FE-4FFA-9FB4-11466E91FCA7}" type="presParOf" srcId="{D7F954F0-35F3-4E76-9CCF-B8AA9CC36D9D}" destId="{FAF0111B-E588-4A3B-8964-110586EF8813}" srcOrd="6" destOrd="0" presId="urn:microsoft.com/office/officeart/2005/8/layout/cycle8"/>
    <dgm:cxn modelId="{424BDE08-BF21-457B-B890-07928127B07D}" type="presParOf" srcId="{D7F954F0-35F3-4E76-9CCF-B8AA9CC36D9D}" destId="{9361F172-F3CD-4088-84A3-388035C21CB2}" srcOrd="7" destOrd="0" presId="urn:microsoft.com/office/officeart/2005/8/layout/cycle8"/>
    <dgm:cxn modelId="{5F68F9E1-2B49-4AAB-B138-C570B9C430AA}" type="presParOf" srcId="{D7F954F0-35F3-4E76-9CCF-B8AA9CC36D9D}" destId="{3E08D414-3B4E-474C-B62C-B0F967CEC921}" srcOrd="8" destOrd="0" presId="urn:microsoft.com/office/officeart/2005/8/layout/cycle8"/>
    <dgm:cxn modelId="{7D7B4D72-87DE-4198-8B8A-242CA868CD8F}" type="presParOf" srcId="{D7F954F0-35F3-4E76-9CCF-B8AA9CC36D9D}" destId="{223D5964-2E30-4B78-BE64-2F9F94E6A2EB}" srcOrd="9" destOrd="0" presId="urn:microsoft.com/office/officeart/2005/8/layout/cycle8"/>
    <dgm:cxn modelId="{DE7C1FFC-1839-4DBE-AAE8-D53696F80B03}" type="presParOf" srcId="{D7F954F0-35F3-4E76-9CCF-B8AA9CC36D9D}" destId="{E16582FC-C6A6-4750-93A8-5A84768E31E4}" srcOrd="10" destOrd="0" presId="urn:microsoft.com/office/officeart/2005/8/layout/cycle8"/>
    <dgm:cxn modelId="{EC4733B0-0047-493E-9917-E0D6F859D2B6}" type="presParOf" srcId="{D7F954F0-35F3-4E76-9CCF-B8AA9CC36D9D}" destId="{052A33BD-DDA9-4F95-BEA3-7D521F0CF9D7}" srcOrd="11" destOrd="0" presId="urn:microsoft.com/office/officeart/2005/8/layout/cycle8"/>
    <dgm:cxn modelId="{F79F8168-37E4-49EA-8164-5B3D6C7C5244}" type="presParOf" srcId="{D7F954F0-35F3-4E76-9CCF-B8AA9CC36D9D}" destId="{AD6F8578-EB08-4380-BE37-EE00467520F7}" srcOrd="12" destOrd="0" presId="urn:microsoft.com/office/officeart/2005/8/layout/cycle8"/>
    <dgm:cxn modelId="{8FCDA3A2-D68C-4ACC-B382-C1D23604B9A4}" type="presParOf" srcId="{D7F954F0-35F3-4E76-9CCF-B8AA9CC36D9D}" destId="{13051C44-4FED-43D0-823C-6157401884CC}" srcOrd="13" destOrd="0" presId="urn:microsoft.com/office/officeart/2005/8/layout/cycle8"/>
    <dgm:cxn modelId="{74C608AB-5998-4425-A82D-DCE0F9EB93E2}" type="presParOf" srcId="{D7F954F0-35F3-4E76-9CCF-B8AA9CC36D9D}" destId="{4247B020-9888-4DDC-B09D-AB515EFB90E2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F1885-CAB1-49C5-81CF-89B73A6EA34B}">
      <dsp:nvSpPr>
        <dsp:cNvPr id="0" name=""/>
        <dsp:cNvSpPr/>
      </dsp:nvSpPr>
      <dsp:spPr>
        <a:xfrm>
          <a:off x="1321957" y="328824"/>
          <a:ext cx="4249419" cy="4249419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Inpatient</a:t>
          </a:r>
        </a:p>
      </dsp:txBody>
      <dsp:txXfrm>
        <a:off x="3561503" y="1229296"/>
        <a:ext cx="1517649" cy="1264708"/>
      </dsp:txXfrm>
    </dsp:sp>
    <dsp:sp modelId="{1F0C164A-7587-4848-BEF2-D4EAD6969876}">
      <dsp:nvSpPr>
        <dsp:cNvPr id="0" name=""/>
        <dsp:cNvSpPr/>
      </dsp:nvSpPr>
      <dsp:spPr>
        <a:xfrm>
          <a:off x="1234440" y="480589"/>
          <a:ext cx="4249419" cy="4249419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5">
                <a:hueOff val="-2582238"/>
                <a:satOff val="-14111"/>
                <a:lumOff val="-2451"/>
                <a:alphaOff val="0"/>
                <a:tint val="98000"/>
                <a:lumMod val="100000"/>
              </a:schemeClr>
            </a:gs>
            <a:gs pos="100000">
              <a:schemeClr val="accent5">
                <a:hueOff val="-2582238"/>
                <a:satOff val="-14111"/>
                <a:lumOff val="-245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Outpatient</a:t>
          </a:r>
        </a:p>
      </dsp:txBody>
      <dsp:txXfrm>
        <a:off x="2246206" y="3237653"/>
        <a:ext cx="2276474" cy="1112943"/>
      </dsp:txXfrm>
    </dsp:sp>
    <dsp:sp modelId="{3E08D414-3B4E-474C-B62C-B0F967CEC921}">
      <dsp:nvSpPr>
        <dsp:cNvPr id="0" name=""/>
        <dsp:cNvSpPr/>
      </dsp:nvSpPr>
      <dsp:spPr>
        <a:xfrm>
          <a:off x="1146922" y="328824"/>
          <a:ext cx="4249419" cy="4249419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5">
                <a:hueOff val="-5164477"/>
                <a:satOff val="-28223"/>
                <a:lumOff val="-4902"/>
                <a:alphaOff val="0"/>
                <a:tint val="98000"/>
                <a:lumMod val="100000"/>
              </a:schemeClr>
            </a:gs>
            <a:gs pos="100000">
              <a:schemeClr val="accent5">
                <a:hueOff val="-5164477"/>
                <a:satOff val="-28223"/>
                <a:lumOff val="-4902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Beneficiary</a:t>
          </a:r>
        </a:p>
      </dsp:txBody>
      <dsp:txXfrm>
        <a:off x="1639146" y="1229296"/>
        <a:ext cx="1517649" cy="1264708"/>
      </dsp:txXfrm>
    </dsp:sp>
    <dsp:sp modelId="{AD6F8578-EB08-4380-BE37-EE00467520F7}">
      <dsp:nvSpPr>
        <dsp:cNvPr id="0" name=""/>
        <dsp:cNvSpPr/>
      </dsp:nvSpPr>
      <dsp:spPr>
        <a:xfrm>
          <a:off x="1059249" y="65764"/>
          <a:ext cx="4775538" cy="4775538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3051C44-4FED-43D0-823C-6157401884CC}">
      <dsp:nvSpPr>
        <dsp:cNvPr id="0" name=""/>
        <dsp:cNvSpPr/>
      </dsp:nvSpPr>
      <dsp:spPr>
        <a:xfrm>
          <a:off x="971380" y="217261"/>
          <a:ext cx="4775538" cy="4775538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5">
                <a:hueOff val="-2582238"/>
                <a:satOff val="-14111"/>
                <a:lumOff val="-2451"/>
                <a:alphaOff val="0"/>
                <a:tint val="98000"/>
                <a:lumMod val="100000"/>
              </a:schemeClr>
            </a:gs>
            <a:gs pos="100000">
              <a:schemeClr val="accent5">
                <a:hueOff val="-2582238"/>
                <a:satOff val="-14111"/>
                <a:lumOff val="-245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247B020-9888-4DDC-B09D-AB515EFB90E2}">
      <dsp:nvSpPr>
        <dsp:cNvPr id="0" name=""/>
        <dsp:cNvSpPr/>
      </dsp:nvSpPr>
      <dsp:spPr>
        <a:xfrm>
          <a:off x="883512" y="65764"/>
          <a:ext cx="4775538" cy="4775538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5">
                <a:hueOff val="-5164477"/>
                <a:satOff val="-28223"/>
                <a:lumOff val="-4902"/>
                <a:alphaOff val="0"/>
                <a:tint val="98000"/>
                <a:lumMod val="100000"/>
              </a:schemeClr>
            </a:gs>
            <a:gs pos="100000">
              <a:schemeClr val="accent5">
                <a:hueOff val="-5164477"/>
                <a:satOff val="-28223"/>
                <a:lumOff val="-4902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91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78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77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91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adding the high </a:t>
            </a:r>
            <a:r>
              <a:rPr lang="en-US" dirty="0" err="1"/>
              <a:t>deduc</a:t>
            </a:r>
            <a:r>
              <a:rPr lang="en-US" dirty="0"/>
              <a:t> reimburse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493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460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25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84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648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82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68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123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30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0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8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1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4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6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55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8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1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7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42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9709" y="4050264"/>
            <a:ext cx="5700416" cy="1412858"/>
          </a:xfrm>
        </p:spPr>
        <p:txBody>
          <a:bodyPr>
            <a:normAutofit/>
          </a:bodyPr>
          <a:lstStyle/>
          <a:p>
            <a:r>
              <a:rPr lang="en-US" sz="4000" b="1"/>
              <a:t>Healthcare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709" y="5466298"/>
            <a:ext cx="5700416" cy="401101"/>
          </a:xfrm>
        </p:spPr>
        <p:txBody>
          <a:bodyPr>
            <a:normAutofit/>
          </a:bodyPr>
          <a:lstStyle/>
          <a:p>
            <a:r>
              <a:rPr lang="en-US"/>
              <a:t>Suhita acharya</a:t>
            </a:r>
          </a:p>
        </p:txBody>
      </p:sp>
      <p:pic>
        <p:nvPicPr>
          <p:cNvPr id="6" name="Picture 5" descr="A close-up of a measuring tape&#10;&#10;Description automatically generated with low confidence">
            <a:extLst>
              <a:ext uri="{FF2B5EF4-FFF2-40B4-BE49-F238E27FC236}">
                <a16:creationId xmlns:a16="http://schemas.microsoft.com/office/drawing/2014/main" id="{EB02A3A5-BAF1-4F0E-36CA-141EF658F7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29" r="3" b="3"/>
          <a:stretch/>
        </p:blipFill>
        <p:spPr>
          <a:xfrm>
            <a:off x="6080591" y="-2008"/>
            <a:ext cx="4787317" cy="3415082"/>
          </a:xfrm>
          <a:custGeom>
            <a:avLst/>
            <a:gdLst/>
            <a:ahLst/>
            <a:cxnLst/>
            <a:rect l="l" t="t" r="r" b="b"/>
            <a:pathLst>
              <a:path w="4411344" h="3146878">
                <a:moveTo>
                  <a:pt x="211873" y="0"/>
                </a:moveTo>
                <a:lnTo>
                  <a:pt x="4199471" y="0"/>
                </a:lnTo>
                <a:lnTo>
                  <a:pt x="4205314" y="11242"/>
                </a:lnTo>
                <a:cubicBezTo>
                  <a:pt x="4337510" y="294369"/>
                  <a:pt x="4411344" y="610214"/>
                  <a:pt x="4411344" y="943304"/>
                </a:cubicBezTo>
                <a:cubicBezTo>
                  <a:pt x="4411344" y="2085328"/>
                  <a:pt x="3543413" y="3024636"/>
                  <a:pt x="2431189" y="3137588"/>
                </a:cubicBezTo>
                <a:lnTo>
                  <a:pt x="2247220" y="3146878"/>
                </a:lnTo>
                <a:lnTo>
                  <a:pt x="2164124" y="3146878"/>
                </a:lnTo>
                <a:lnTo>
                  <a:pt x="1980155" y="3137588"/>
                </a:lnTo>
                <a:cubicBezTo>
                  <a:pt x="867932" y="3024636"/>
                  <a:pt x="0" y="2085328"/>
                  <a:pt x="0" y="943304"/>
                </a:cubicBezTo>
                <a:cubicBezTo>
                  <a:pt x="0" y="610214"/>
                  <a:pt x="73835" y="294369"/>
                  <a:pt x="206030" y="11242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ED83AB-6E0A-3D1E-6E45-2CBD5DF4FA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411" r="3112" b="-2"/>
          <a:stretch/>
        </p:blipFill>
        <p:spPr>
          <a:xfrm>
            <a:off x="-2334" y="10"/>
            <a:ext cx="5441859" cy="5654930"/>
          </a:xfrm>
          <a:custGeom>
            <a:avLst/>
            <a:gdLst/>
            <a:ahLst/>
            <a:cxnLst/>
            <a:rect l="l" t="t" r="r" b="b"/>
            <a:pathLst>
              <a:path w="5067519" h="5265942">
                <a:moveTo>
                  <a:pt x="0" y="0"/>
                </a:moveTo>
                <a:lnTo>
                  <a:pt x="4097786" y="0"/>
                </a:lnTo>
                <a:lnTo>
                  <a:pt x="4176264" y="71326"/>
                </a:lnTo>
                <a:cubicBezTo>
                  <a:pt x="4726927" y="621989"/>
                  <a:pt x="5067519" y="1382723"/>
                  <a:pt x="5067519" y="2223006"/>
                </a:cubicBezTo>
                <a:cubicBezTo>
                  <a:pt x="5067519" y="3903573"/>
                  <a:pt x="3705150" y="5265942"/>
                  <a:pt x="2024583" y="5265942"/>
                </a:cubicBezTo>
                <a:cubicBezTo>
                  <a:pt x="1315594" y="5265942"/>
                  <a:pt x="663237" y="5023470"/>
                  <a:pt x="145914" y="4616926"/>
                </a:cubicBezTo>
                <a:lnTo>
                  <a:pt x="0" y="448900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0D088-77AA-4840-B856-705877BA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68" y="285136"/>
            <a:ext cx="11112909" cy="816078"/>
          </a:xfrm>
        </p:spPr>
        <p:txBody>
          <a:bodyPr/>
          <a:lstStyle/>
          <a:p>
            <a:r>
              <a:rPr lang="en-US" b="1" dirty="0"/>
              <a:t>Fraud vs non-fraud provider study: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98984-25A8-C289-28A1-7F3AB7EEB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02" y="1396181"/>
            <a:ext cx="5762308" cy="4151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608313-B975-2B45-41AF-1A51D879F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145" y="1354395"/>
            <a:ext cx="5760720" cy="42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51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A8B1-7A02-A9F5-4A81-8EF0521B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832" y="294967"/>
            <a:ext cx="10847439" cy="953729"/>
          </a:xfrm>
        </p:spPr>
        <p:txBody>
          <a:bodyPr/>
          <a:lstStyle/>
          <a:p>
            <a:r>
              <a:rPr lang="en-US" b="1" dirty="0"/>
              <a:t>Fraud vs non-fraud provider study: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331F1-ACD8-C7A4-66DF-D6FA65063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55" y="1455174"/>
            <a:ext cx="5410200" cy="4286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95EDBC-F2D9-AA52-5A2F-FB13BCE80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809" y="1455174"/>
            <a:ext cx="5760361" cy="428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56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31BD-09DD-E505-A62A-DF87B149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144" y="349043"/>
            <a:ext cx="11417709" cy="776749"/>
          </a:xfrm>
        </p:spPr>
        <p:txBody>
          <a:bodyPr/>
          <a:lstStyle/>
          <a:p>
            <a:r>
              <a:rPr lang="en-US" b="1" dirty="0"/>
              <a:t>Fraud vs non-fraud provider study: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B573E-4EA5-28A5-D758-70BA43DC9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44" y="1344362"/>
            <a:ext cx="5545393" cy="4417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D1CD68-B1DE-6D67-1D34-58534FE72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344362"/>
            <a:ext cx="5545394" cy="441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82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499D-923E-5907-B206-4590B9095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4" y="344132"/>
            <a:ext cx="11280057" cy="747252"/>
          </a:xfrm>
        </p:spPr>
        <p:txBody>
          <a:bodyPr/>
          <a:lstStyle/>
          <a:p>
            <a:r>
              <a:rPr lang="en-US" b="1" dirty="0"/>
              <a:t>Fraud vs non-fraud provider study: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AFAB4B-142B-38AA-5A2F-5089B5248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193" y="1215960"/>
            <a:ext cx="5365988" cy="44260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62CCF8-DA64-6AEF-51F5-DBCA77D38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20" y="1215960"/>
            <a:ext cx="5587180" cy="44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32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2130-C465-614B-CEF1-19A75731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" y="294967"/>
            <a:ext cx="11398044" cy="884903"/>
          </a:xfrm>
        </p:spPr>
        <p:txBody>
          <a:bodyPr/>
          <a:lstStyle/>
          <a:p>
            <a:r>
              <a:rPr lang="en-US" b="1" dirty="0"/>
              <a:t>Fraud vs non-fraud provider study: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0DC8CF-D3C0-1C6A-9635-A860421C6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27" y="1484671"/>
            <a:ext cx="5568588" cy="41098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C74EF4-7F96-83C6-0BCE-0DE3A4F2B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587" y="1484671"/>
            <a:ext cx="5568586" cy="410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92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9660-4B69-14B8-B85C-BEC5E0C3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6" y="363796"/>
            <a:ext cx="11240728" cy="61943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Fraud vs non-fraud provider study: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53D42B-1F32-C8A8-67DF-A60868A27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06" y="1386348"/>
            <a:ext cx="5488856" cy="42082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849834-9A6A-A950-039F-FDBA71653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136" y="1386348"/>
            <a:ext cx="5260258" cy="420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27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799D-7F07-7A98-61D1-1661EDF8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60" y="471949"/>
            <a:ext cx="11287432" cy="737419"/>
          </a:xfrm>
        </p:spPr>
        <p:txBody>
          <a:bodyPr/>
          <a:lstStyle/>
          <a:p>
            <a:r>
              <a:rPr lang="en-US" b="1" dirty="0"/>
              <a:t>Fraud vs non-fraud provider study: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606621-D8B4-20FD-B2A1-F1CE6E505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20" y="1602658"/>
            <a:ext cx="5663379" cy="39722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ABC60C-C83D-9E4A-49CE-5F915B78E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142" y="1602658"/>
            <a:ext cx="5437237" cy="397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78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DC80-FA0D-07A8-CBBF-1F6A1877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8" y="363795"/>
            <a:ext cx="11267767" cy="776748"/>
          </a:xfrm>
        </p:spPr>
        <p:txBody>
          <a:bodyPr/>
          <a:lstStyle/>
          <a:p>
            <a:r>
              <a:rPr lang="en-US" b="1" dirty="0"/>
              <a:t>Fraud vs non-fraud provider study: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7C761-526B-59DB-D945-A77101D3B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2" y="1421431"/>
            <a:ext cx="5614218" cy="41731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DE17AF-4385-F8A8-170C-1BEAB0BD8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310" y="1421431"/>
            <a:ext cx="5538998" cy="418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95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03B8E07-739C-167B-2AD7-5A81346765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4" r="14166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70">
            <a:extLst>
              <a:ext uri="{FF2B5EF4-FFF2-40B4-BE49-F238E27FC236}">
                <a16:creationId xmlns:a16="http://schemas.microsoft.com/office/drawing/2014/main" id="{790749C0-6AC8-4F8E-8C23-94E9CD2E2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29" name="Rectangle 72">
            <a:extLst>
              <a:ext uri="{FF2B5EF4-FFF2-40B4-BE49-F238E27FC236}">
                <a16:creationId xmlns:a16="http://schemas.microsoft.com/office/drawing/2014/main" id="{8374870F-1752-4237-B947-CBDD8C3BF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62026" y="607814"/>
            <a:ext cx="10264775" cy="5640586"/>
          </a:xfrm>
          <a:prstGeom prst="rect">
            <a:avLst/>
          </a:prstGeom>
          <a:solidFill>
            <a:schemeClr val="bg1">
              <a:alpha val="7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F24F6-77D5-3A59-D5DA-356A0657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787400"/>
            <a:ext cx="9437159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What is Medicare fraud?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2BC4C-EA17-9C59-6253-499908AE1B23}"/>
              </a:ext>
            </a:extLst>
          </p:cNvPr>
          <p:cNvSpPr txBox="1"/>
          <p:nvPr/>
        </p:nvSpPr>
        <p:spPr>
          <a:xfrm>
            <a:off x="1380067" y="2142067"/>
            <a:ext cx="9437159" cy="3725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Medical Frauds are committed by Doctors/Hospitals aided by medical malpractices.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Medical Providers try to maximize reimbursement received from Insurance companies via illegitimate activities such as submitting false claims: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How do they commit fraud?</a:t>
            </a:r>
          </a:p>
          <a:p>
            <a:pPr marL="742950" lvl="1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Billing for care that they never rendered.</a:t>
            </a:r>
          </a:p>
          <a:p>
            <a:pPr marL="742950" lvl="1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Submitting duplicate claims. </a:t>
            </a:r>
          </a:p>
          <a:p>
            <a:pPr marL="742950" lvl="1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Falsifying claim/patient info.</a:t>
            </a:r>
          </a:p>
          <a:p>
            <a:pPr marL="742950" lvl="1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Disguising non-covered services as covered services.</a:t>
            </a:r>
          </a:p>
          <a:p>
            <a:pPr marL="742950" lvl="1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Using incorrect diagnosis/procedure codes.</a:t>
            </a:r>
          </a:p>
          <a:p>
            <a:pPr marL="742950" lvl="1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/>
          </a:p>
          <a:p>
            <a:pPr marL="742950" lvl="1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9E57F-0BD6-8AE7-802E-9A56C8C9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Common Types of Health Care Fraud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5E741-6820-005A-7B2B-B8BD6EDEC1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14" r="15972" b="-2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CC016B-220F-AFB4-95CB-4E1416334546}"/>
              </a:ext>
            </a:extLst>
          </p:cNvPr>
          <p:cNvSpPr txBox="1"/>
          <p:nvPr/>
        </p:nvSpPr>
        <p:spPr>
          <a:xfrm>
            <a:off x="7865806" y="2251587"/>
            <a:ext cx="3706762" cy="3972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Double Billing</a:t>
            </a:r>
            <a:endParaRPr lang="en-US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Phantom Billing</a:t>
            </a:r>
            <a:endParaRPr lang="en-US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Upcoding</a:t>
            </a:r>
            <a:endParaRPr lang="en-US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Unbundling</a:t>
            </a:r>
            <a:endParaRPr lang="en-US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Kickbacks</a:t>
            </a:r>
            <a:endParaRPr lang="en-US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Unnecessary Services</a:t>
            </a:r>
            <a:endParaRPr lang="en-US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False price reporting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7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368B-E430-6E78-4E85-E1762F93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1" y="374651"/>
            <a:ext cx="10947399" cy="787399"/>
          </a:xfrm>
        </p:spPr>
        <p:txBody>
          <a:bodyPr/>
          <a:lstStyle/>
          <a:p>
            <a:r>
              <a:rPr lang="en-US" b="1" dirty="0"/>
              <a:t>Medicare claims dataset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22229B9-F0F0-27E6-7C21-15FAD89ABD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3570590"/>
              </p:ext>
            </p:extLst>
          </p:nvPr>
        </p:nvGraphicFramePr>
        <p:xfrm>
          <a:off x="5969000" y="1219200"/>
          <a:ext cx="6718300" cy="5058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020C972-5F16-65FB-E4A7-8DA9F1EF018C}"/>
              </a:ext>
            </a:extLst>
          </p:cNvPr>
          <p:cNvSpPr txBox="1"/>
          <p:nvPr/>
        </p:nvSpPr>
        <p:spPr>
          <a:xfrm>
            <a:off x="558801" y="1244600"/>
            <a:ext cx="52958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Beneficiary: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Info about patients for whom claims have been submitted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Inpatient: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Claim level data (with provider/doctor info) for the patients that have stayed at the hospital for the medical service.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Outpatient: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Claim level data (with provider/doctor info) for the patients that have stayed at the hospital for the medical service.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5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06EA-CE6F-C5A6-899A-47DA6838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380811"/>
            <a:ext cx="3979205" cy="11304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Fraud labels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EB437-9ED5-4154-8456-77596BC74A6D}"/>
              </a:ext>
            </a:extLst>
          </p:cNvPr>
          <p:cNvSpPr txBox="1"/>
          <p:nvPr/>
        </p:nvSpPr>
        <p:spPr>
          <a:xfrm>
            <a:off x="802178" y="1397000"/>
            <a:ext cx="4002936" cy="4508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20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Fraud labels provided for Hospitals.</a:t>
            </a:r>
          </a:p>
          <a:p>
            <a:pPr marL="285750" indent="-285750">
              <a:lnSpc>
                <a:spcPct val="20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Fraud/Non-Fraud providers:</a:t>
            </a:r>
          </a:p>
          <a:p>
            <a:pPr marL="742950" lvl="1" indent="-285750">
              <a:lnSpc>
                <a:spcPct val="20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Imbalanced dataset, imbalance handled via SMOTE.</a:t>
            </a:r>
          </a:p>
          <a:p>
            <a:pPr marL="742950" lvl="1" indent="-285750">
              <a:lnSpc>
                <a:spcPct val="20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SMOTE and </a:t>
            </a:r>
            <a:r>
              <a:rPr lang="en-US" dirty="0" err="1"/>
              <a:t>BorderlineSMOTE</a:t>
            </a:r>
            <a:r>
              <a:rPr lang="en-US" dirty="0"/>
              <a:t> up sampling technique employed before modeling.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E8518-07FB-026A-0E22-1D1E6732E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1" y="1788901"/>
            <a:ext cx="6405316" cy="395329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930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00C3-E577-EE07-1600-5D17B5E9D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254003"/>
            <a:ext cx="10680699" cy="774700"/>
          </a:xfrm>
        </p:spPr>
        <p:txBody>
          <a:bodyPr/>
          <a:lstStyle/>
          <a:p>
            <a:r>
              <a:rPr lang="en-US" b="1"/>
              <a:t>DATA PREPROCESSING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A1C725-FD9C-C017-578A-632937CDA398}"/>
              </a:ext>
            </a:extLst>
          </p:cNvPr>
          <p:cNvSpPr txBox="1"/>
          <p:nvPr/>
        </p:nvSpPr>
        <p:spPr>
          <a:xfrm>
            <a:off x="685800" y="1546998"/>
            <a:ext cx="53212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Missing Data Imputed: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Beneficiary: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Inpatient: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Outpatient: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Label Encoding: All categorical features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New Feature Creation: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Deceased, </a:t>
            </a:r>
            <a:r>
              <a:rPr lang="en-US" dirty="0" err="1"/>
              <a:t>Tot_Reimbursed_Amt</a:t>
            </a:r>
            <a:r>
              <a:rPr lang="en-US" dirty="0"/>
              <a:t>, </a:t>
            </a:r>
            <a:r>
              <a:rPr lang="en-US" dirty="0" err="1"/>
              <a:t>Hospital_Stay</a:t>
            </a:r>
            <a:r>
              <a:rPr lang="en-US" dirty="0"/>
              <a:t>, </a:t>
            </a:r>
            <a:r>
              <a:rPr lang="en-US" dirty="0" err="1"/>
              <a:t>Claim_Duration</a:t>
            </a:r>
            <a:r>
              <a:rPr lang="en-US" dirty="0"/>
              <a:t>, </a:t>
            </a:r>
            <a:r>
              <a:rPr lang="en-US" dirty="0" err="1"/>
              <a:t>Physician_Count</a:t>
            </a:r>
            <a:r>
              <a:rPr lang="en-US" dirty="0"/>
              <a:t>, </a:t>
            </a:r>
            <a:r>
              <a:rPr lang="en-US" dirty="0" err="1"/>
              <a:t>Claim_Count</a:t>
            </a:r>
            <a:r>
              <a:rPr lang="en-US" dirty="0"/>
              <a:t>, </a:t>
            </a:r>
            <a:r>
              <a:rPr lang="en-US" dirty="0" err="1"/>
              <a:t>Chr_Cond_Count</a:t>
            </a:r>
            <a:r>
              <a:rPr lang="en-US" dirty="0"/>
              <a:t>, etc.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Dropped features: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With high null values, ones from which other features were created, etc.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Combined all datasets with fraud labels.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2F982C-82E2-A7A3-46F8-856B0A7D8649}"/>
              </a:ext>
            </a:extLst>
          </p:cNvPr>
          <p:cNvSpPr txBox="1"/>
          <p:nvPr/>
        </p:nvSpPr>
        <p:spPr>
          <a:xfrm>
            <a:off x="6248400" y="1408498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Data was robust-scaled: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/>
              <a:t>Due to the inclusion of outliers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Two different sets were evaluated for each model: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One using SMOTE and one using Borderline SMOTE upsampling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Different model types attempted: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/>
              <a:t>Logistic Regression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/>
              <a:t>Random Forest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/>
              <a:t>Linear SVC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/>
              <a:t>ADABoost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/>
              <a:t>XGBoost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/>
              <a:t>LightGBM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Hyperparameters were tuned based on the F1 metric.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Final parameters are chosen by Recursive Feature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9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678B-1A1A-7C0C-5FD4-FCE94B1EB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22" y="360402"/>
            <a:ext cx="11249176" cy="663677"/>
          </a:xfrm>
        </p:spPr>
        <p:txBody>
          <a:bodyPr/>
          <a:lstStyle/>
          <a:p>
            <a:r>
              <a:rPr lang="en-US" b="1" dirty="0"/>
              <a:t>Before we proceed…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5C09D-8BF6-16FD-1EA0-B3A20F5AA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240" y="1880420"/>
            <a:ext cx="3587737" cy="3097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ED257C-811C-2957-678E-463EB3291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873" y="1880420"/>
            <a:ext cx="3942232" cy="3097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7B47D8-A6ED-931E-7055-92F949E77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522" y="1880420"/>
            <a:ext cx="3824822" cy="3097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639FFB-CADA-F744-7763-BA6F9BCB2618}"/>
              </a:ext>
            </a:extLst>
          </p:cNvPr>
          <p:cNvSpPr txBox="1"/>
          <p:nvPr/>
        </p:nvSpPr>
        <p:spPr>
          <a:xfrm>
            <a:off x="313522" y="1175251"/>
            <a:ext cx="1168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Patient Information: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8FFD8F-8B25-49FD-F70D-2FE73646ABC0}"/>
              </a:ext>
            </a:extLst>
          </p:cNvPr>
          <p:cNvSpPr txBox="1"/>
          <p:nvPr/>
        </p:nvSpPr>
        <p:spPr>
          <a:xfrm>
            <a:off x="313522" y="5279923"/>
            <a:ext cx="1160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Most of the Beneficiaries that have Inpatient/Outpatient claims are alive.</a:t>
            </a:r>
          </a:p>
        </p:txBody>
      </p:sp>
    </p:spTree>
    <p:extLst>
      <p:ext uri="{BB962C8B-B14F-4D97-AF65-F5344CB8AC3E}">
        <p14:creationId xmlns:p14="http://schemas.microsoft.com/office/powerpoint/2010/main" val="1693661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5FB7-4153-147F-4475-6014D60F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2" y="353965"/>
            <a:ext cx="11240729" cy="678426"/>
          </a:xfrm>
        </p:spPr>
        <p:txBody>
          <a:bodyPr/>
          <a:lstStyle/>
          <a:p>
            <a:r>
              <a:rPr lang="en-US" b="1" dirty="0"/>
              <a:t>PATIENT INFORMATION (CONT..)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FBE53-629B-F569-6158-F25760F91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1415845"/>
            <a:ext cx="5733288" cy="4194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709CDC-82B2-C993-6388-7590EDDF9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942" y="1415845"/>
            <a:ext cx="5737245" cy="416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91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6BA8-3BA3-DDC4-9686-75C8A367A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98" y="393292"/>
            <a:ext cx="11152238" cy="678426"/>
          </a:xfrm>
        </p:spPr>
        <p:txBody>
          <a:bodyPr/>
          <a:lstStyle/>
          <a:p>
            <a:r>
              <a:rPr lang="en-US" b="1" dirty="0"/>
              <a:t>Fraud vs non-fraud provider study: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F5251-3003-F44A-B38D-8FB004498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98" y="1392180"/>
            <a:ext cx="5616676" cy="42417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1B3063-0DEC-5643-E0D1-98F05FAF6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729" y="1392181"/>
            <a:ext cx="5397773" cy="424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563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1554</TotalTime>
  <Words>441</Words>
  <Application>Microsoft Office PowerPoint</Application>
  <PresentationFormat>Widescreen</PresentationFormat>
  <Paragraphs>87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Celestial</vt:lpstr>
      <vt:lpstr>Healthcare fraud detection</vt:lpstr>
      <vt:lpstr>What is Medicare fraud? </vt:lpstr>
      <vt:lpstr>Common Types of Health Care Fraud:</vt:lpstr>
      <vt:lpstr>Medicare claims dataset</vt:lpstr>
      <vt:lpstr>Fraud labels</vt:lpstr>
      <vt:lpstr>DATA PREPROCESSING</vt:lpstr>
      <vt:lpstr>Before we proceed…</vt:lpstr>
      <vt:lpstr>PATIENT INFORMATION (CONT..)</vt:lpstr>
      <vt:lpstr>Fraud vs non-fraud provider study:</vt:lpstr>
      <vt:lpstr>Fraud vs non-fraud provider study:</vt:lpstr>
      <vt:lpstr>Fraud vs non-fraud provider study:</vt:lpstr>
      <vt:lpstr>Fraud vs non-fraud provider study:</vt:lpstr>
      <vt:lpstr>Fraud vs non-fraud provider study:</vt:lpstr>
      <vt:lpstr>Fraud vs non-fraud provider study:</vt:lpstr>
      <vt:lpstr>Fraud vs non-fraud provider study:</vt:lpstr>
      <vt:lpstr>Fraud vs non-fraud provider study:</vt:lpstr>
      <vt:lpstr>Fraud vs non-fraud provider study: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fraud detection</dc:title>
  <dc:creator>Suhita Acharya</dc:creator>
  <cp:lastModifiedBy>Suhita Acharya</cp:lastModifiedBy>
  <cp:revision>1</cp:revision>
  <dcterms:created xsi:type="dcterms:W3CDTF">2022-05-25T14:01:39Z</dcterms:created>
  <dcterms:modified xsi:type="dcterms:W3CDTF">2022-05-26T16:38:38Z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