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5" r:id="rId6"/>
    <p:sldId id="276" r:id="rId7"/>
    <p:sldId id="277" r:id="rId8"/>
    <p:sldId id="278" r:id="rId9"/>
    <p:sldId id="279" r:id="rId10"/>
    <p:sldId id="280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7FBB76-A6AE-4D5C-8B5C-89283B37A43A}" v="55" dt="2022-05-26T13:44:25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250" autoAdjust="0"/>
  </p:normalViewPr>
  <p:slideViewPr>
    <p:cSldViewPr snapToGrid="0" snapToObjects="1">
      <p:cViewPr varScale="1">
        <p:scale>
          <a:sx n="97" d="100"/>
          <a:sy n="97" d="100"/>
        </p:scale>
        <p:origin x="111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hita Acharya" userId="043aa87a21745673" providerId="LiveId" clId="{607FBB76-A6AE-4D5C-8B5C-89283B37A43A}"/>
    <pc:docChg chg="undo custSel addSld modSld">
      <pc:chgData name="Suhita Acharya" userId="043aa87a21745673" providerId="LiveId" clId="{607FBB76-A6AE-4D5C-8B5C-89283B37A43A}" dt="2022-05-26T13:45:39.745" v="2761" actId="1076"/>
      <pc:docMkLst>
        <pc:docMk/>
      </pc:docMkLst>
      <pc:sldChg chg="addSp delSp modSp mod setBg addAnim">
        <pc:chgData name="Suhita Acharya" userId="043aa87a21745673" providerId="LiveId" clId="{607FBB76-A6AE-4D5C-8B5C-89283B37A43A}" dt="2022-05-25T16:11:08.762" v="930" actId="27614"/>
        <pc:sldMkLst>
          <pc:docMk/>
          <pc:sldMk cId="3417721485" sldId="256"/>
        </pc:sldMkLst>
        <pc:spChg chg="mod">
          <ac:chgData name="Suhita Acharya" userId="043aa87a21745673" providerId="LiveId" clId="{607FBB76-A6AE-4D5C-8B5C-89283B37A43A}" dt="2022-05-25T16:09:33.778" v="916" actId="26606"/>
          <ac:spMkLst>
            <pc:docMk/>
            <pc:sldMk cId="3417721485" sldId="256"/>
            <ac:spMk id="2" creationId="{340C7600-5BA8-4A54-887F-74AF87750A31}"/>
          </ac:spMkLst>
        </pc:spChg>
        <pc:spChg chg="mod">
          <ac:chgData name="Suhita Acharya" userId="043aa87a21745673" providerId="LiveId" clId="{607FBB76-A6AE-4D5C-8B5C-89283B37A43A}" dt="2022-05-25T16:09:33.778" v="916" actId="26606"/>
          <ac:spMkLst>
            <pc:docMk/>
            <pc:sldMk cId="3417721485" sldId="256"/>
            <ac:spMk id="3" creationId="{AE584786-6548-4BB4-95FD-977AD1F362C6}"/>
          </ac:spMkLst>
        </pc:spChg>
        <pc:spChg chg="add del">
          <ac:chgData name="Suhita Acharya" userId="043aa87a21745673" providerId="LiveId" clId="{607FBB76-A6AE-4D5C-8B5C-89283B37A43A}" dt="2022-05-25T16:10:23.671" v="923" actId="26606"/>
          <ac:spMkLst>
            <pc:docMk/>
            <pc:sldMk cId="3417721485" sldId="256"/>
            <ac:spMk id="92" creationId="{73710393-C767-43F2-8FBD-DFC6C6DE6FF5}"/>
          </ac:spMkLst>
        </pc:spChg>
        <pc:spChg chg="add del">
          <ac:chgData name="Suhita Acharya" userId="043aa87a21745673" providerId="LiveId" clId="{607FBB76-A6AE-4D5C-8B5C-89283B37A43A}" dt="2022-05-25T16:11:05.292" v="929" actId="26606"/>
          <ac:spMkLst>
            <pc:docMk/>
            <pc:sldMk cId="3417721485" sldId="256"/>
            <ac:spMk id="261" creationId="{73710393-C767-43F2-8FBD-DFC6C6DE6FF5}"/>
          </ac:spMkLst>
        </pc:spChg>
        <pc:spChg chg="add">
          <ac:chgData name="Suhita Acharya" userId="043aa87a21745673" providerId="LiveId" clId="{607FBB76-A6AE-4D5C-8B5C-89283B37A43A}" dt="2022-05-25T16:11:05.292" v="929" actId="26606"/>
          <ac:spMkLst>
            <pc:docMk/>
            <pc:sldMk cId="3417721485" sldId="256"/>
            <ac:spMk id="430" creationId="{73710393-C767-43F2-8FBD-DFC6C6DE6FF5}"/>
          </ac:spMkLst>
        </pc:spChg>
        <pc:grpChg chg="add del">
          <ac:chgData name="Suhita Acharya" userId="043aa87a21745673" providerId="LiveId" clId="{607FBB76-A6AE-4D5C-8B5C-89283B37A43A}" dt="2022-05-25T16:10:23.671" v="923" actId="26606"/>
          <ac:grpSpMkLst>
            <pc:docMk/>
            <pc:sldMk cId="3417721485" sldId="256"/>
            <ac:grpSpMk id="10" creationId="{DC1A4634-CF00-456C-BBEC-CEAAAAD069DB}"/>
          </ac:grpSpMkLst>
        </pc:grpChg>
        <pc:grpChg chg="add del">
          <ac:chgData name="Suhita Acharya" userId="043aa87a21745673" providerId="LiveId" clId="{607FBB76-A6AE-4D5C-8B5C-89283B37A43A}" dt="2022-05-25T16:10:23.671" v="923" actId="26606"/>
          <ac:grpSpMkLst>
            <pc:docMk/>
            <pc:sldMk cId="3417721485" sldId="256"/>
            <ac:grpSpMk id="94" creationId="{24BFFD1D-EF0D-48A3-9398-5E7B37687796}"/>
          </ac:grpSpMkLst>
        </pc:grpChg>
        <pc:grpChg chg="add del">
          <ac:chgData name="Suhita Acharya" userId="043aa87a21745673" providerId="LiveId" clId="{607FBB76-A6AE-4D5C-8B5C-89283B37A43A}" dt="2022-05-25T16:11:05.292" v="929" actId="26606"/>
          <ac:grpSpMkLst>
            <pc:docMk/>
            <pc:sldMk cId="3417721485" sldId="256"/>
            <ac:grpSpMk id="179" creationId="{DC1A4634-CF00-456C-BBEC-CEAAAAD069DB}"/>
          </ac:grpSpMkLst>
        </pc:grpChg>
        <pc:grpChg chg="add del">
          <ac:chgData name="Suhita Acharya" userId="043aa87a21745673" providerId="LiveId" clId="{607FBB76-A6AE-4D5C-8B5C-89283B37A43A}" dt="2022-05-25T16:11:05.292" v="929" actId="26606"/>
          <ac:grpSpMkLst>
            <pc:docMk/>
            <pc:sldMk cId="3417721485" sldId="256"/>
            <ac:grpSpMk id="263" creationId="{24BFFD1D-EF0D-48A3-9398-5E7B37687796}"/>
          </ac:grpSpMkLst>
        </pc:grpChg>
        <pc:grpChg chg="add">
          <ac:chgData name="Suhita Acharya" userId="043aa87a21745673" providerId="LiveId" clId="{607FBB76-A6AE-4D5C-8B5C-89283B37A43A}" dt="2022-05-25T16:11:05.292" v="929" actId="26606"/>
          <ac:grpSpMkLst>
            <pc:docMk/>
            <pc:sldMk cId="3417721485" sldId="256"/>
            <ac:grpSpMk id="348" creationId="{DC1A4634-CF00-456C-BBEC-CEAAAAD069DB}"/>
          </ac:grpSpMkLst>
        </pc:grpChg>
        <pc:grpChg chg="add">
          <ac:chgData name="Suhita Acharya" userId="043aa87a21745673" providerId="LiveId" clId="{607FBB76-A6AE-4D5C-8B5C-89283B37A43A}" dt="2022-05-25T16:11:05.292" v="929" actId="26606"/>
          <ac:grpSpMkLst>
            <pc:docMk/>
            <pc:sldMk cId="3417721485" sldId="256"/>
            <ac:grpSpMk id="432" creationId="{24BFFD1D-EF0D-48A3-9398-5E7B37687796}"/>
          </ac:grpSpMkLst>
        </pc:grpChg>
        <pc:picChg chg="add del mod">
          <ac:chgData name="Suhita Acharya" userId="043aa87a21745673" providerId="LiveId" clId="{607FBB76-A6AE-4D5C-8B5C-89283B37A43A}" dt="2022-05-25T16:10:11.591" v="920" actId="478"/>
          <ac:picMkLst>
            <pc:docMk/>
            <pc:sldMk cId="3417721485" sldId="256"/>
            <ac:picMk id="4" creationId="{5FA87589-8555-0E43-D4E4-3271493967D3}"/>
          </ac:picMkLst>
        </pc:picChg>
        <pc:picChg chg="del mod ord">
          <ac:chgData name="Suhita Acharya" userId="043aa87a21745673" providerId="LiveId" clId="{607FBB76-A6AE-4D5C-8B5C-89283B37A43A}" dt="2022-05-25T16:10:56.591" v="926" actId="478"/>
          <ac:picMkLst>
            <pc:docMk/>
            <pc:sldMk cId="3417721485" sldId="256"/>
            <ac:picMk id="5" creationId="{7C454B0C-0819-4D56-9275-BCE254DA659D}"/>
          </ac:picMkLst>
        </pc:picChg>
        <pc:picChg chg="add mod">
          <ac:chgData name="Suhita Acharya" userId="043aa87a21745673" providerId="LiveId" clId="{607FBB76-A6AE-4D5C-8B5C-89283B37A43A}" dt="2022-05-25T16:11:08.762" v="930" actId="27614"/>
          <ac:picMkLst>
            <pc:docMk/>
            <pc:sldMk cId="3417721485" sldId="256"/>
            <ac:picMk id="6" creationId="{EB02A3A5-BAF1-4F0E-36CA-141EF658F788}"/>
          </ac:picMkLst>
        </pc:picChg>
        <pc:picChg chg="add mod">
          <ac:chgData name="Suhita Acharya" userId="043aa87a21745673" providerId="LiveId" clId="{607FBB76-A6AE-4D5C-8B5C-89283B37A43A}" dt="2022-05-25T16:11:05.292" v="929" actId="26606"/>
          <ac:picMkLst>
            <pc:docMk/>
            <pc:sldMk cId="3417721485" sldId="256"/>
            <ac:picMk id="7" creationId="{41ED83AB-6E0A-3D1E-6E45-2CBD5DF4FA74}"/>
          </ac:picMkLst>
        </pc:picChg>
      </pc:sldChg>
      <pc:sldChg chg="addSp delSp modSp new mod setBg">
        <pc:chgData name="Suhita Acharya" userId="043aa87a21745673" providerId="LiveId" clId="{607FBB76-A6AE-4D5C-8B5C-89283B37A43A}" dt="2022-05-25T16:27:08.492" v="1289" actId="113"/>
        <pc:sldMkLst>
          <pc:docMk/>
          <pc:sldMk cId="109806339" sldId="275"/>
        </pc:sldMkLst>
        <pc:spChg chg="mod">
          <ac:chgData name="Suhita Acharya" userId="043aa87a21745673" providerId="LiveId" clId="{607FBB76-A6AE-4D5C-8B5C-89283B37A43A}" dt="2022-05-25T16:27:08.492" v="1289" actId="113"/>
          <ac:spMkLst>
            <pc:docMk/>
            <pc:sldMk cId="109806339" sldId="275"/>
            <ac:spMk id="2" creationId="{E0DF24F6-77D5-3A59-D5DA-356A06571B0A}"/>
          </ac:spMkLst>
        </pc:spChg>
        <pc:spChg chg="del mod">
          <ac:chgData name="Suhita Acharya" userId="043aa87a21745673" providerId="LiveId" clId="{607FBB76-A6AE-4D5C-8B5C-89283B37A43A}" dt="2022-05-25T15:24:09.445" v="40" actId="478"/>
          <ac:spMkLst>
            <pc:docMk/>
            <pc:sldMk cId="109806339" sldId="275"/>
            <ac:spMk id="3" creationId="{22DEED26-3667-CB76-BF0D-081B2F1B9524}"/>
          </ac:spMkLst>
        </pc:spChg>
        <pc:spChg chg="add mod">
          <ac:chgData name="Suhita Acharya" userId="043aa87a21745673" providerId="LiveId" clId="{607FBB76-A6AE-4D5C-8B5C-89283B37A43A}" dt="2022-05-25T16:06:45.285" v="913" actId="20577"/>
          <ac:spMkLst>
            <pc:docMk/>
            <pc:sldMk cId="109806339" sldId="275"/>
            <ac:spMk id="4" creationId="{A252BC4C-EA17-9C59-6253-499908AE1B23}"/>
          </ac:spMkLst>
        </pc:spChg>
        <pc:spChg chg="add">
          <ac:chgData name="Suhita Acharya" userId="043aa87a21745673" providerId="LiveId" clId="{607FBB76-A6AE-4D5C-8B5C-89283B37A43A}" dt="2022-05-25T16:04:54.899" v="897" actId="26606"/>
          <ac:spMkLst>
            <pc:docMk/>
            <pc:sldMk cId="109806339" sldId="275"/>
            <ac:spMk id="73" creationId="{168A5C37-E0A9-462D-BC65-C14D9025FB87}"/>
          </ac:spMkLst>
        </pc:spChg>
        <pc:picChg chg="add">
          <ac:chgData name="Suhita Acharya" userId="043aa87a21745673" providerId="LiveId" clId="{607FBB76-A6AE-4D5C-8B5C-89283B37A43A}" dt="2022-05-25T16:04:54.899" v="897" actId="26606"/>
          <ac:picMkLst>
            <pc:docMk/>
            <pc:sldMk cId="109806339" sldId="275"/>
            <ac:picMk id="71" creationId="{C63E20F8-074D-4B3B-AE66-7BBD6F1CB724}"/>
          </ac:picMkLst>
        </pc:picChg>
        <pc:picChg chg="add mod ord">
          <ac:chgData name="Suhita Acharya" userId="043aa87a21745673" providerId="LiveId" clId="{607FBB76-A6AE-4D5C-8B5C-89283B37A43A}" dt="2022-05-25T16:04:54.899" v="897" actId="26606"/>
          <ac:picMkLst>
            <pc:docMk/>
            <pc:sldMk cId="109806339" sldId="275"/>
            <ac:picMk id="1026" creationId="{803B8E07-739C-167B-2AD7-5A813467656D}"/>
          </ac:picMkLst>
        </pc:picChg>
      </pc:sldChg>
      <pc:sldChg chg="addSp delSp modSp new mod setBg modNotesTx">
        <pc:chgData name="Suhita Acharya" userId="043aa87a21745673" providerId="LiveId" clId="{607FBB76-A6AE-4D5C-8B5C-89283B37A43A}" dt="2022-05-25T16:27:16.281" v="1290" actId="113"/>
        <pc:sldMkLst>
          <pc:docMk/>
          <pc:sldMk cId="4229878032" sldId="276"/>
        </pc:sldMkLst>
        <pc:spChg chg="mod">
          <ac:chgData name="Suhita Acharya" userId="043aa87a21745673" providerId="LiveId" clId="{607FBB76-A6AE-4D5C-8B5C-89283B37A43A}" dt="2022-05-25T16:27:16.281" v="1290" actId="113"/>
          <ac:spMkLst>
            <pc:docMk/>
            <pc:sldMk cId="4229878032" sldId="276"/>
            <ac:spMk id="2" creationId="{3E69E57F-0BD6-8AE7-802E-9A56C8C9C9B2}"/>
          </ac:spMkLst>
        </pc:spChg>
        <pc:spChg chg="add del mod">
          <ac:chgData name="Suhita Acharya" userId="043aa87a21745673" providerId="LiveId" clId="{607FBB76-A6AE-4D5C-8B5C-89283B37A43A}" dt="2022-05-25T15:52:41.827" v="742"/>
          <ac:spMkLst>
            <pc:docMk/>
            <pc:sldMk cId="4229878032" sldId="276"/>
            <ac:spMk id="3" creationId="{D985761D-ED3D-4348-C483-5F5D47D2A5CB}"/>
          </ac:spMkLst>
        </pc:spChg>
        <pc:spChg chg="add mod ord">
          <ac:chgData name="Suhita Acharya" userId="043aa87a21745673" providerId="LiveId" clId="{607FBB76-A6AE-4D5C-8B5C-89283B37A43A}" dt="2022-05-25T16:04:11.424" v="896" actId="26606"/>
          <ac:spMkLst>
            <pc:docMk/>
            <pc:sldMk cId="4229878032" sldId="276"/>
            <ac:spMk id="4" creationId="{7ACC016B-220F-AFB4-95CB-4E1416334546}"/>
          </ac:spMkLst>
        </pc:spChg>
        <pc:picChg chg="add mod">
          <ac:chgData name="Suhita Acharya" userId="043aa87a21745673" providerId="LiveId" clId="{607FBB76-A6AE-4D5C-8B5C-89283B37A43A}" dt="2022-05-25T16:04:11.424" v="896" actId="26606"/>
          <ac:picMkLst>
            <pc:docMk/>
            <pc:sldMk cId="4229878032" sldId="276"/>
            <ac:picMk id="5" creationId="{9555E741-6820-005A-7B2B-B8BD6EDEC190}"/>
          </ac:picMkLst>
        </pc:picChg>
        <pc:picChg chg="add">
          <ac:chgData name="Suhita Acharya" userId="043aa87a21745673" providerId="LiveId" clId="{607FBB76-A6AE-4D5C-8B5C-89283B37A43A}" dt="2022-05-25T16:04:11.424" v="896" actId="26606"/>
          <ac:picMkLst>
            <pc:docMk/>
            <pc:sldMk cId="4229878032" sldId="276"/>
            <ac:picMk id="10" creationId="{DF6A9299-1D12-47E2-9DD4-03342553C4AA}"/>
          </ac:picMkLst>
        </pc:picChg>
      </pc:sldChg>
      <pc:sldChg chg="addSp modSp new mod">
        <pc:chgData name="Suhita Acharya" userId="043aa87a21745673" providerId="LiveId" clId="{607FBB76-A6AE-4D5C-8B5C-89283B37A43A}" dt="2022-05-25T16:27:54.877" v="1292" actId="1076"/>
        <pc:sldMkLst>
          <pc:docMk/>
          <pc:sldMk cId="2715558511" sldId="277"/>
        </pc:sldMkLst>
        <pc:spChg chg="mod">
          <ac:chgData name="Suhita Acharya" userId="043aa87a21745673" providerId="LiveId" clId="{607FBB76-A6AE-4D5C-8B5C-89283B37A43A}" dt="2022-05-25T16:27:21.591" v="1291" actId="113"/>
          <ac:spMkLst>
            <pc:docMk/>
            <pc:sldMk cId="2715558511" sldId="277"/>
            <ac:spMk id="2" creationId="{060A368B-E430-6E78-4E85-E1762F93AD88}"/>
          </ac:spMkLst>
        </pc:spChg>
        <pc:spChg chg="add mod">
          <ac:chgData name="Suhita Acharya" userId="043aa87a21745673" providerId="LiveId" clId="{607FBB76-A6AE-4D5C-8B5C-89283B37A43A}" dt="2022-05-25T16:27:54.877" v="1292" actId="1076"/>
          <ac:spMkLst>
            <pc:docMk/>
            <pc:sldMk cId="2715558511" sldId="277"/>
            <ac:spMk id="4" creationId="{E020C972-5F16-65FB-E4A7-8DA9F1EF018C}"/>
          </ac:spMkLst>
        </pc:spChg>
        <pc:graphicFrameChg chg="add mod modGraphic">
          <ac:chgData name="Suhita Acharya" userId="043aa87a21745673" providerId="LiveId" clId="{607FBB76-A6AE-4D5C-8B5C-89283B37A43A}" dt="2022-05-25T16:17:38.129" v="993" actId="14100"/>
          <ac:graphicFrameMkLst>
            <pc:docMk/>
            <pc:sldMk cId="2715558511" sldId="277"/>
            <ac:graphicFrameMk id="3" creationId="{C22229B9-F0F0-27E6-7C21-15FAD89ABDA7}"/>
          </ac:graphicFrameMkLst>
        </pc:graphicFrameChg>
      </pc:sldChg>
      <pc:sldChg chg="addSp modSp new mod setBg">
        <pc:chgData name="Suhita Acharya" userId="043aa87a21745673" providerId="LiveId" clId="{607FBB76-A6AE-4D5C-8B5C-89283B37A43A}" dt="2022-05-25T16:46:12.190" v="1593" actId="1076"/>
        <pc:sldMkLst>
          <pc:docMk/>
          <pc:sldMk cId="3669305936" sldId="278"/>
        </pc:sldMkLst>
        <pc:spChg chg="mod">
          <ac:chgData name="Suhita Acharya" userId="043aa87a21745673" providerId="LiveId" clId="{607FBB76-A6AE-4D5C-8B5C-89283B37A43A}" dt="2022-05-25T16:38:06.227" v="1366" actId="14100"/>
          <ac:spMkLst>
            <pc:docMk/>
            <pc:sldMk cId="3669305936" sldId="278"/>
            <ac:spMk id="2" creationId="{814106EA-CE6F-C5A6-899A-47DA6838DA91}"/>
          </ac:spMkLst>
        </pc:spChg>
        <pc:spChg chg="add mod">
          <ac:chgData name="Suhita Acharya" userId="043aa87a21745673" providerId="LiveId" clId="{607FBB76-A6AE-4D5C-8B5C-89283B37A43A}" dt="2022-05-25T16:46:12.190" v="1593" actId="1076"/>
          <ac:spMkLst>
            <pc:docMk/>
            <pc:sldMk cId="3669305936" sldId="278"/>
            <ac:spMk id="5" creationId="{358EB437-9ED5-4154-8456-77596BC74A6D}"/>
          </ac:spMkLst>
        </pc:spChg>
        <pc:picChg chg="add mod ord">
          <ac:chgData name="Suhita Acharya" userId="043aa87a21745673" providerId="LiveId" clId="{607FBB76-A6AE-4D5C-8B5C-89283B37A43A}" dt="2022-05-25T16:45:36.451" v="1592" actId="1076"/>
          <ac:picMkLst>
            <pc:docMk/>
            <pc:sldMk cId="3669305936" sldId="278"/>
            <ac:picMk id="4" creationId="{49BE8518-07FB-026A-0E22-1D1E6732E230}"/>
          </ac:picMkLst>
        </pc:picChg>
        <pc:picChg chg="add">
          <ac:chgData name="Suhita Acharya" userId="043aa87a21745673" providerId="LiveId" clId="{607FBB76-A6AE-4D5C-8B5C-89283B37A43A}" dt="2022-05-25T16:37:36.329" v="1361" actId="26606"/>
          <ac:picMkLst>
            <pc:docMk/>
            <pc:sldMk cId="3669305936" sldId="278"/>
            <ac:picMk id="10" creationId="{A53ED3FC-3BE8-4F1F-BEF1-74B1C721718A}"/>
          </ac:picMkLst>
        </pc:picChg>
      </pc:sldChg>
      <pc:sldChg chg="addSp delSp modSp new mod setBg setClrOvrMap">
        <pc:chgData name="Suhita Acharya" userId="043aa87a21745673" providerId="LiveId" clId="{607FBB76-A6AE-4D5C-8B5C-89283B37A43A}" dt="2022-05-25T18:03:21.575" v="2526" actId="20577"/>
        <pc:sldMkLst>
          <pc:docMk/>
          <pc:sldMk cId="3720491222" sldId="279"/>
        </pc:sldMkLst>
        <pc:spChg chg="mod">
          <ac:chgData name="Suhita Acharya" userId="043aa87a21745673" providerId="LiveId" clId="{607FBB76-A6AE-4D5C-8B5C-89283B37A43A}" dt="2022-05-25T18:02:57.157" v="2524" actId="26606"/>
          <ac:spMkLst>
            <pc:docMk/>
            <pc:sldMk cId="3720491222" sldId="279"/>
            <ac:spMk id="2" creationId="{5F1200C3-E577-EE07-1600-5D17B5E9D7F9}"/>
          </ac:spMkLst>
        </pc:spChg>
        <pc:spChg chg="add del mod">
          <ac:chgData name="Suhita Acharya" userId="043aa87a21745673" providerId="LiveId" clId="{607FBB76-A6AE-4D5C-8B5C-89283B37A43A}" dt="2022-05-25T18:03:21.575" v="2526" actId="20577"/>
          <ac:spMkLst>
            <pc:docMk/>
            <pc:sldMk cId="3720491222" sldId="279"/>
            <ac:spMk id="3" creationId="{19A1C725-FD9C-C017-578A-632937CDA398}"/>
          </ac:spMkLst>
        </pc:spChg>
        <pc:spChg chg="add mod">
          <ac:chgData name="Suhita Acharya" userId="043aa87a21745673" providerId="LiveId" clId="{607FBB76-A6AE-4D5C-8B5C-89283B37A43A}" dt="2022-05-25T18:02:57.157" v="2524" actId="26606"/>
          <ac:spMkLst>
            <pc:docMk/>
            <pc:sldMk cId="3720491222" sldId="279"/>
            <ac:spMk id="4" creationId="{DD2F982C-82E2-A7A3-46F8-856B0A7D8649}"/>
          </ac:spMkLst>
        </pc:spChg>
        <pc:spChg chg="add del">
          <ac:chgData name="Suhita Acharya" userId="043aa87a21745673" providerId="LiveId" clId="{607FBB76-A6AE-4D5C-8B5C-89283B37A43A}" dt="2022-05-25T18:02:19.039" v="2520" actId="26606"/>
          <ac:spMkLst>
            <pc:docMk/>
            <pc:sldMk cId="3720491222" sldId="279"/>
            <ac:spMk id="11" creationId="{50E53EDA-3B94-4F6B-9E86-D3BB9EBB9616}"/>
          </ac:spMkLst>
        </pc:spChg>
        <pc:spChg chg="add del">
          <ac:chgData name="Suhita Acharya" userId="043aa87a21745673" providerId="LiveId" clId="{607FBB76-A6AE-4D5C-8B5C-89283B37A43A}" dt="2022-05-25T18:02:09.525" v="2516" actId="26606"/>
          <ac:spMkLst>
            <pc:docMk/>
            <pc:sldMk cId="3720491222" sldId="279"/>
            <ac:spMk id="12" creationId="{4117F0C1-BCBB-40C7-99D6-F703E7A4B5F3}"/>
          </ac:spMkLst>
        </pc:spChg>
        <pc:spChg chg="add del">
          <ac:chgData name="Suhita Acharya" userId="043aa87a21745673" providerId="LiveId" clId="{607FBB76-A6AE-4D5C-8B5C-89283B37A43A}" dt="2022-05-25T18:02:09.525" v="2516" actId="26606"/>
          <ac:spMkLst>
            <pc:docMk/>
            <pc:sldMk cId="3720491222" sldId="279"/>
            <ac:spMk id="14" creationId="{D1A5D8BC-B41A-4E96-91C4-D60F5162257E}"/>
          </ac:spMkLst>
        </pc:spChg>
        <pc:spChg chg="add del">
          <ac:chgData name="Suhita Acharya" userId="043aa87a21745673" providerId="LiveId" clId="{607FBB76-A6AE-4D5C-8B5C-89283B37A43A}" dt="2022-05-25T18:02:09.525" v="2516" actId="26606"/>
          <ac:spMkLst>
            <pc:docMk/>
            <pc:sldMk cId="3720491222" sldId="279"/>
            <ac:spMk id="18" creationId="{51287385-D3EA-47A8-A127-6061791ADBB6}"/>
          </ac:spMkLst>
        </pc:spChg>
        <pc:spChg chg="add del">
          <ac:chgData name="Suhita Acharya" userId="043aa87a21745673" providerId="LiveId" clId="{607FBB76-A6AE-4D5C-8B5C-89283B37A43A}" dt="2022-05-25T18:02:13.059" v="2518" actId="26606"/>
          <ac:spMkLst>
            <pc:docMk/>
            <pc:sldMk cId="3720491222" sldId="279"/>
            <ac:spMk id="21" creationId="{CFF5BED3-4EE4-425F-A016-C272586B88E5}"/>
          </ac:spMkLst>
        </pc:spChg>
        <pc:spChg chg="add del">
          <ac:chgData name="Suhita Acharya" userId="043aa87a21745673" providerId="LiveId" clId="{607FBB76-A6AE-4D5C-8B5C-89283B37A43A}" dt="2022-05-25T18:02:13.059" v="2518" actId="26606"/>
          <ac:spMkLst>
            <pc:docMk/>
            <pc:sldMk cId="3720491222" sldId="279"/>
            <ac:spMk id="22" creationId="{D856B4CA-4519-432C-ABFD-F2AE5D70E09C}"/>
          </ac:spMkLst>
        </pc:spChg>
        <pc:spChg chg="add del">
          <ac:chgData name="Suhita Acharya" userId="043aa87a21745673" providerId="LiveId" clId="{607FBB76-A6AE-4D5C-8B5C-89283B37A43A}" dt="2022-05-25T18:02:13.059" v="2518" actId="26606"/>
          <ac:spMkLst>
            <pc:docMk/>
            <pc:sldMk cId="3720491222" sldId="279"/>
            <ac:spMk id="23" creationId="{61D03B64-A2F8-4473-8457-9A6A36B67B89}"/>
          </ac:spMkLst>
        </pc:spChg>
        <pc:spChg chg="add del">
          <ac:chgData name="Suhita Acharya" userId="043aa87a21745673" providerId="LiveId" clId="{607FBB76-A6AE-4D5C-8B5C-89283B37A43A}" dt="2022-05-25T18:02:19.039" v="2520" actId="26606"/>
          <ac:spMkLst>
            <pc:docMk/>
            <pc:sldMk cId="3720491222" sldId="279"/>
            <ac:spMk id="27" creationId="{19A1C725-FD9C-C017-578A-632937CDA398}"/>
          </ac:spMkLst>
        </pc:spChg>
        <pc:spChg chg="add del">
          <ac:chgData name="Suhita Acharya" userId="043aa87a21745673" providerId="LiveId" clId="{607FBB76-A6AE-4D5C-8B5C-89283B37A43A}" dt="2022-05-25T18:02:30.326" v="2522" actId="26606"/>
          <ac:spMkLst>
            <pc:docMk/>
            <pc:sldMk cId="3720491222" sldId="279"/>
            <ac:spMk id="30" creationId="{6A166780-9337-4437-95D3-5EA9D55AAAC5}"/>
          </ac:spMkLst>
        </pc:spChg>
        <pc:spChg chg="add del">
          <ac:chgData name="Suhita Acharya" userId="043aa87a21745673" providerId="LiveId" clId="{607FBB76-A6AE-4D5C-8B5C-89283B37A43A}" dt="2022-05-25T18:02:30.326" v="2522" actId="26606"/>
          <ac:spMkLst>
            <pc:docMk/>
            <pc:sldMk cId="3720491222" sldId="279"/>
            <ac:spMk id="31" creationId="{EB3D0F40-BF1F-4120-945D-90C5AAD6E35A}"/>
          </ac:spMkLst>
        </pc:spChg>
        <pc:spChg chg="add del">
          <ac:chgData name="Suhita Acharya" userId="043aa87a21745673" providerId="LiveId" clId="{607FBB76-A6AE-4D5C-8B5C-89283B37A43A}" dt="2022-05-25T18:02:30.326" v="2522" actId="26606"/>
          <ac:spMkLst>
            <pc:docMk/>
            <pc:sldMk cId="3720491222" sldId="279"/>
            <ac:spMk id="33" creationId="{66F4F323-644B-4A47-97E9-BFB73840F402}"/>
          </ac:spMkLst>
        </pc:spChg>
        <pc:spChg chg="add del">
          <ac:chgData name="Suhita Acharya" userId="043aa87a21745673" providerId="LiveId" clId="{607FBB76-A6AE-4D5C-8B5C-89283B37A43A}" dt="2022-05-25T18:02:57.157" v="2524" actId="26606"/>
          <ac:spMkLst>
            <pc:docMk/>
            <pc:sldMk cId="3720491222" sldId="279"/>
            <ac:spMk id="37" creationId="{E1EB41F2-E181-4D4D-9131-A30F6B0AE596}"/>
          </ac:spMkLst>
        </pc:spChg>
        <pc:spChg chg="add del">
          <ac:chgData name="Suhita Acharya" userId="043aa87a21745673" providerId="LiveId" clId="{607FBB76-A6AE-4D5C-8B5C-89283B37A43A}" dt="2022-05-25T18:02:57.157" v="2524" actId="26606"/>
          <ac:spMkLst>
            <pc:docMk/>
            <pc:sldMk cId="3720491222" sldId="279"/>
            <ac:spMk id="38" creationId="{3D63CC92-C517-4C71-9222-4579252CD62E}"/>
          </ac:spMkLst>
        </pc:spChg>
        <pc:spChg chg="add del">
          <ac:chgData name="Suhita Acharya" userId="043aa87a21745673" providerId="LiveId" clId="{607FBB76-A6AE-4D5C-8B5C-89283B37A43A}" dt="2022-05-25T18:02:57.157" v="2524" actId="26606"/>
          <ac:spMkLst>
            <pc:docMk/>
            <pc:sldMk cId="3720491222" sldId="279"/>
            <ac:spMk id="39" creationId="{19A1C725-FD9C-C017-578A-632937CDA398}"/>
          </ac:spMkLst>
        </pc:spChg>
        <pc:graphicFrameChg chg="add del">
          <ac:chgData name="Suhita Acharya" userId="043aa87a21745673" providerId="LiveId" clId="{607FBB76-A6AE-4D5C-8B5C-89283B37A43A}" dt="2022-05-25T18:02:09.525" v="2516" actId="26606"/>
          <ac:graphicFrameMkLst>
            <pc:docMk/>
            <pc:sldMk cId="3720491222" sldId="279"/>
            <ac:graphicFrameMk id="6" creationId="{059DA4B3-B2F9-A10D-A416-7CA237E9122F}"/>
          </ac:graphicFrameMkLst>
        </pc:graphicFrameChg>
        <pc:graphicFrameChg chg="add del">
          <ac:chgData name="Suhita Acharya" userId="043aa87a21745673" providerId="LiveId" clId="{607FBB76-A6AE-4D5C-8B5C-89283B37A43A}" dt="2022-05-25T18:02:13.059" v="2518" actId="26606"/>
          <ac:graphicFrameMkLst>
            <pc:docMk/>
            <pc:sldMk cId="3720491222" sldId="279"/>
            <ac:graphicFrameMk id="25" creationId="{7B0A3CB5-4B85-A178-FD74-25A3CBF9B577}"/>
          </ac:graphicFrameMkLst>
        </pc:graphicFrameChg>
        <pc:graphicFrameChg chg="add del">
          <ac:chgData name="Suhita Acharya" userId="043aa87a21745673" providerId="LiveId" clId="{607FBB76-A6AE-4D5C-8B5C-89283B37A43A}" dt="2022-05-25T18:02:30.326" v="2522" actId="26606"/>
          <ac:graphicFrameMkLst>
            <pc:docMk/>
            <pc:sldMk cId="3720491222" sldId="279"/>
            <ac:graphicFrameMk id="34" creationId="{74E22ABE-8F05-006A-3D59-F40EB947AD3E}"/>
          </ac:graphicFrameMkLst>
        </pc:graphicFrameChg>
        <pc:picChg chg="add del">
          <ac:chgData name="Suhita Acharya" userId="043aa87a21745673" providerId="LiveId" clId="{607FBB76-A6AE-4D5C-8B5C-89283B37A43A}" dt="2022-05-25T18:02:19.039" v="2520" actId="26606"/>
          <ac:picMkLst>
            <pc:docMk/>
            <pc:sldMk cId="3720491222" sldId="279"/>
            <ac:picMk id="9" creationId="{A17F7527-5AC0-479A-B79F-9CF463410490}"/>
          </ac:picMkLst>
        </pc:picChg>
        <pc:picChg chg="add del">
          <ac:chgData name="Suhita Acharya" userId="043aa87a21745673" providerId="LiveId" clId="{607FBB76-A6AE-4D5C-8B5C-89283B37A43A}" dt="2022-05-25T18:02:09.525" v="2516" actId="26606"/>
          <ac:picMkLst>
            <pc:docMk/>
            <pc:sldMk cId="3720491222" sldId="279"/>
            <ac:picMk id="10" creationId="{42476583-CC33-45CE-B51B-215B5673CD22}"/>
          </ac:picMkLst>
        </pc:picChg>
        <pc:picChg chg="add del">
          <ac:chgData name="Suhita Acharya" userId="043aa87a21745673" providerId="LiveId" clId="{607FBB76-A6AE-4D5C-8B5C-89283B37A43A}" dt="2022-05-25T18:02:57.157" v="2524" actId="26606"/>
          <ac:picMkLst>
            <pc:docMk/>
            <pc:sldMk cId="3720491222" sldId="279"/>
            <ac:picMk id="15" creationId="{40A39FDC-39F4-4CB7-873B-8D786EC02516}"/>
          </ac:picMkLst>
        </pc:picChg>
        <pc:picChg chg="add del">
          <ac:chgData name="Suhita Acharya" userId="043aa87a21745673" providerId="LiveId" clId="{607FBB76-A6AE-4D5C-8B5C-89283B37A43A}" dt="2022-05-25T18:02:09.525" v="2516" actId="26606"/>
          <ac:picMkLst>
            <pc:docMk/>
            <pc:sldMk cId="3720491222" sldId="279"/>
            <ac:picMk id="16" creationId="{0D321D5F-FA18-4271-9EAA-0BEA14116BB5}"/>
          </ac:picMkLst>
        </pc:picChg>
        <pc:picChg chg="add del">
          <ac:chgData name="Suhita Acharya" userId="043aa87a21745673" providerId="LiveId" clId="{607FBB76-A6AE-4D5C-8B5C-89283B37A43A}" dt="2022-05-25T18:02:13.059" v="2518" actId="26606"/>
          <ac:picMkLst>
            <pc:docMk/>
            <pc:sldMk cId="3720491222" sldId="279"/>
            <ac:picMk id="20" creationId="{42476583-CC33-45CE-B51B-215B5673CD22}"/>
          </ac:picMkLst>
        </pc:picChg>
        <pc:picChg chg="add del">
          <ac:chgData name="Suhita Acharya" userId="043aa87a21745673" providerId="LiveId" clId="{607FBB76-A6AE-4D5C-8B5C-89283B37A43A}" dt="2022-05-25T18:02:13.059" v="2518" actId="26606"/>
          <ac:picMkLst>
            <pc:docMk/>
            <pc:sldMk cId="3720491222" sldId="279"/>
            <ac:picMk id="24" creationId="{01C3CE7E-C09F-4DAB-A9B8-00CB40334B33}"/>
          </ac:picMkLst>
        </pc:picChg>
        <pc:picChg chg="add del">
          <ac:chgData name="Suhita Acharya" userId="043aa87a21745673" providerId="LiveId" clId="{607FBB76-A6AE-4D5C-8B5C-89283B37A43A}" dt="2022-05-25T18:02:30.326" v="2522" actId="26606"/>
          <ac:picMkLst>
            <pc:docMk/>
            <pc:sldMk cId="3720491222" sldId="279"/>
            <ac:picMk id="29" creationId="{42476583-CC33-45CE-B51B-215B5673CD22}"/>
          </ac:picMkLst>
        </pc:picChg>
        <pc:picChg chg="add del">
          <ac:chgData name="Suhita Acharya" userId="043aa87a21745673" providerId="LiveId" clId="{607FBB76-A6AE-4D5C-8B5C-89283B37A43A}" dt="2022-05-25T18:02:30.326" v="2522" actId="26606"/>
          <ac:picMkLst>
            <pc:docMk/>
            <pc:sldMk cId="3720491222" sldId="279"/>
            <ac:picMk id="32" creationId="{15640A69-3748-450C-8DDB-B2051AC04BC7}"/>
          </ac:picMkLst>
        </pc:picChg>
        <pc:picChg chg="add del">
          <ac:chgData name="Suhita Acharya" userId="043aa87a21745673" providerId="LiveId" clId="{607FBB76-A6AE-4D5C-8B5C-89283B37A43A}" dt="2022-05-25T18:02:57.157" v="2524" actId="26606"/>
          <ac:picMkLst>
            <pc:docMk/>
            <pc:sldMk cId="3720491222" sldId="279"/>
            <ac:picMk id="36" creationId="{A17F7527-5AC0-479A-B79F-9CF463410490}"/>
          </ac:picMkLst>
        </pc:picChg>
        <pc:cxnChg chg="add del">
          <ac:chgData name="Suhita Acharya" userId="043aa87a21745673" providerId="LiveId" clId="{607FBB76-A6AE-4D5C-8B5C-89283B37A43A}" dt="2022-05-25T18:02:19.039" v="2520" actId="26606"/>
          <ac:cxnSpMkLst>
            <pc:docMk/>
            <pc:sldMk cId="3720491222" sldId="279"/>
            <ac:cxnSpMk id="13" creationId="{30EFD79F-7790-479B-B7DB-BD0D8C101DDD}"/>
          </ac:cxnSpMkLst>
        </pc:cxnChg>
      </pc:sldChg>
      <pc:sldChg chg="addSp delSp modSp new mod setBg">
        <pc:chgData name="Suhita Acharya" userId="043aa87a21745673" providerId="LiveId" clId="{607FBB76-A6AE-4D5C-8B5C-89283B37A43A}" dt="2022-05-26T13:45:39.745" v="2761" actId="1076"/>
        <pc:sldMkLst>
          <pc:docMk/>
          <pc:sldMk cId="1693661842" sldId="280"/>
        </pc:sldMkLst>
        <pc:spChg chg="mod">
          <ac:chgData name="Suhita Acharya" userId="043aa87a21745673" providerId="LiveId" clId="{607FBB76-A6AE-4D5C-8B5C-89283B37A43A}" dt="2022-05-26T13:45:39.745" v="2761" actId="1076"/>
          <ac:spMkLst>
            <pc:docMk/>
            <pc:sldMk cId="1693661842" sldId="280"/>
            <ac:spMk id="2" creationId="{E357678B-1A1A-7C0C-5FD4-FCE94B1EBC3D}"/>
          </ac:spMkLst>
        </pc:spChg>
        <pc:spChg chg="add mod">
          <ac:chgData name="Suhita Acharya" userId="043aa87a21745673" providerId="LiveId" clId="{607FBB76-A6AE-4D5C-8B5C-89283B37A43A}" dt="2022-05-26T13:45:36.684" v="2760" actId="1076"/>
          <ac:spMkLst>
            <pc:docMk/>
            <pc:sldMk cId="1693661842" sldId="280"/>
            <ac:spMk id="9" creationId="{C2639FFB-CADA-F744-7763-BA6F9BCB2618}"/>
          </ac:spMkLst>
        </pc:spChg>
        <pc:spChg chg="add mod">
          <ac:chgData name="Suhita Acharya" userId="043aa87a21745673" providerId="LiveId" clId="{607FBB76-A6AE-4D5C-8B5C-89283B37A43A}" dt="2022-05-26T13:45:07.064" v="2756" actId="12"/>
          <ac:spMkLst>
            <pc:docMk/>
            <pc:sldMk cId="1693661842" sldId="280"/>
            <ac:spMk id="10" creationId="{EE8FFD8F-8B25-49FD-F70D-2FE73646ABC0}"/>
          </ac:spMkLst>
        </pc:spChg>
        <pc:spChg chg="add del">
          <ac:chgData name="Suhita Acharya" userId="043aa87a21745673" providerId="LiveId" clId="{607FBB76-A6AE-4D5C-8B5C-89283B37A43A}" dt="2022-05-25T18:21:37.430" v="2590" actId="26606"/>
          <ac:spMkLst>
            <pc:docMk/>
            <pc:sldMk cId="1693661842" sldId="280"/>
            <ac:spMk id="15" creationId="{8B10BF6C-3665-4F44-AECF-93A3A986EEFF}"/>
          </ac:spMkLst>
        </pc:spChg>
        <pc:spChg chg="add del">
          <ac:chgData name="Suhita Acharya" userId="043aa87a21745673" providerId="LiveId" clId="{607FBB76-A6AE-4D5C-8B5C-89283B37A43A}" dt="2022-05-25T18:21:37.430" v="2590" actId="26606"/>
          <ac:spMkLst>
            <pc:docMk/>
            <pc:sldMk cId="1693661842" sldId="280"/>
            <ac:spMk id="17" creationId="{2686FD45-663C-4668-8418-20199A171676}"/>
          </ac:spMkLst>
        </pc:spChg>
        <pc:spChg chg="add del">
          <ac:chgData name="Suhita Acharya" userId="043aa87a21745673" providerId="LiveId" clId="{607FBB76-A6AE-4D5C-8B5C-89283B37A43A}" dt="2022-05-25T18:21:37.430" v="2590" actId="26606"/>
          <ac:spMkLst>
            <pc:docMk/>
            <pc:sldMk cId="1693661842" sldId="280"/>
            <ac:spMk id="19" creationId="{812F6BC3-2C27-4D47-B3FC-14C36ABB720A}"/>
          </ac:spMkLst>
        </pc:spChg>
        <pc:picChg chg="add mod ord">
          <ac:chgData name="Suhita Acharya" userId="043aa87a21745673" providerId="LiveId" clId="{607FBB76-A6AE-4D5C-8B5C-89283B37A43A}" dt="2022-05-26T13:45:30.642" v="2758" actId="1076"/>
          <ac:picMkLst>
            <pc:docMk/>
            <pc:sldMk cId="1693661842" sldId="280"/>
            <ac:picMk id="4" creationId="{ED85C09D-8BF6-16FD-1EA0-B3A20F5AAFBB}"/>
          </ac:picMkLst>
        </pc:picChg>
        <pc:picChg chg="add mod">
          <ac:chgData name="Suhita Acharya" userId="043aa87a21745673" providerId="LiveId" clId="{607FBB76-A6AE-4D5C-8B5C-89283B37A43A}" dt="2022-05-26T13:45:32.826" v="2759" actId="1076"/>
          <ac:picMkLst>
            <pc:docMk/>
            <pc:sldMk cId="1693661842" sldId="280"/>
            <ac:picMk id="6" creationId="{70ED257C-811C-2957-678E-463EB3291ADF}"/>
          </ac:picMkLst>
        </pc:picChg>
        <pc:picChg chg="add mod">
          <ac:chgData name="Suhita Acharya" userId="043aa87a21745673" providerId="LiveId" clId="{607FBB76-A6AE-4D5C-8B5C-89283B37A43A}" dt="2022-05-26T13:45:26.983" v="2757" actId="1076"/>
          <ac:picMkLst>
            <pc:docMk/>
            <pc:sldMk cId="1693661842" sldId="280"/>
            <ac:picMk id="8" creationId="{D77B47D8-A6ED-931E-7055-92F949E772C1}"/>
          </ac:picMkLst>
        </pc:picChg>
        <pc:picChg chg="add del">
          <ac:chgData name="Suhita Acharya" userId="043aa87a21745673" providerId="LiveId" clId="{607FBB76-A6AE-4D5C-8B5C-89283B37A43A}" dt="2022-05-25T18:21:37.430" v="2590" actId="26606"/>
          <ac:picMkLst>
            <pc:docMk/>
            <pc:sldMk cId="1693661842" sldId="280"/>
            <ac:picMk id="13" creationId="{E5AA88FA-FA9B-40A0-AB33-86E7729DA88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1CDB17-0E1A-4A52-8945-B9E095437CE3}" type="doc">
      <dgm:prSet loTypeId="urn:microsoft.com/office/officeart/2005/8/layout/cycle8" loCatId="cycle" qsTypeId="urn:microsoft.com/office/officeart/2005/8/quickstyle/simple5" qsCatId="simple" csTypeId="urn:microsoft.com/office/officeart/2005/8/colors/colorful5" csCatId="colorful" phldr="1"/>
      <dgm:spPr/>
    </dgm:pt>
    <dgm:pt modelId="{F4D110A6-376C-4AA6-90E8-BE5909434A0C}">
      <dgm:prSet phldrT="[Text]"/>
      <dgm:spPr/>
      <dgm:t>
        <a:bodyPr/>
        <a:lstStyle/>
        <a:p>
          <a:r>
            <a:rPr lang="en-US" dirty="0"/>
            <a:t>Inpatient</a:t>
          </a:r>
        </a:p>
      </dgm:t>
    </dgm:pt>
    <dgm:pt modelId="{7962017C-F952-42A6-9D11-B7A6984A7032}" type="parTrans" cxnId="{54737F07-7733-4DA2-8C08-E42ADD9B20A4}">
      <dgm:prSet/>
      <dgm:spPr/>
      <dgm:t>
        <a:bodyPr/>
        <a:lstStyle/>
        <a:p>
          <a:endParaRPr lang="en-US"/>
        </a:p>
      </dgm:t>
    </dgm:pt>
    <dgm:pt modelId="{CF1E1AAF-28B7-441C-83A0-A5EF201EE36F}" type="sibTrans" cxnId="{54737F07-7733-4DA2-8C08-E42ADD9B20A4}">
      <dgm:prSet/>
      <dgm:spPr/>
      <dgm:t>
        <a:bodyPr/>
        <a:lstStyle/>
        <a:p>
          <a:endParaRPr lang="en-US"/>
        </a:p>
      </dgm:t>
    </dgm:pt>
    <dgm:pt modelId="{83DEEE0B-C13E-4470-91D2-BF181B28D27D}">
      <dgm:prSet phldrT="[Text]"/>
      <dgm:spPr/>
      <dgm:t>
        <a:bodyPr/>
        <a:lstStyle/>
        <a:p>
          <a:r>
            <a:rPr lang="en-US" dirty="0"/>
            <a:t>Outpatient</a:t>
          </a:r>
        </a:p>
      </dgm:t>
    </dgm:pt>
    <dgm:pt modelId="{FE7BD9FF-DDEC-47F8-9001-D482A3453808}" type="parTrans" cxnId="{D0884EC3-8122-4D48-89A8-FD4CA2ABE478}">
      <dgm:prSet/>
      <dgm:spPr/>
      <dgm:t>
        <a:bodyPr/>
        <a:lstStyle/>
        <a:p>
          <a:endParaRPr lang="en-US"/>
        </a:p>
      </dgm:t>
    </dgm:pt>
    <dgm:pt modelId="{C6EBFEE6-5346-4712-B2DD-5AE96899F553}" type="sibTrans" cxnId="{D0884EC3-8122-4D48-89A8-FD4CA2ABE478}">
      <dgm:prSet/>
      <dgm:spPr/>
      <dgm:t>
        <a:bodyPr/>
        <a:lstStyle/>
        <a:p>
          <a:endParaRPr lang="en-US"/>
        </a:p>
      </dgm:t>
    </dgm:pt>
    <dgm:pt modelId="{2E315D01-3F30-4D5F-AE3F-82F93203C6BB}">
      <dgm:prSet phldrT="[Text]"/>
      <dgm:spPr/>
      <dgm:t>
        <a:bodyPr/>
        <a:lstStyle/>
        <a:p>
          <a:r>
            <a:rPr lang="en-US" dirty="0"/>
            <a:t>Beneficiary</a:t>
          </a:r>
        </a:p>
      </dgm:t>
    </dgm:pt>
    <dgm:pt modelId="{54683789-65CB-43DE-A766-A730D79BCE4A}" type="parTrans" cxnId="{BB614993-CCC2-4C01-8DC8-6ADC201378AC}">
      <dgm:prSet/>
      <dgm:spPr/>
      <dgm:t>
        <a:bodyPr/>
        <a:lstStyle/>
        <a:p>
          <a:endParaRPr lang="en-US"/>
        </a:p>
      </dgm:t>
    </dgm:pt>
    <dgm:pt modelId="{0B5628DD-A6EB-4CB5-94EA-955816EA6A99}" type="sibTrans" cxnId="{BB614993-CCC2-4C01-8DC8-6ADC201378AC}">
      <dgm:prSet/>
      <dgm:spPr/>
      <dgm:t>
        <a:bodyPr/>
        <a:lstStyle/>
        <a:p>
          <a:endParaRPr lang="en-US"/>
        </a:p>
      </dgm:t>
    </dgm:pt>
    <dgm:pt modelId="{D7F954F0-35F3-4E76-9CCF-B8AA9CC36D9D}" type="pres">
      <dgm:prSet presAssocID="{EF1CDB17-0E1A-4A52-8945-B9E095437CE3}" presName="compositeShape" presStyleCnt="0">
        <dgm:presLayoutVars>
          <dgm:chMax val="7"/>
          <dgm:dir/>
          <dgm:resizeHandles val="exact"/>
        </dgm:presLayoutVars>
      </dgm:prSet>
      <dgm:spPr/>
    </dgm:pt>
    <dgm:pt modelId="{5B7F1885-CAB1-49C5-81CF-89B73A6EA34B}" type="pres">
      <dgm:prSet presAssocID="{EF1CDB17-0E1A-4A52-8945-B9E095437CE3}" presName="wedge1" presStyleLbl="node1" presStyleIdx="0" presStyleCnt="3"/>
      <dgm:spPr/>
    </dgm:pt>
    <dgm:pt modelId="{368C7B62-4C58-443E-84BD-463C2AE632BE}" type="pres">
      <dgm:prSet presAssocID="{EF1CDB17-0E1A-4A52-8945-B9E095437CE3}" presName="dummy1a" presStyleCnt="0"/>
      <dgm:spPr/>
    </dgm:pt>
    <dgm:pt modelId="{63B40632-1DDE-4AF4-8C29-4F03FEAE6EF1}" type="pres">
      <dgm:prSet presAssocID="{EF1CDB17-0E1A-4A52-8945-B9E095437CE3}" presName="dummy1b" presStyleCnt="0"/>
      <dgm:spPr/>
    </dgm:pt>
    <dgm:pt modelId="{4F0EAE6F-0F4A-4F2F-B06C-CC8685BC57E6}" type="pres">
      <dgm:prSet presAssocID="{EF1CDB17-0E1A-4A52-8945-B9E095437CE3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F0C164A-7587-4848-BEF2-D4EAD6969876}" type="pres">
      <dgm:prSet presAssocID="{EF1CDB17-0E1A-4A52-8945-B9E095437CE3}" presName="wedge2" presStyleLbl="node1" presStyleIdx="1" presStyleCnt="3"/>
      <dgm:spPr/>
    </dgm:pt>
    <dgm:pt modelId="{D697CFE7-94FF-467C-AD5D-FFD2BAE0A99D}" type="pres">
      <dgm:prSet presAssocID="{EF1CDB17-0E1A-4A52-8945-B9E095437CE3}" presName="dummy2a" presStyleCnt="0"/>
      <dgm:spPr/>
    </dgm:pt>
    <dgm:pt modelId="{FAF0111B-E588-4A3B-8964-110586EF8813}" type="pres">
      <dgm:prSet presAssocID="{EF1CDB17-0E1A-4A52-8945-B9E095437CE3}" presName="dummy2b" presStyleCnt="0"/>
      <dgm:spPr/>
    </dgm:pt>
    <dgm:pt modelId="{9361F172-F3CD-4088-84A3-388035C21CB2}" type="pres">
      <dgm:prSet presAssocID="{EF1CDB17-0E1A-4A52-8945-B9E095437CE3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E08D414-3B4E-474C-B62C-B0F967CEC921}" type="pres">
      <dgm:prSet presAssocID="{EF1CDB17-0E1A-4A52-8945-B9E095437CE3}" presName="wedge3" presStyleLbl="node1" presStyleIdx="2" presStyleCnt="3"/>
      <dgm:spPr/>
    </dgm:pt>
    <dgm:pt modelId="{223D5964-2E30-4B78-BE64-2F9F94E6A2EB}" type="pres">
      <dgm:prSet presAssocID="{EF1CDB17-0E1A-4A52-8945-B9E095437CE3}" presName="dummy3a" presStyleCnt="0"/>
      <dgm:spPr/>
    </dgm:pt>
    <dgm:pt modelId="{E16582FC-C6A6-4750-93A8-5A84768E31E4}" type="pres">
      <dgm:prSet presAssocID="{EF1CDB17-0E1A-4A52-8945-B9E095437CE3}" presName="dummy3b" presStyleCnt="0"/>
      <dgm:spPr/>
    </dgm:pt>
    <dgm:pt modelId="{052A33BD-DDA9-4F95-BEA3-7D521F0CF9D7}" type="pres">
      <dgm:prSet presAssocID="{EF1CDB17-0E1A-4A52-8945-B9E095437CE3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AD6F8578-EB08-4380-BE37-EE00467520F7}" type="pres">
      <dgm:prSet presAssocID="{CF1E1AAF-28B7-441C-83A0-A5EF201EE36F}" presName="arrowWedge1" presStyleLbl="fgSibTrans2D1" presStyleIdx="0" presStyleCnt="3"/>
      <dgm:spPr/>
    </dgm:pt>
    <dgm:pt modelId="{13051C44-4FED-43D0-823C-6157401884CC}" type="pres">
      <dgm:prSet presAssocID="{C6EBFEE6-5346-4712-B2DD-5AE96899F553}" presName="arrowWedge2" presStyleLbl="fgSibTrans2D1" presStyleIdx="1" presStyleCnt="3"/>
      <dgm:spPr/>
    </dgm:pt>
    <dgm:pt modelId="{4247B020-9888-4DDC-B09D-AB515EFB90E2}" type="pres">
      <dgm:prSet presAssocID="{0B5628DD-A6EB-4CB5-94EA-955816EA6A99}" presName="arrowWedge3" presStyleLbl="fgSibTrans2D1" presStyleIdx="2" presStyleCnt="3"/>
      <dgm:spPr/>
    </dgm:pt>
  </dgm:ptLst>
  <dgm:cxnLst>
    <dgm:cxn modelId="{54737F07-7733-4DA2-8C08-E42ADD9B20A4}" srcId="{EF1CDB17-0E1A-4A52-8945-B9E095437CE3}" destId="{F4D110A6-376C-4AA6-90E8-BE5909434A0C}" srcOrd="0" destOrd="0" parTransId="{7962017C-F952-42A6-9D11-B7A6984A7032}" sibTransId="{CF1E1AAF-28B7-441C-83A0-A5EF201EE36F}"/>
    <dgm:cxn modelId="{E984DD37-31C7-458B-A1B9-8DD3E5C03B90}" type="presOf" srcId="{EF1CDB17-0E1A-4A52-8945-B9E095437CE3}" destId="{D7F954F0-35F3-4E76-9CCF-B8AA9CC36D9D}" srcOrd="0" destOrd="0" presId="urn:microsoft.com/office/officeart/2005/8/layout/cycle8"/>
    <dgm:cxn modelId="{871E116F-EC22-4D9B-BAE5-AF50C45D99F1}" type="presOf" srcId="{F4D110A6-376C-4AA6-90E8-BE5909434A0C}" destId="{4F0EAE6F-0F4A-4F2F-B06C-CC8685BC57E6}" srcOrd="1" destOrd="0" presId="urn:microsoft.com/office/officeart/2005/8/layout/cycle8"/>
    <dgm:cxn modelId="{96675077-BCC0-4FE8-97BD-3FA1DEC48AA7}" type="presOf" srcId="{2E315D01-3F30-4D5F-AE3F-82F93203C6BB}" destId="{052A33BD-DDA9-4F95-BEA3-7D521F0CF9D7}" srcOrd="1" destOrd="0" presId="urn:microsoft.com/office/officeart/2005/8/layout/cycle8"/>
    <dgm:cxn modelId="{03AA077E-0C07-4E89-B955-68EA19E6E62D}" type="presOf" srcId="{2E315D01-3F30-4D5F-AE3F-82F93203C6BB}" destId="{3E08D414-3B4E-474C-B62C-B0F967CEC921}" srcOrd="0" destOrd="0" presId="urn:microsoft.com/office/officeart/2005/8/layout/cycle8"/>
    <dgm:cxn modelId="{BB614993-CCC2-4C01-8DC8-6ADC201378AC}" srcId="{EF1CDB17-0E1A-4A52-8945-B9E095437CE3}" destId="{2E315D01-3F30-4D5F-AE3F-82F93203C6BB}" srcOrd="2" destOrd="0" parTransId="{54683789-65CB-43DE-A766-A730D79BCE4A}" sibTransId="{0B5628DD-A6EB-4CB5-94EA-955816EA6A99}"/>
    <dgm:cxn modelId="{DC7F09A2-357F-4D76-884A-3D81BA1B7421}" type="presOf" srcId="{83DEEE0B-C13E-4470-91D2-BF181B28D27D}" destId="{9361F172-F3CD-4088-84A3-388035C21CB2}" srcOrd="1" destOrd="0" presId="urn:microsoft.com/office/officeart/2005/8/layout/cycle8"/>
    <dgm:cxn modelId="{D0884EC3-8122-4D48-89A8-FD4CA2ABE478}" srcId="{EF1CDB17-0E1A-4A52-8945-B9E095437CE3}" destId="{83DEEE0B-C13E-4470-91D2-BF181B28D27D}" srcOrd="1" destOrd="0" parTransId="{FE7BD9FF-DDEC-47F8-9001-D482A3453808}" sibTransId="{C6EBFEE6-5346-4712-B2DD-5AE96899F553}"/>
    <dgm:cxn modelId="{B35088E7-2C82-438C-B9BB-FFCF2390671E}" type="presOf" srcId="{F4D110A6-376C-4AA6-90E8-BE5909434A0C}" destId="{5B7F1885-CAB1-49C5-81CF-89B73A6EA34B}" srcOrd="0" destOrd="0" presId="urn:microsoft.com/office/officeart/2005/8/layout/cycle8"/>
    <dgm:cxn modelId="{611068F3-D218-49F0-8CD1-DBAEC63A80A0}" type="presOf" srcId="{83DEEE0B-C13E-4470-91D2-BF181B28D27D}" destId="{1F0C164A-7587-4848-BEF2-D4EAD6969876}" srcOrd="0" destOrd="0" presId="urn:microsoft.com/office/officeart/2005/8/layout/cycle8"/>
    <dgm:cxn modelId="{6CED1F68-89D2-44E6-8732-4377F39D93D8}" type="presParOf" srcId="{D7F954F0-35F3-4E76-9CCF-B8AA9CC36D9D}" destId="{5B7F1885-CAB1-49C5-81CF-89B73A6EA34B}" srcOrd="0" destOrd="0" presId="urn:microsoft.com/office/officeart/2005/8/layout/cycle8"/>
    <dgm:cxn modelId="{D48BEC05-53E0-4382-AA53-B227F99BCFF6}" type="presParOf" srcId="{D7F954F0-35F3-4E76-9CCF-B8AA9CC36D9D}" destId="{368C7B62-4C58-443E-84BD-463C2AE632BE}" srcOrd="1" destOrd="0" presId="urn:microsoft.com/office/officeart/2005/8/layout/cycle8"/>
    <dgm:cxn modelId="{BB51750F-7790-4B56-91B1-0F0DD7643D58}" type="presParOf" srcId="{D7F954F0-35F3-4E76-9CCF-B8AA9CC36D9D}" destId="{63B40632-1DDE-4AF4-8C29-4F03FEAE6EF1}" srcOrd="2" destOrd="0" presId="urn:microsoft.com/office/officeart/2005/8/layout/cycle8"/>
    <dgm:cxn modelId="{A1A3AA6D-53F3-48FA-80C8-E5F3B0E13525}" type="presParOf" srcId="{D7F954F0-35F3-4E76-9CCF-B8AA9CC36D9D}" destId="{4F0EAE6F-0F4A-4F2F-B06C-CC8685BC57E6}" srcOrd="3" destOrd="0" presId="urn:microsoft.com/office/officeart/2005/8/layout/cycle8"/>
    <dgm:cxn modelId="{BD89656D-1887-44AF-BC63-60A5A2827184}" type="presParOf" srcId="{D7F954F0-35F3-4E76-9CCF-B8AA9CC36D9D}" destId="{1F0C164A-7587-4848-BEF2-D4EAD6969876}" srcOrd="4" destOrd="0" presId="urn:microsoft.com/office/officeart/2005/8/layout/cycle8"/>
    <dgm:cxn modelId="{C8BFB072-51C9-4138-A8FC-16FAF5801E06}" type="presParOf" srcId="{D7F954F0-35F3-4E76-9CCF-B8AA9CC36D9D}" destId="{D697CFE7-94FF-467C-AD5D-FFD2BAE0A99D}" srcOrd="5" destOrd="0" presId="urn:microsoft.com/office/officeart/2005/8/layout/cycle8"/>
    <dgm:cxn modelId="{E9C0A154-98FE-4FFA-9FB4-11466E91FCA7}" type="presParOf" srcId="{D7F954F0-35F3-4E76-9CCF-B8AA9CC36D9D}" destId="{FAF0111B-E588-4A3B-8964-110586EF8813}" srcOrd="6" destOrd="0" presId="urn:microsoft.com/office/officeart/2005/8/layout/cycle8"/>
    <dgm:cxn modelId="{424BDE08-BF21-457B-B890-07928127B07D}" type="presParOf" srcId="{D7F954F0-35F3-4E76-9CCF-B8AA9CC36D9D}" destId="{9361F172-F3CD-4088-84A3-388035C21CB2}" srcOrd="7" destOrd="0" presId="urn:microsoft.com/office/officeart/2005/8/layout/cycle8"/>
    <dgm:cxn modelId="{5F68F9E1-2B49-4AAB-B138-C570B9C430AA}" type="presParOf" srcId="{D7F954F0-35F3-4E76-9CCF-B8AA9CC36D9D}" destId="{3E08D414-3B4E-474C-B62C-B0F967CEC921}" srcOrd="8" destOrd="0" presId="urn:microsoft.com/office/officeart/2005/8/layout/cycle8"/>
    <dgm:cxn modelId="{7D7B4D72-87DE-4198-8B8A-242CA868CD8F}" type="presParOf" srcId="{D7F954F0-35F3-4E76-9CCF-B8AA9CC36D9D}" destId="{223D5964-2E30-4B78-BE64-2F9F94E6A2EB}" srcOrd="9" destOrd="0" presId="urn:microsoft.com/office/officeart/2005/8/layout/cycle8"/>
    <dgm:cxn modelId="{DE7C1FFC-1839-4DBE-AAE8-D53696F80B03}" type="presParOf" srcId="{D7F954F0-35F3-4E76-9CCF-B8AA9CC36D9D}" destId="{E16582FC-C6A6-4750-93A8-5A84768E31E4}" srcOrd="10" destOrd="0" presId="urn:microsoft.com/office/officeart/2005/8/layout/cycle8"/>
    <dgm:cxn modelId="{EC4733B0-0047-493E-9917-E0D6F859D2B6}" type="presParOf" srcId="{D7F954F0-35F3-4E76-9CCF-B8AA9CC36D9D}" destId="{052A33BD-DDA9-4F95-BEA3-7D521F0CF9D7}" srcOrd="11" destOrd="0" presId="urn:microsoft.com/office/officeart/2005/8/layout/cycle8"/>
    <dgm:cxn modelId="{F79F8168-37E4-49EA-8164-5B3D6C7C5244}" type="presParOf" srcId="{D7F954F0-35F3-4E76-9CCF-B8AA9CC36D9D}" destId="{AD6F8578-EB08-4380-BE37-EE00467520F7}" srcOrd="12" destOrd="0" presId="urn:microsoft.com/office/officeart/2005/8/layout/cycle8"/>
    <dgm:cxn modelId="{8FCDA3A2-D68C-4ACC-B382-C1D23604B9A4}" type="presParOf" srcId="{D7F954F0-35F3-4E76-9CCF-B8AA9CC36D9D}" destId="{13051C44-4FED-43D0-823C-6157401884CC}" srcOrd="13" destOrd="0" presId="urn:microsoft.com/office/officeart/2005/8/layout/cycle8"/>
    <dgm:cxn modelId="{74C608AB-5998-4425-A82D-DCE0F9EB93E2}" type="presParOf" srcId="{D7F954F0-35F3-4E76-9CCF-B8AA9CC36D9D}" destId="{4247B020-9888-4DDC-B09D-AB515EFB90E2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7F1885-CAB1-49C5-81CF-89B73A6EA34B}">
      <dsp:nvSpPr>
        <dsp:cNvPr id="0" name=""/>
        <dsp:cNvSpPr/>
      </dsp:nvSpPr>
      <dsp:spPr>
        <a:xfrm>
          <a:off x="1321957" y="328824"/>
          <a:ext cx="4249419" cy="4249419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Inpatient</a:t>
          </a:r>
        </a:p>
      </dsp:txBody>
      <dsp:txXfrm>
        <a:off x="3561503" y="1229296"/>
        <a:ext cx="1517649" cy="1264708"/>
      </dsp:txXfrm>
    </dsp:sp>
    <dsp:sp modelId="{1F0C164A-7587-4848-BEF2-D4EAD6969876}">
      <dsp:nvSpPr>
        <dsp:cNvPr id="0" name=""/>
        <dsp:cNvSpPr/>
      </dsp:nvSpPr>
      <dsp:spPr>
        <a:xfrm>
          <a:off x="1234440" y="480589"/>
          <a:ext cx="4249419" cy="4249419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5">
                <a:hueOff val="-2582238"/>
                <a:satOff val="-14111"/>
                <a:lumOff val="-2451"/>
                <a:alphaOff val="0"/>
                <a:tint val="98000"/>
                <a:lumMod val="100000"/>
              </a:schemeClr>
            </a:gs>
            <a:gs pos="100000">
              <a:schemeClr val="accent5">
                <a:hueOff val="-2582238"/>
                <a:satOff val="-14111"/>
                <a:lumOff val="-2451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Outpatient</a:t>
          </a:r>
        </a:p>
      </dsp:txBody>
      <dsp:txXfrm>
        <a:off x="2246206" y="3237653"/>
        <a:ext cx="2276474" cy="1112943"/>
      </dsp:txXfrm>
    </dsp:sp>
    <dsp:sp modelId="{3E08D414-3B4E-474C-B62C-B0F967CEC921}">
      <dsp:nvSpPr>
        <dsp:cNvPr id="0" name=""/>
        <dsp:cNvSpPr/>
      </dsp:nvSpPr>
      <dsp:spPr>
        <a:xfrm>
          <a:off x="1146922" y="328824"/>
          <a:ext cx="4249419" cy="4249419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5">
                <a:hueOff val="-5164477"/>
                <a:satOff val="-28223"/>
                <a:lumOff val="-4902"/>
                <a:alphaOff val="0"/>
                <a:tint val="98000"/>
                <a:lumMod val="100000"/>
              </a:schemeClr>
            </a:gs>
            <a:gs pos="100000">
              <a:schemeClr val="accent5">
                <a:hueOff val="-5164477"/>
                <a:satOff val="-28223"/>
                <a:lumOff val="-4902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Beneficiary</a:t>
          </a:r>
        </a:p>
      </dsp:txBody>
      <dsp:txXfrm>
        <a:off x="1639146" y="1229296"/>
        <a:ext cx="1517649" cy="1264708"/>
      </dsp:txXfrm>
    </dsp:sp>
    <dsp:sp modelId="{AD6F8578-EB08-4380-BE37-EE00467520F7}">
      <dsp:nvSpPr>
        <dsp:cNvPr id="0" name=""/>
        <dsp:cNvSpPr/>
      </dsp:nvSpPr>
      <dsp:spPr>
        <a:xfrm>
          <a:off x="1059249" y="65764"/>
          <a:ext cx="4775538" cy="4775538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3051C44-4FED-43D0-823C-6157401884CC}">
      <dsp:nvSpPr>
        <dsp:cNvPr id="0" name=""/>
        <dsp:cNvSpPr/>
      </dsp:nvSpPr>
      <dsp:spPr>
        <a:xfrm>
          <a:off x="971380" y="217261"/>
          <a:ext cx="4775538" cy="4775538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accent5">
                <a:hueOff val="-2582238"/>
                <a:satOff val="-14111"/>
                <a:lumOff val="-2451"/>
                <a:alphaOff val="0"/>
                <a:tint val="98000"/>
                <a:lumMod val="100000"/>
              </a:schemeClr>
            </a:gs>
            <a:gs pos="100000">
              <a:schemeClr val="accent5">
                <a:hueOff val="-2582238"/>
                <a:satOff val="-14111"/>
                <a:lumOff val="-2451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247B020-9888-4DDC-B09D-AB515EFB90E2}">
      <dsp:nvSpPr>
        <dsp:cNvPr id="0" name=""/>
        <dsp:cNvSpPr/>
      </dsp:nvSpPr>
      <dsp:spPr>
        <a:xfrm>
          <a:off x="883512" y="65764"/>
          <a:ext cx="4775538" cy="4775538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accent5">
                <a:hueOff val="-5164477"/>
                <a:satOff val="-28223"/>
                <a:lumOff val="-4902"/>
                <a:alphaOff val="0"/>
                <a:tint val="98000"/>
                <a:lumMod val="100000"/>
              </a:schemeClr>
            </a:gs>
            <a:gs pos="100000">
              <a:schemeClr val="accent5">
                <a:hueOff val="-5164477"/>
                <a:satOff val="-28223"/>
                <a:lumOff val="-4902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191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778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77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91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9709" y="4050264"/>
            <a:ext cx="5700416" cy="1412858"/>
          </a:xfrm>
        </p:spPr>
        <p:txBody>
          <a:bodyPr>
            <a:normAutofit/>
          </a:bodyPr>
          <a:lstStyle/>
          <a:p>
            <a:r>
              <a:rPr lang="en-US" sz="4000" b="1"/>
              <a:t>Healthcare 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9709" y="5466298"/>
            <a:ext cx="5700416" cy="401101"/>
          </a:xfrm>
        </p:spPr>
        <p:txBody>
          <a:bodyPr>
            <a:normAutofit/>
          </a:bodyPr>
          <a:lstStyle/>
          <a:p>
            <a:r>
              <a:rPr lang="en-US"/>
              <a:t>Suhita acharya</a:t>
            </a:r>
          </a:p>
        </p:txBody>
      </p: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DC1A4634-CF00-456C-BBEC-CEAAAAD06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1339066">
            <a:off x="6271701" y="-388326"/>
            <a:ext cx="4860947" cy="4224413"/>
            <a:chOff x="5281603" y="104899"/>
            <a:chExt cx="6910397" cy="6005491"/>
          </a:xfrm>
        </p:grpSpPr>
        <p:sp>
          <p:nvSpPr>
            <p:cNvPr id="349" name="Freeform 13">
              <a:extLst>
                <a:ext uri="{FF2B5EF4-FFF2-40B4-BE49-F238E27FC236}">
                  <a16:creationId xmlns:a16="http://schemas.microsoft.com/office/drawing/2014/main" id="{90EFC584-AC34-453E-8A9C-7BEB89F6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35E9C08F-794C-4E4D-AFF0-0A985895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F1C99F1A-BB7C-49E1-98CF-DE28920915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73B542F9-2D05-417C-A7AD-7AFFB7E0B0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6FF1997A-17D4-4819-9FC2-B884E31044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321503FF-7286-464B-8630-3BA09AB8D0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E8A67DC0-D5C3-472C-AEAD-035EED2C6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5A07BA38-40D5-4536-B326-48FBBFA10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96D5E409-3A71-49C0-95CE-D1538BDE00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670021DA-07B9-4496-8207-A757FAB41D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3B27B1A5-5C41-4BC2-9105-D39F5E0C4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D5B4BDD0-9FB4-452D-A638-BFD7F32AAC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CCF1E199-162B-4EAA-B5F7-D9163A1FF5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B0AE6598-0863-406C-ADA1-A77503262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43371116-3488-4DB2-A304-1F3C5928D1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A908A675-2DB3-443D-9FD0-66C85E1CE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DC278961-7F1D-429D-BEBE-98973C7064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71ADF9F0-31DE-49C4-924E-888A58F0AC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46107732-E440-421D-976A-BD8673768F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D60366E1-EC44-4EFF-A8C6-ECDE627CB9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D9A78416-2D8B-4B20-98C8-1029FD4603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37BE981C-5C80-4E13-9FD8-B35455F759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18F430D8-931C-4E93-9D8C-1357AD8DB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F4C41E18-8B54-480B-83D8-8176A0539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AFC2AFA4-1C48-4D20-8B9F-8EEA48F3D6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1156742D-7511-44F3-BB8C-4F52C41B9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0F5B4A8E-5A92-468F-AFA9-29EE21CAB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0B1B3F74-161B-4BC9-9E53-04EAF4762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DD4E709A-22B5-40DA-96AF-AC16C377B5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7CE75552-806C-4FF6-A5C3-3B8DEA629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71B20381-8B16-4D78-9E15-1D8ED59DD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10C44C95-4178-4E32-BB3A-33475943AF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8EE41B3A-EEFE-4CB9-872E-414F7958D5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52922CEA-12B3-483F-9178-4C62B3CF2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03F5F6A6-C06F-42AE-9FBD-4B3BCB4ACC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661ED679-2530-4361-B95B-B05F1C9415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135C9826-4C9B-4A12-BC07-700ACCD405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3C2E88E6-BE2E-4523-962A-86D55D7D17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927BAF17-D38B-4F1C-B564-BC3B5E5A84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6FDD6921-0E35-49D0-B71C-28BBA43752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9955FA46-DEA3-469F-B77D-93DC5E2663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3669F542-38C0-48F1-8AAC-2969D20A50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B710B796-9CE4-4EB4-BF7F-11851B718E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8C0281A4-7AF1-4013-837D-31C95EEEC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9EDB2E49-0514-48F8-BC6A-83DE95F117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8B2B6D20-7D59-4DF1-BFD3-A4C5708CF7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5B00B150-B796-4C5C-AC31-98D060282F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A89CD9D5-F74D-4CE0-9C43-EC23B03979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4C1AB5F8-6407-403F-B281-8B192B383F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1C7BFA8A-97EA-4088-A90E-A902C03FB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8D2DC1CD-8EC5-4976-ADEB-2E06164C09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67277F67-4C66-4421-AE77-90895E80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3E05E8F7-5B28-4E47-924C-90D8456CD7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5A85ACD6-DBB1-401A-BBBA-003F9B77A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7B2C7E58-C86A-4951-B94C-D73FA7FDA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D02D4B54-E8D9-4A8E-A8AF-D0BA9FDC4A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D90138EB-1F72-421B-AEFA-A56128397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5F559951-B6A6-4E50-BC91-2E2C2D55F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D77725C9-CDB3-41D2-AFD0-4BFC5F9083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5C36F5EB-F912-43CE-8DBF-86CBC786C6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635FAFC1-CD70-4F35-BEAC-92156D10F2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754F09C1-35B1-4C5D-AFCE-0FF5E43349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23EF58D0-8110-451E-82EC-9D42493F17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C014D619-9F4F-484E-B941-8476F8B1BA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42C3904F-B896-45BD-B89B-F91A955350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3C857C33-5660-41D2-85EF-8DF89C7A18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CD37B5DF-F507-4477-BDDA-A16D866039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82059CCF-A142-4899-9CB2-96989FDB0C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9D54F23F-3CCE-4230-9450-7E0F57C832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7A327725-CC82-4EC4-BC62-404DF8C928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D43BC259-8300-4DA0-B0F4-9D4F96A76A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4587A259-7B5F-4BB1-ACBB-9F8AFE340E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2D793FA1-D76B-4059-9FC6-4A43614CD0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865E1101-60DE-4A2E-83CB-F2120F3EE8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5FC297E9-5BAF-4DFE-98C5-D210C07A62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3088415C-6522-4AB4-8D73-0BEFB4E71B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FCD617DB-B3D3-4213-A9DD-8BA7932B15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1450E7E0-1ACD-47BB-9687-C3FBFEEE80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A595F51C-2E95-4044-B3D8-A2F5964438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A87D73B1-3A33-491F-BA89-51B2839106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" name="Picture 5" descr="A close-up of a measuring tape&#10;&#10;Description automatically generated with low confidence">
            <a:extLst>
              <a:ext uri="{FF2B5EF4-FFF2-40B4-BE49-F238E27FC236}">
                <a16:creationId xmlns:a16="http://schemas.microsoft.com/office/drawing/2014/main" id="{EB02A3A5-BAF1-4F0E-36CA-141EF658F7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29" r="3" b="3"/>
          <a:stretch/>
        </p:blipFill>
        <p:spPr>
          <a:xfrm>
            <a:off x="6080591" y="-2008"/>
            <a:ext cx="4787317" cy="3415082"/>
          </a:xfrm>
          <a:custGeom>
            <a:avLst/>
            <a:gdLst/>
            <a:ahLst/>
            <a:cxnLst/>
            <a:rect l="l" t="t" r="r" b="b"/>
            <a:pathLst>
              <a:path w="4411344" h="3146878">
                <a:moveTo>
                  <a:pt x="211873" y="0"/>
                </a:moveTo>
                <a:lnTo>
                  <a:pt x="4199471" y="0"/>
                </a:lnTo>
                <a:lnTo>
                  <a:pt x="4205314" y="11242"/>
                </a:lnTo>
                <a:cubicBezTo>
                  <a:pt x="4337510" y="294369"/>
                  <a:pt x="4411344" y="610214"/>
                  <a:pt x="4411344" y="943304"/>
                </a:cubicBezTo>
                <a:cubicBezTo>
                  <a:pt x="4411344" y="2085328"/>
                  <a:pt x="3543413" y="3024636"/>
                  <a:pt x="2431189" y="3137588"/>
                </a:cubicBezTo>
                <a:lnTo>
                  <a:pt x="2247220" y="3146878"/>
                </a:lnTo>
                <a:lnTo>
                  <a:pt x="2164124" y="3146878"/>
                </a:lnTo>
                <a:lnTo>
                  <a:pt x="1980155" y="3137588"/>
                </a:lnTo>
                <a:cubicBezTo>
                  <a:pt x="867932" y="3024636"/>
                  <a:pt x="0" y="2085328"/>
                  <a:pt x="0" y="943304"/>
                </a:cubicBezTo>
                <a:cubicBezTo>
                  <a:pt x="0" y="610214"/>
                  <a:pt x="73835" y="294369"/>
                  <a:pt x="206030" y="11242"/>
                </a:cubicBezTo>
                <a:close/>
              </a:path>
            </a:pathLst>
          </a:custGeom>
        </p:spPr>
      </p:pic>
      <p:sp>
        <p:nvSpPr>
          <p:cNvPr id="430" name="Rectangle 429">
            <a:extLst>
              <a:ext uri="{FF2B5EF4-FFF2-40B4-BE49-F238E27FC236}">
                <a16:creationId xmlns:a16="http://schemas.microsoft.com/office/drawing/2014/main" id="{73710393-C767-43F2-8FBD-DFC6C6DE6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33" y="4357158"/>
            <a:ext cx="723900" cy="177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24BFFD1D-EF0D-48A3-9398-5E7B3768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9884888">
            <a:off x="-455822" y="254671"/>
            <a:ext cx="6564414" cy="5704814"/>
            <a:chOff x="5281603" y="104899"/>
            <a:chExt cx="6910397" cy="6005491"/>
          </a:xfrm>
        </p:grpSpPr>
        <p:sp>
          <p:nvSpPr>
            <p:cNvPr id="433" name="Freeform 97">
              <a:extLst>
                <a:ext uri="{FF2B5EF4-FFF2-40B4-BE49-F238E27FC236}">
                  <a16:creationId xmlns:a16="http://schemas.microsoft.com/office/drawing/2014/main" id="{689353F2-B99A-4264-BFDB-C10D8AD9C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9F98F031-719D-4CBA-9C8B-E0A16DED2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7F0BF977-B855-4AE5-99C3-F8550048EA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C05AF72D-9C25-41BB-AFCB-D81AB9F0D1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4409F544-D26B-4B8D-A0B1-2B69366CAF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6140E36F-2ED8-4E26-A0A6-22A45C16F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B0B721E5-9AB8-40F1-B00D-6167560899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009CFBE9-3E08-47A9-B687-16CF8470F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545ECBDB-CBEA-4FE2-9E19-DE507EB6AC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51074F87-299E-4574-9457-E4F77FCE1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CE00CA3D-9F09-45AE-A510-200EA63E7B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63163250-DF2D-468F-B58F-00BAA42AA1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681CDB55-0C2A-4128-AFAE-E4E44AF7A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A1A5269C-2089-465D-A3AE-65A3CE6CBB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8819BCAD-CAB9-4FE6-9F21-B85071FB5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FB5EC56C-C8D8-4050-A2D1-B7B3FCCAA1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54491DEA-A55D-4C28-8AA6-9691A9A623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C3D2A244-B4BB-40E3-B23C-5A15E1136B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A00BE7D9-15CD-4F76-8597-011B589BD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C2903E31-22BB-47A0-BDF6-353CA627EB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28FBC987-7B23-444C-9FC8-ADF3DB98A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2BD496B3-1F2A-4819-87F8-C5495A4478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78223F66-B81A-4BA8-898A-9296BA771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A4F6E2F1-3B98-4D0D-A2CC-CD3D340222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0B0DE108-EDF9-4067-B14D-3F17C4178F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F055FFCF-CA93-4598-B922-5EA1194432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87523144-7D36-41B0-86AA-C3B35B135F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9D512F63-F2C0-48C7-82E7-2A84D3F29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D99DBCA8-4345-4F25-8A39-13AFB2301B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FE38C341-8388-4F81-8CBC-B056FC5B35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3D20619E-EAE0-4725-B705-3D96E4F2BC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C098F849-CF8B-4E75-97B7-14CB4C0AEE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CBDDB4DD-24C7-4C8F-BE07-DC216C48D2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96E2ABB4-F943-4C41-B285-49F7197BB0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203E42AE-9861-4212-A16A-678589A4A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35CD4731-613E-42C2-A908-A29E0AF020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11001F03-2B3E-4023-8260-E9EA19376B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D7702AAD-5D5B-43DA-8A9F-6221A6FBB7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76E0DD68-D9E9-4561-8866-9A2D4C773F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77220253-1375-4EAE-9C85-48074FA20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DAEA6172-DD83-42B0-A5F8-EF4B4CC9E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43A7DA82-BA46-4425-BD0B-179C4381EB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BB050357-22AB-495E-B0C2-817819D20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95872618-FD07-41C6-A602-6BA800CA8D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260EBF58-84D1-4B32-9EC8-DF37EB906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46BFE94F-474A-453D-AE3A-E4D9D48B05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7B3DA309-9228-4CBE-874D-94C7DDF021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45109F74-E11C-47CD-8176-A40CB370C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8E8D113C-6520-46F0-95D7-D91F597A6A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3B703F40-0099-48A5-B79D-D7FF353A64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46DEE307-85EF-4D2A-A1B3-A8D009DE45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6600D9A5-388A-4962-914B-1E57A004C8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D1D8C77F-83F8-4142-8766-2CDD2E28E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1214FE36-2FD1-49AD-AA59-F50D2BAB01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B59FD549-6C27-406B-8154-0FEEC74C27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ABBFD3F1-CDDE-47A0-89AD-80663926BF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B1AFA091-C2EE-45A9-9D47-6641B3D009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587CC879-926F-4955-AB23-62E0F3B6A4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4E6EA0EB-77AA-4D8F-A1C9-F0AFA039FC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EEDD9179-D665-453B-8A0D-C8AB157747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BBC4C827-7F4E-4E60-A479-6CCAAC82A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B8DAB12A-BCD3-43ED-A83B-A624D1665F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50401A41-60CB-4425-AA21-70CDEE8B2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27DB940E-119E-46EA-8B0D-8048C979B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9F999AF0-B77A-4AA0-9E7F-42E13BE7D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5C14ECD8-D20A-4BB6-BF51-7CD2AF473C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01E0E2E8-C70C-4BAC-AB01-192030B0E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1A03B16D-75A6-46C2-94F8-7606F808B6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E3410BDA-E31B-490A-B7C8-351F2FE9B7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43741A8F-ACE2-4F43-8F65-B04C4E633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0EB9D00F-067B-4545-AC39-D926522168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B8D5F767-383B-4436-BEEA-66F30CACC5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99361825-C629-4530-AE2C-7FC66CDDD6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7EE53B6E-474F-4D28-87BC-DB5811B9F0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6763B8F6-C347-40A9-B37B-4EECA39705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BC178CC7-64D9-4B97-B662-2114AEB8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3F746BDD-0A58-475C-88FC-C6DA717AE9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D7FA4519-C611-4777-AED5-EDDBCFDC1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6E45A983-6315-4DD7-9BB6-1F68AF308D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5FCA867F-6B2A-4332-98E3-F69F23777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1ED83AB-6E0A-3D1E-6E45-2CBD5DF4FA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411" r="3112" b="-2"/>
          <a:stretch/>
        </p:blipFill>
        <p:spPr>
          <a:xfrm>
            <a:off x="-2334" y="10"/>
            <a:ext cx="5441859" cy="5654930"/>
          </a:xfrm>
          <a:custGeom>
            <a:avLst/>
            <a:gdLst/>
            <a:ahLst/>
            <a:cxnLst/>
            <a:rect l="l" t="t" r="r" b="b"/>
            <a:pathLst>
              <a:path w="5067519" h="5265942">
                <a:moveTo>
                  <a:pt x="0" y="0"/>
                </a:moveTo>
                <a:lnTo>
                  <a:pt x="4097786" y="0"/>
                </a:lnTo>
                <a:lnTo>
                  <a:pt x="4176264" y="71326"/>
                </a:lnTo>
                <a:cubicBezTo>
                  <a:pt x="4726927" y="621989"/>
                  <a:pt x="5067519" y="1382723"/>
                  <a:pt x="5067519" y="2223006"/>
                </a:cubicBezTo>
                <a:cubicBezTo>
                  <a:pt x="5067519" y="3903573"/>
                  <a:pt x="3705150" y="5265942"/>
                  <a:pt x="2024583" y="5265942"/>
                </a:cubicBezTo>
                <a:cubicBezTo>
                  <a:pt x="1315594" y="5265942"/>
                  <a:pt x="663237" y="5023470"/>
                  <a:pt x="145914" y="4616926"/>
                </a:cubicBezTo>
                <a:lnTo>
                  <a:pt x="0" y="448900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03B8E07-739C-167B-2AD7-5A81346765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4" r="14166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C63E20F8-074D-4B3B-AE66-7BBD6F1CB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168A5C37-E0A9-462D-BC65-C14D9025F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62026" y="607814"/>
            <a:ext cx="10264775" cy="5640586"/>
          </a:xfrm>
          <a:prstGeom prst="rect">
            <a:avLst/>
          </a:prstGeom>
          <a:solidFill>
            <a:schemeClr val="bg1">
              <a:alpha val="7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F24F6-77D5-3A59-D5DA-356A06571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787401"/>
            <a:ext cx="9437159" cy="76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What is Medicare fraud?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2BC4C-EA17-9C59-6253-499908AE1B23}"/>
              </a:ext>
            </a:extLst>
          </p:cNvPr>
          <p:cNvSpPr txBox="1"/>
          <p:nvPr/>
        </p:nvSpPr>
        <p:spPr>
          <a:xfrm>
            <a:off x="1380067" y="2157205"/>
            <a:ext cx="9437159" cy="3710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Medical Frauds are committed by Doctors/Hospitals aided by medical malpractices.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Medical Providers try to maximize reimbursement received from Insurance companies via illegitimate activities such as submitting false claims: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How do they commit fraud?</a:t>
            </a:r>
          </a:p>
          <a:p>
            <a:pPr marL="742950" lvl="1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Billing for care that they never rendered.</a:t>
            </a:r>
          </a:p>
          <a:p>
            <a:pPr marL="742950" lvl="1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Submitting duplicate claims. </a:t>
            </a:r>
          </a:p>
          <a:p>
            <a:pPr marL="742950" lvl="1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Falsifying claim/patient info.</a:t>
            </a:r>
          </a:p>
          <a:p>
            <a:pPr marL="742950" lvl="1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Disguising non-covered services as covered services.</a:t>
            </a:r>
          </a:p>
          <a:p>
            <a:pPr marL="742950" lvl="1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Using incorrect diagnosis/procedure codes.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69E57F-0BD6-8AE7-802E-9A56C8C9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Common Types of Health Care Fraud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5E741-6820-005A-7B2B-B8BD6EDEC1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514" r="15972" b="-2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CC016B-220F-AFB4-95CB-4E1416334546}"/>
              </a:ext>
            </a:extLst>
          </p:cNvPr>
          <p:cNvSpPr txBox="1"/>
          <p:nvPr/>
        </p:nvSpPr>
        <p:spPr>
          <a:xfrm>
            <a:off x="7865806" y="2251587"/>
            <a:ext cx="3706762" cy="3972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Double Billing</a:t>
            </a:r>
            <a:endParaRPr lang="en-US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Phantom Billing</a:t>
            </a:r>
            <a:endParaRPr lang="en-US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Upcoding</a:t>
            </a:r>
            <a:endParaRPr lang="en-US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Unbundling</a:t>
            </a:r>
            <a:endParaRPr lang="en-US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Kickbacks</a:t>
            </a:r>
            <a:endParaRPr lang="en-US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Unnecessary Services</a:t>
            </a:r>
            <a:endParaRPr lang="en-US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False price reporting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7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A368B-E430-6E78-4E85-E1762F93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1" y="374651"/>
            <a:ext cx="10947399" cy="787399"/>
          </a:xfrm>
        </p:spPr>
        <p:txBody>
          <a:bodyPr/>
          <a:lstStyle/>
          <a:p>
            <a:r>
              <a:rPr lang="en-US" b="1" dirty="0"/>
              <a:t>Medicare claims dataset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22229B9-F0F0-27E6-7C21-15FAD89ABD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3570590"/>
              </p:ext>
            </p:extLst>
          </p:nvPr>
        </p:nvGraphicFramePr>
        <p:xfrm>
          <a:off x="5969000" y="1219200"/>
          <a:ext cx="6718300" cy="5058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020C972-5F16-65FB-E4A7-8DA9F1EF018C}"/>
              </a:ext>
            </a:extLst>
          </p:cNvPr>
          <p:cNvSpPr txBox="1"/>
          <p:nvPr/>
        </p:nvSpPr>
        <p:spPr>
          <a:xfrm>
            <a:off x="558801" y="1244600"/>
            <a:ext cx="52958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Beneficiary: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Info about patients for whom claims have been submitted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Inpatient: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Claim level data (with provider/doctor info) for the patients that have stayed at the hospital for the medical service.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Outpatient: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Claim level data (with provider/doctor info) for the patients that have stayed at the hospital for the medical service.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5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4106EA-CE6F-C5A6-899A-47DA6838D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380811"/>
            <a:ext cx="3979205" cy="11304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Fraud labels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EB437-9ED5-4154-8456-77596BC74A6D}"/>
              </a:ext>
            </a:extLst>
          </p:cNvPr>
          <p:cNvSpPr txBox="1"/>
          <p:nvPr/>
        </p:nvSpPr>
        <p:spPr>
          <a:xfrm>
            <a:off x="802178" y="1397000"/>
            <a:ext cx="4002936" cy="4508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20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Fraud labels provided for Hospitals.</a:t>
            </a:r>
          </a:p>
          <a:p>
            <a:pPr marL="285750" indent="-285750">
              <a:lnSpc>
                <a:spcPct val="20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Fraud/Non-Fraud providers:</a:t>
            </a:r>
          </a:p>
          <a:p>
            <a:pPr marL="742950" lvl="1" indent="-285750">
              <a:lnSpc>
                <a:spcPct val="20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Imbalanced dataset, imbalance handled via SMOTE.</a:t>
            </a:r>
          </a:p>
          <a:p>
            <a:pPr marL="742950" lvl="1" indent="-285750">
              <a:lnSpc>
                <a:spcPct val="20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SMOTE and </a:t>
            </a:r>
            <a:r>
              <a:rPr lang="en-US" dirty="0" err="1"/>
              <a:t>BorderlineSMOTE</a:t>
            </a:r>
            <a:r>
              <a:rPr lang="en-US" dirty="0"/>
              <a:t> up sampling technique employed before modeling.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E8518-07FB-026A-0E22-1D1E6732E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301" y="1788901"/>
            <a:ext cx="6405316" cy="395329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930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00C3-E577-EE07-1600-5D17B5E9D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254003"/>
            <a:ext cx="10680699" cy="774700"/>
          </a:xfrm>
        </p:spPr>
        <p:txBody>
          <a:bodyPr/>
          <a:lstStyle/>
          <a:p>
            <a:r>
              <a:rPr lang="en-US" b="1"/>
              <a:t>DATA PREPROCESSING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A1C725-FD9C-C017-578A-632937CDA398}"/>
              </a:ext>
            </a:extLst>
          </p:cNvPr>
          <p:cNvSpPr txBox="1"/>
          <p:nvPr/>
        </p:nvSpPr>
        <p:spPr>
          <a:xfrm>
            <a:off x="685800" y="1546998"/>
            <a:ext cx="53212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Missing Data Imputed: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Beneficiary: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Inpatient: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Outpatient: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Label Encoding: All categorical features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New Feature Creation: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Deceased, </a:t>
            </a:r>
            <a:r>
              <a:rPr lang="en-US" dirty="0" err="1"/>
              <a:t>Tot_Reimbursed_Amt</a:t>
            </a:r>
            <a:r>
              <a:rPr lang="en-US" dirty="0"/>
              <a:t>, </a:t>
            </a:r>
            <a:r>
              <a:rPr lang="en-US" dirty="0" err="1"/>
              <a:t>Hospital_Stay</a:t>
            </a:r>
            <a:r>
              <a:rPr lang="en-US" dirty="0"/>
              <a:t>, </a:t>
            </a:r>
            <a:r>
              <a:rPr lang="en-US" dirty="0" err="1"/>
              <a:t>Claim_Duration</a:t>
            </a:r>
            <a:r>
              <a:rPr lang="en-US" dirty="0"/>
              <a:t>, </a:t>
            </a:r>
            <a:r>
              <a:rPr lang="en-US" dirty="0" err="1"/>
              <a:t>Physician_Count</a:t>
            </a:r>
            <a:r>
              <a:rPr lang="en-US" dirty="0"/>
              <a:t>, </a:t>
            </a:r>
            <a:r>
              <a:rPr lang="en-US" dirty="0" err="1"/>
              <a:t>Claim_Count</a:t>
            </a:r>
            <a:r>
              <a:rPr lang="en-US" dirty="0"/>
              <a:t>, </a:t>
            </a:r>
            <a:r>
              <a:rPr lang="en-US" dirty="0" err="1"/>
              <a:t>Chr_Cond_Count</a:t>
            </a:r>
            <a:r>
              <a:rPr lang="en-US" dirty="0"/>
              <a:t>, etc.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Dropped features: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With high null values, ones from which other features were created, etc.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Combined all datasets with fraud labels.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2F982C-82E2-A7A3-46F8-856B0A7D8649}"/>
              </a:ext>
            </a:extLst>
          </p:cNvPr>
          <p:cNvSpPr txBox="1"/>
          <p:nvPr/>
        </p:nvSpPr>
        <p:spPr>
          <a:xfrm>
            <a:off x="6248400" y="1408498"/>
            <a:ext cx="533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Data was robust-scaled: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/>
              <a:t>Due to the inclusion of outliers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Two different sets were evaluated for each model: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One using SMOTE and one using Borderline SMOTE upsampling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Different model types attempted: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/>
              <a:t>Logistic Regression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/>
              <a:t>Random Forest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/>
              <a:t>Linear SVC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/>
              <a:t>ADABoost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/>
              <a:t>XGBoost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/>
              <a:t>LightGBM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Hyperparameters were tuned based on the F1 metric.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Final parameters are chosen by Recursive Feature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9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678B-1A1A-7C0C-5FD4-FCE94B1EB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22" y="360402"/>
            <a:ext cx="11249176" cy="663677"/>
          </a:xfrm>
        </p:spPr>
        <p:txBody>
          <a:bodyPr/>
          <a:lstStyle/>
          <a:p>
            <a:r>
              <a:rPr lang="en-US" b="1" dirty="0"/>
              <a:t>Before we proceed…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5C09D-8BF6-16FD-1EA0-B3A20F5AA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240" y="1880420"/>
            <a:ext cx="3587737" cy="3097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ED257C-811C-2957-678E-463EB3291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873" y="1880420"/>
            <a:ext cx="3942232" cy="3097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7B47D8-A6ED-931E-7055-92F949E772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522" y="1880420"/>
            <a:ext cx="3824822" cy="3097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639FFB-CADA-F744-7763-BA6F9BCB2618}"/>
              </a:ext>
            </a:extLst>
          </p:cNvPr>
          <p:cNvSpPr txBox="1"/>
          <p:nvPr/>
        </p:nvSpPr>
        <p:spPr>
          <a:xfrm>
            <a:off x="313522" y="1175251"/>
            <a:ext cx="1168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Patient Information: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8FFD8F-8B25-49FD-F70D-2FE73646ABC0}"/>
              </a:ext>
            </a:extLst>
          </p:cNvPr>
          <p:cNvSpPr txBox="1"/>
          <p:nvPr/>
        </p:nvSpPr>
        <p:spPr>
          <a:xfrm>
            <a:off x="313522" y="5279923"/>
            <a:ext cx="1160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Most of the Beneficiaries that have Inpatient/Outpatient claims are alive.</a:t>
            </a:r>
          </a:p>
        </p:txBody>
      </p:sp>
    </p:spTree>
    <p:extLst>
      <p:ext uri="{BB962C8B-B14F-4D97-AF65-F5344CB8AC3E}">
        <p14:creationId xmlns:p14="http://schemas.microsoft.com/office/powerpoint/2010/main" val="1693661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someone@example.com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1383</TotalTime>
  <Words>372</Words>
  <Application>Microsoft Office PowerPoint</Application>
  <PresentationFormat>Widescreen</PresentationFormat>
  <Paragraphs>75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Celestial</vt:lpstr>
      <vt:lpstr>Healthcare fraud detection</vt:lpstr>
      <vt:lpstr>What is Medicare fraud?</vt:lpstr>
      <vt:lpstr>Common Types of Health Care Fraud:</vt:lpstr>
      <vt:lpstr>Medicare claims dataset</vt:lpstr>
      <vt:lpstr>Fraud labels</vt:lpstr>
      <vt:lpstr>DATA PREPROCESSING</vt:lpstr>
      <vt:lpstr>Before we proceed…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fraud detection</dc:title>
  <dc:creator>Suhita Acharya</dc:creator>
  <cp:lastModifiedBy>Suhita Acharya</cp:lastModifiedBy>
  <cp:revision>1</cp:revision>
  <dcterms:created xsi:type="dcterms:W3CDTF">2022-05-25T14:01:39Z</dcterms:created>
  <dcterms:modified xsi:type="dcterms:W3CDTF">2022-05-26T13:45:54Z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