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6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1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8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33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12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5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0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1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0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8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Boardgames</a:t>
            </a:r>
            <a:br>
              <a:rPr lang="en-US" sz="48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rating</a:t>
            </a:r>
            <a:br>
              <a:rPr lang="en-US" sz="48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Python EDA Project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aa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bb.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cc.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C6F9-B0DB-4D12-93C7-AF06C2EF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134C-F0D2-4426-874F-649013E1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1A695-65F3-45D0-B34B-056EF6DB7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305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14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Century Gothic</vt:lpstr>
      <vt:lpstr>Vapor Trail</vt:lpstr>
      <vt:lpstr>Boardgames rating analysis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Suhita Acharya</dc:creator>
  <cp:lastModifiedBy>Suhita Acharya</cp:lastModifiedBy>
  <cp:revision>2</cp:revision>
  <dcterms:created xsi:type="dcterms:W3CDTF">2022-01-19T15:41:54Z</dcterms:created>
  <dcterms:modified xsi:type="dcterms:W3CDTF">2022-01-19T15:58:21Z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