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4"/>
  </p:sldMasterIdLst>
  <p:notesMasterIdLst>
    <p:notesMasterId r:id="rId11"/>
  </p:notesMasterIdLst>
  <p:sldIdLst>
    <p:sldId id="256" r:id="rId5"/>
    <p:sldId id="257" r:id="rId6"/>
    <p:sldId id="261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4640" autoAdjust="0"/>
  </p:normalViewPr>
  <p:slideViewPr>
    <p:cSldViewPr snapToGrid="0">
      <p:cViewPr varScale="1">
        <p:scale>
          <a:sx n="83" d="100"/>
          <a:sy n="83" d="100"/>
        </p:scale>
        <p:origin x="3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6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1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84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33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12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5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02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9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7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1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1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0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8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extralime/20000-boardgames-datas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Boardgames</a:t>
            </a:r>
            <a:br>
              <a:rPr lang="en-US" sz="4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br>
              <a:rPr lang="en-US" sz="4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EDA Project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4"/>
            <a:ext cx="7434070" cy="1111928"/>
          </a:xfrm>
        </p:spPr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Question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5" y="1876302"/>
            <a:ext cx="6556949" cy="43423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>
                <a:latin typeface="Bell MT" panose="02020503060305020303" pitchFamily="18" charset="0"/>
                <a:cs typeface="Times New Roman" panose="02020603050405020304" pitchFamily="18" charset="0"/>
              </a:rPr>
              <a:t>A boardgame’s user ratings on any online platform can be analogous to its overall popularity.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Bell MT" panose="02020503060305020303" pitchFamily="18" charset="0"/>
                <a:cs typeface="Times New Roman" panose="02020603050405020304" pitchFamily="18" charset="0"/>
              </a:rPr>
              <a:t>This project researches whether certain metrics on online boardgame databases contribute to board game rating/popularity.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Bell MT" panose="02020503060305020303" pitchFamily="18" charset="0"/>
                <a:cs typeface="Times New Roman" panose="02020603050405020304" pitchFamily="18" charset="0"/>
              </a:rPr>
              <a:t>This project compares </a:t>
            </a:r>
            <a:r>
              <a:rPr lang="en-US" sz="2400" u="sng" dirty="0">
                <a:latin typeface="Bell MT" panose="02020503060305020303" pitchFamily="18" charset="0"/>
                <a:cs typeface="Times New Roman" panose="02020603050405020304" pitchFamily="18" charset="0"/>
              </a:rPr>
              <a:t>BGG Geek Rating</a:t>
            </a:r>
            <a:r>
              <a:rPr lang="en-US" sz="2400" dirty="0">
                <a:latin typeface="Bell MT" panose="02020503060305020303" pitchFamily="18" charset="0"/>
                <a:cs typeface="Times New Roman" panose="02020603050405020304" pitchFamily="18" charset="0"/>
              </a:rPr>
              <a:t> to different metrics to see if they affect the game’s rating in any way.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B9A5A-EC7E-4730-AB29-43BC3AA9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53" y="2189004"/>
            <a:ext cx="4167424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7BB5-791D-40F5-BFE8-B7CF49BB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6D8F-56AB-470C-8AD9-F13C2E03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161284"/>
          </a:xfrm>
        </p:spPr>
        <p:txBody>
          <a:bodyPr/>
          <a:lstStyle/>
          <a:p>
            <a:endParaRPr lang="en-US" dirty="0"/>
          </a:p>
          <a:p>
            <a:r>
              <a:rPr lang="en-US" sz="2400" dirty="0">
                <a:latin typeface="Bell MT" panose="02020503060305020303" pitchFamily="18" charset="0"/>
              </a:rPr>
              <a:t>Game Developers trying to increase their game's rating/popularity and eventually increase sales.</a:t>
            </a:r>
          </a:p>
          <a:p>
            <a:pPr marL="0" indent="0">
              <a:buNone/>
            </a:pPr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Game Developers developing a new game and looking to research best metrics to incorporate in order to maximize game ratings.</a:t>
            </a:r>
          </a:p>
        </p:txBody>
      </p:sp>
    </p:spTree>
    <p:extLst>
      <p:ext uri="{BB962C8B-B14F-4D97-AF65-F5344CB8AC3E}">
        <p14:creationId xmlns:p14="http://schemas.microsoft.com/office/powerpoint/2010/main" val="409245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2B6D-E7DF-4604-8946-141DFDA6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7200-3E1C-42D9-88E6-5760892C2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057401"/>
            <a:ext cx="10715263" cy="416128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Online platform (BGG) - www.boardgamegeeks.com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17BEF-5E1F-4AF7-ADFB-A4C089FD5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55" y="2555895"/>
            <a:ext cx="9163290" cy="38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7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EA71-1757-4D0B-933C-A4DC52CD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41278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introduction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66F3-7589-4C24-BBA3-7B3BC651C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56122"/>
            <a:ext cx="4974220" cy="4239414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Kaggle dataset –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   20,000 Boardgames Dataset: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Dataset created from data scraped off BGG site for all ranked games.</a:t>
            </a:r>
          </a:p>
          <a:p>
            <a:pPr marL="457200" lvl="1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For the 20,000 games, the dataset includes info ranging from ratings, player age, playing time to game designer names, genres and honor counts.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8C3D7-0FD2-4C04-BDF8-B3E670D2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790" y="2614793"/>
            <a:ext cx="5416953" cy="2721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2EDB42-C42F-46DF-98B5-C3CB683D9CD2}"/>
              </a:ext>
            </a:extLst>
          </p:cNvPr>
          <p:cNvSpPr txBox="1"/>
          <p:nvPr/>
        </p:nvSpPr>
        <p:spPr>
          <a:xfrm>
            <a:off x="995423" y="6093627"/>
            <a:ext cx="1027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https://www.kaggle.com/extralime/20000-boardgames-dataset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4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1CA3-0E71-4F2E-9103-810424DA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1E71-6EA8-477D-B3DB-2835BDDE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196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197</TotalTime>
  <Words>181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Bell MT</vt:lpstr>
      <vt:lpstr>Calibri</vt:lpstr>
      <vt:lpstr>Century Gothic</vt:lpstr>
      <vt:lpstr>Times New Roman</vt:lpstr>
      <vt:lpstr>Wingdings</vt:lpstr>
      <vt:lpstr>Vapor Trail</vt:lpstr>
      <vt:lpstr>Boardgames rating analysis</vt:lpstr>
      <vt:lpstr>Question of interest</vt:lpstr>
      <vt:lpstr>STAKEHOLDERS</vt:lpstr>
      <vt:lpstr>Dataset introduction</vt:lpstr>
      <vt:lpstr>Dataset introduction (continued)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Suhita Acharya</dc:creator>
  <cp:lastModifiedBy>Suhita Acharya</cp:lastModifiedBy>
  <cp:revision>12</cp:revision>
  <dcterms:created xsi:type="dcterms:W3CDTF">2022-01-19T15:41:54Z</dcterms:created>
  <dcterms:modified xsi:type="dcterms:W3CDTF">2022-01-19T18:59:51Z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