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0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3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8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3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2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2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0B59-A98F-42D8-A9C2-9AC9032DDB5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C3F8-AF13-49F4-9D39-713F0D171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5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24" y="1842130"/>
            <a:ext cx="5464013" cy="3490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7085" y="2910298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화면에서 타이머를 돌려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초 후 메인 화면으로 이동하게 하였다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538" y="35169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35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9" y="1524000"/>
            <a:ext cx="6370872" cy="5479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5624" y="2095500"/>
            <a:ext cx="492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이름을 설정하고 만들기를 클릭한 후</a:t>
            </a:r>
            <a:endParaRPr lang="en-US" altLang="ko-KR" dirty="0" smtClean="0"/>
          </a:p>
          <a:p>
            <a:r>
              <a:rPr lang="en-US" altLang="ko-KR" dirty="0" smtClean="0"/>
              <a:t>“API </a:t>
            </a:r>
            <a:r>
              <a:rPr lang="ko-KR" altLang="en-US" dirty="0" smtClean="0"/>
              <a:t>사용 설정 및 키와 같은 사용자 </a:t>
            </a:r>
            <a:r>
              <a:rPr lang="ko-KR" altLang="en-US" dirty="0" err="1" smtClean="0"/>
              <a:t>인증정보</a:t>
            </a:r>
            <a:r>
              <a:rPr lang="ko-KR" altLang="en-US" dirty="0" smtClean="0"/>
              <a:t> 가져오기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689" y="4580882"/>
            <a:ext cx="975946" cy="3985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74" y="3062911"/>
            <a:ext cx="4740051" cy="379508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06138" y="3637907"/>
            <a:ext cx="3614061" cy="4006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401" y="998023"/>
            <a:ext cx="10058400" cy="5865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5624" y="2095500"/>
            <a:ext cx="49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빨간 버튼을 클릭하고 </a:t>
            </a:r>
            <a:r>
              <a:rPr lang="en-US" altLang="ko-KR" dirty="0" smtClean="0"/>
              <a:t>Fusion</a:t>
            </a:r>
            <a:r>
              <a:rPr lang="ko-KR" altLang="en-US" dirty="0" smtClean="0"/>
              <a:t>을 검색한다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01138" y="1896207"/>
            <a:ext cx="1661311" cy="4659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0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9" y="266129"/>
            <a:ext cx="7856901" cy="659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15149" y="2095500"/>
            <a:ext cx="49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Fusion</a:t>
            </a:r>
            <a:r>
              <a:rPr lang="ko-KR" altLang="en-US" dirty="0" smtClean="0"/>
              <a:t>을 검색한 후 </a:t>
            </a:r>
            <a:r>
              <a:rPr lang="ko-KR" altLang="en-US" dirty="0" err="1" smtClean="0"/>
              <a:t>사용설정을</a:t>
            </a:r>
            <a:r>
              <a:rPr lang="ko-KR" altLang="en-US" dirty="0" smtClean="0"/>
              <a:t>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53488" y="3695015"/>
            <a:ext cx="1661311" cy="4659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820052"/>
            <a:ext cx="10058400" cy="2921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5583" y="5257800"/>
            <a:ext cx="492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Fusion</a:t>
            </a:r>
            <a:r>
              <a:rPr lang="ko-KR" altLang="en-US" dirty="0" smtClean="0"/>
              <a:t>을 검색한 후 사용 설정을 클릭하면 해당 화면이 뜨는데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사용자 인증 정보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9125" y="2495681"/>
            <a:ext cx="1661311" cy="4659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7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" y="504825"/>
            <a:ext cx="10058400" cy="6501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53275" y="1777475"/>
            <a:ext cx="4592928" cy="130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반드시 </a:t>
            </a:r>
            <a:r>
              <a:rPr lang="en-US" altLang="ko-KR" dirty="0" smtClean="0"/>
              <a:t>P12</a:t>
            </a:r>
            <a:r>
              <a:rPr lang="ko-KR" altLang="en-US" dirty="0" smtClean="0"/>
              <a:t>로 설정하고 위와 같이 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17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10375" y="1091675"/>
            <a:ext cx="4592928" cy="130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그럼 해당 파일이 생성되는데 이 파일을 잃어버리지 말고 잘 보관해야한다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싸이트로</a:t>
            </a:r>
            <a:r>
              <a:rPr lang="ko-KR" altLang="en-US" dirty="0" smtClean="0"/>
              <a:t> 돌아가서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서비스 계정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5" y="2034528"/>
            <a:ext cx="5578323" cy="274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3013075"/>
            <a:ext cx="10058400" cy="33894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44764" y="4981706"/>
            <a:ext cx="1661311" cy="4659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4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5" y="3080344"/>
            <a:ext cx="10058400" cy="800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9350" y="4577825"/>
            <a:ext cx="4592928" cy="130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빨간 상자의 </a:t>
            </a:r>
            <a:r>
              <a:rPr lang="ko-KR" altLang="en-US" dirty="0" err="1" smtClean="0"/>
              <a:t>서비스계정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키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따로 메모한다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65063" y="3080344"/>
            <a:ext cx="4850162" cy="8000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5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225"/>
            <a:ext cx="10058400" cy="4992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10450" y="2091800"/>
            <a:ext cx="4591050" cy="201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구글 </a:t>
            </a:r>
            <a:r>
              <a:rPr lang="ko-KR" altLang="en-US" dirty="0" err="1" smtClean="0"/>
              <a:t>싸이트로</a:t>
            </a:r>
            <a:r>
              <a:rPr lang="ko-KR" altLang="en-US" dirty="0" smtClean="0"/>
              <a:t> 돌아가서 구글 드라이브에</a:t>
            </a:r>
            <a:endParaRPr lang="en-US" altLang="ko-KR" dirty="0" smtClean="0"/>
          </a:p>
          <a:p>
            <a:r>
              <a:rPr lang="ko-KR" altLang="en-US" dirty="0" smtClean="0"/>
              <a:t>접속해서 </a:t>
            </a:r>
            <a:r>
              <a:rPr lang="ko-KR" altLang="en-US" dirty="0" err="1" smtClean="0"/>
              <a:t>새로만들기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더보기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연결할 앱 </a:t>
            </a:r>
            <a:r>
              <a:rPr lang="ko-KR" altLang="en-US" dirty="0" err="1" smtClean="0"/>
              <a:t>더보기</a:t>
            </a:r>
            <a:r>
              <a:rPr lang="ko-KR" altLang="en-US" dirty="0"/>
              <a:t> </a:t>
            </a:r>
            <a:r>
              <a:rPr lang="ko-KR" altLang="en-US" dirty="0" smtClean="0"/>
              <a:t>클릭해서 </a:t>
            </a:r>
            <a:r>
              <a:rPr lang="en-US" altLang="ko-KR" dirty="0" smtClean="0"/>
              <a:t>Fusion Tables</a:t>
            </a:r>
            <a:r>
              <a:rPr lang="ko-KR" altLang="en-US" dirty="0" smtClean="0"/>
              <a:t>를 검색해 새로 테이블을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03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62200" y="4873098"/>
            <a:ext cx="4592928" cy="130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Fusion Table</a:t>
            </a:r>
            <a:r>
              <a:rPr lang="ko-KR" altLang="en-US" dirty="0" smtClean="0"/>
              <a:t>이 만들어졌다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Share </a:t>
            </a:r>
            <a:r>
              <a:rPr lang="ko-KR" altLang="en-US" dirty="0" smtClean="0"/>
              <a:t>클릭해서 해당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Google Fusion</a:t>
            </a:r>
            <a:r>
              <a:rPr lang="ko-KR" altLang="en-US" dirty="0" smtClean="0"/>
              <a:t>을 서비스계정을 이용해 연결한다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092200"/>
            <a:ext cx="10058400" cy="262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1031" y="1463310"/>
            <a:ext cx="4592928" cy="299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비공개 칸의 변경을 클릭 해 링크가 있는 사용자에게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권한을 부여한 후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초대할 사용자 칸에 </a:t>
            </a:r>
            <a:r>
              <a:rPr lang="ko-KR" altLang="en-US" dirty="0" err="1" smtClean="0"/>
              <a:t>메모해두었던</a:t>
            </a:r>
            <a:r>
              <a:rPr lang="ko-KR" altLang="en-US" dirty="0" smtClean="0"/>
              <a:t> 서비스 계정을 입력하고 완료버튼을 누른다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그럼 이제 </a:t>
            </a:r>
            <a:r>
              <a:rPr lang="ko-KR" altLang="en-US" dirty="0" smtClean="0"/>
              <a:t>앱 </a:t>
            </a:r>
            <a:r>
              <a:rPr lang="ko-KR" altLang="en-US" dirty="0" err="1" smtClean="0"/>
              <a:t>인벤터에서</a:t>
            </a:r>
            <a:r>
              <a:rPr lang="ko-KR" altLang="en-US" dirty="0" smtClean="0"/>
              <a:t> 서비스 계정을 통해 해당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접근할 수 있게 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5" y="845555"/>
            <a:ext cx="5494496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1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21024"/>
            <a:ext cx="10058400" cy="4093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9377" y="5372145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앱 </a:t>
            </a:r>
            <a:r>
              <a:rPr lang="ko-KR" altLang="en-US" dirty="0" err="1" smtClean="0"/>
              <a:t>인벤터는</a:t>
            </a:r>
            <a:r>
              <a:rPr lang="ko-KR" altLang="en-US" dirty="0" smtClean="0"/>
              <a:t> 안드로이드 스튜디오와는 다르게</a:t>
            </a:r>
            <a:endParaRPr lang="en-US" altLang="ko-KR" dirty="0" smtClean="0"/>
          </a:p>
          <a:p>
            <a:r>
              <a:rPr lang="ko-KR" altLang="en-US" dirty="0" smtClean="0"/>
              <a:t>버튼이나 변수들을 포문으로 묶을 수가 없어 </a:t>
            </a:r>
            <a:endParaRPr lang="en-US" altLang="ko-KR" dirty="0" smtClean="0"/>
          </a:p>
          <a:p>
            <a:r>
              <a:rPr lang="ko-KR" altLang="en-US" dirty="0" err="1" smtClean="0"/>
              <a:t>일일히</a:t>
            </a:r>
            <a:r>
              <a:rPr lang="ko-KR" altLang="en-US" dirty="0" smtClean="0"/>
              <a:t> 하나하나 버튼 이벤트 작업을 해주어야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538" y="35169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40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1031" y="1463310"/>
            <a:ext cx="4592928" cy="299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Edit – Change Column </a:t>
            </a:r>
            <a:r>
              <a:rPr lang="ko-KR" altLang="en-US" dirty="0" smtClean="0"/>
              <a:t>을 클릭하고 사진과 같이 설정한 후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나중에 </a:t>
            </a:r>
            <a:r>
              <a:rPr lang="en-US" altLang="ko-KR" dirty="0" smtClean="0"/>
              <a:t>Genre </a:t>
            </a:r>
            <a:r>
              <a:rPr lang="ko-KR" altLang="en-US" dirty="0" smtClean="0"/>
              <a:t>항목의 내용을 검색해서 </a:t>
            </a:r>
            <a:r>
              <a:rPr lang="en-US" altLang="ko-KR" dirty="0" smtClean="0"/>
              <a:t>Fusion DB</a:t>
            </a:r>
            <a:r>
              <a:rPr lang="ko-KR" altLang="en-US" dirty="0" smtClean="0"/>
              <a:t>에 있는 정보를 카테고리에 따라 검색할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1463310"/>
            <a:ext cx="6276407" cy="40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9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1031" y="1463310"/>
            <a:ext cx="4592928" cy="299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이제 다시 앱 </a:t>
            </a:r>
            <a:r>
              <a:rPr lang="ko-KR" altLang="en-US" dirty="0" err="1" smtClean="0"/>
              <a:t>인벤터로</a:t>
            </a:r>
            <a:r>
              <a:rPr lang="ko-KR" altLang="en-US" dirty="0" smtClean="0"/>
              <a:t> 돌아와서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FusionTablesControl</a:t>
            </a:r>
            <a:r>
              <a:rPr lang="ko-KR" altLang="en-US" dirty="0" smtClean="0"/>
              <a:t>을 끌어온 후 </a:t>
            </a:r>
            <a:r>
              <a:rPr lang="en-US" altLang="ko-KR" dirty="0" smtClean="0"/>
              <a:t>Properties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KeyFile</a:t>
            </a:r>
            <a:r>
              <a:rPr lang="ko-KR" altLang="en-US" dirty="0" smtClean="0"/>
              <a:t>에 우리가 보관해온 </a:t>
            </a:r>
            <a:r>
              <a:rPr lang="en-US" altLang="ko-KR" dirty="0" smtClean="0"/>
              <a:t>P12</a:t>
            </a:r>
            <a:r>
              <a:rPr lang="ko-KR" altLang="en-US" dirty="0" smtClean="0"/>
              <a:t>파일을 집어넣고 </a:t>
            </a:r>
            <a:r>
              <a:rPr lang="ko-KR" altLang="en-US" dirty="0" smtClean="0"/>
              <a:t>서비스계정을 입력한 후 </a:t>
            </a:r>
            <a:r>
              <a:rPr lang="en-US" altLang="ko-KR" dirty="0" err="1" smtClean="0"/>
              <a:t>UseServiceAuthentication</a:t>
            </a:r>
            <a:r>
              <a:rPr lang="ko-KR" altLang="en-US" dirty="0" smtClean="0"/>
              <a:t>을 체크한다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18" y="1904841"/>
            <a:ext cx="199661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75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블럭설정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66032" y="1354625"/>
            <a:ext cx="4592928" cy="160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블록 창으로 넘어가 위와 같은 변수를 만들고 관련 함수를 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" y="1986880"/>
            <a:ext cx="7304108" cy="807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6" y="2728341"/>
            <a:ext cx="3773994" cy="41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6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블럭설정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66032" y="1354624"/>
            <a:ext cx="4592928" cy="257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정보를 퓨전테이블에 저장하는 함수이다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이전에 </a:t>
            </a:r>
            <a:r>
              <a:rPr lang="ko-KR" altLang="en-US" dirty="0" err="1" smtClean="0"/>
              <a:t>선언해둔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Table_ID</a:t>
            </a:r>
            <a:r>
              <a:rPr lang="ko-KR" altLang="en-US" dirty="0" smtClean="0"/>
              <a:t>변수를 집어넣고</a:t>
            </a:r>
            <a:endParaRPr lang="en-US" altLang="ko-KR" dirty="0" smtClean="0"/>
          </a:p>
          <a:p>
            <a:r>
              <a:rPr lang="en-US" altLang="ko-KR" dirty="0" smtClean="0"/>
              <a:t>Values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통해 묶은 후 콤마로 나누어 </a:t>
            </a:r>
            <a:r>
              <a:rPr lang="en-US" altLang="ko-KR" dirty="0" smtClean="0"/>
              <a:t>Columns</a:t>
            </a:r>
            <a:r>
              <a:rPr lang="ko-KR" altLang="en-US" dirty="0" smtClean="0"/>
              <a:t>에 차례대로 값을 대입한다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GotResult</a:t>
            </a:r>
            <a:r>
              <a:rPr lang="ko-KR" altLang="en-US" dirty="0" smtClean="0"/>
              <a:t>에서는 오류로 인해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작동하지 않았을 때의 경우의 수만 생각하였다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3" y="1297475"/>
            <a:ext cx="6850974" cy="49077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70" y="4495916"/>
            <a:ext cx="4416333" cy="19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블럭설정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66032" y="1354624"/>
            <a:ext cx="4592928" cy="257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버튼을 누르면 </a:t>
            </a:r>
            <a:r>
              <a:rPr lang="en-US" altLang="ko-KR" dirty="0" err="1" smtClean="0"/>
              <a:t>InsertDataTofusionDB</a:t>
            </a:r>
            <a:r>
              <a:rPr lang="ko-KR" altLang="en-US" dirty="0" smtClean="0"/>
              <a:t>함수와 </a:t>
            </a:r>
            <a:r>
              <a:rPr lang="en-US" altLang="ko-KR" dirty="0" err="1" smtClean="0"/>
              <a:t>inputDataToBucList</a:t>
            </a:r>
            <a:r>
              <a:rPr lang="ko-KR" altLang="en-US" dirty="0" smtClean="0"/>
              <a:t>함수를 통해 각각 퓨전테이블과 </a:t>
            </a:r>
            <a:r>
              <a:rPr lang="ko-KR" altLang="en-US" dirty="0" err="1" smtClean="0"/>
              <a:t>버킷리스트</a:t>
            </a:r>
            <a:r>
              <a:rPr lang="ko-KR" altLang="en-US" dirty="0" smtClean="0"/>
              <a:t> 변수에 값을 저장시킨다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" y="1354624"/>
            <a:ext cx="7226045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0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블럭설정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1" y="809624"/>
            <a:ext cx="5708978" cy="58197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66032" y="1354624"/>
            <a:ext cx="4592928" cy="257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버튼을 누르면 위와 같이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저장이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정보들은 모두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다른사람의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버킷리스트는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버튼을 누를 시 사용될 것이다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59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 검색기능 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66032" y="1354624"/>
            <a:ext cx="4592928" cy="257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메인스크린에서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다른사람의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버킷리스트는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버튼을 누르면 새로운 스크린으로 이동하는데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이용해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모든 정보를 불러온다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8" y="1645750"/>
            <a:ext cx="6911772" cy="27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30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 검색기능 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66032" y="1354624"/>
            <a:ext cx="4592928" cy="257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불러온 모든 정보를 해당 함수에서 </a:t>
            </a:r>
            <a:r>
              <a:rPr lang="ko-KR" altLang="en-US" dirty="0" err="1" smtClean="0"/>
              <a:t>변수값에</a:t>
            </a:r>
            <a:r>
              <a:rPr lang="ko-KR" altLang="en-US" dirty="0" smtClean="0"/>
              <a:t> 입력하고 텍스트로 출력하는 작업을 처리하게 되는데 </a:t>
            </a:r>
            <a:r>
              <a:rPr lang="en-US" altLang="ko-KR" dirty="0" smtClean="0"/>
              <a:t>for each</a:t>
            </a:r>
            <a:r>
              <a:rPr lang="ko-KR" altLang="en-US" dirty="0" smtClean="0"/>
              <a:t>를 이용하여</a:t>
            </a:r>
            <a:r>
              <a:rPr lang="en-US" altLang="ko-KR" dirty="0" err="1" smtClean="0"/>
              <a:t>datalist_titles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datalist_contests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각각의 값을 집어넣고 </a:t>
            </a:r>
            <a:r>
              <a:rPr lang="en-US" altLang="ko-KR" dirty="0" err="1" smtClean="0"/>
              <a:t>setText</a:t>
            </a:r>
            <a:r>
              <a:rPr lang="ko-KR" altLang="en-US" dirty="0" smtClean="0"/>
              <a:t>를 통해 출력하고 나중에 검색기능을 활용하기 위해 리스트의 크기를 따로 </a:t>
            </a:r>
            <a:r>
              <a:rPr lang="ko-KR" altLang="en-US" dirty="0" err="1" smtClean="0"/>
              <a:t>구해놓는다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1579041"/>
            <a:ext cx="6248942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73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 검색기능 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66032" y="1354624"/>
            <a:ext cx="4592928" cy="257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장르별 검색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버튼을 클릭할 시 발생하는 이벤트이다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구해놓은 리스트의 길이를 포문으로 처리해서 선택한 항목과 퓨전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항목이 일치하는지 일일이 </a:t>
            </a:r>
            <a:r>
              <a:rPr lang="ko-KR" altLang="en-US" dirty="0" err="1" smtClean="0"/>
              <a:t>조건검사를</a:t>
            </a:r>
            <a:r>
              <a:rPr lang="ko-KR" altLang="en-US" dirty="0" smtClean="0"/>
              <a:t> 해서 일치한다면 출력하는 방법으로 검색기능을 구현하였다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1" y="1885762"/>
            <a:ext cx="5898220" cy="32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6" y="999668"/>
            <a:ext cx="5801153" cy="4093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8177" y="1015259"/>
            <a:ext cx="4831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그래서 </a:t>
            </a:r>
            <a:r>
              <a:rPr lang="ko-KR" altLang="en-US" dirty="0" err="1" smtClean="0"/>
              <a:t>버킷리스트</a:t>
            </a:r>
            <a:r>
              <a:rPr lang="ko-KR" altLang="en-US" dirty="0" smtClean="0"/>
              <a:t> 변수들도 하나하나 만들어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만들었고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변수마다</a:t>
            </a:r>
            <a:r>
              <a:rPr lang="ko-KR" altLang="en-US" dirty="0" smtClean="0"/>
              <a:t> 리스트를 만들어 주어 </a:t>
            </a:r>
            <a:r>
              <a:rPr lang="ko-KR" altLang="en-US" dirty="0" err="1" smtClean="0"/>
              <a:t>버킷리스트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시간값을</a:t>
            </a:r>
            <a:r>
              <a:rPr lang="ko-KR" altLang="en-US" dirty="0" smtClean="0"/>
              <a:t> 집어넣는 리스트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만들고 </a:t>
            </a:r>
            <a:endParaRPr lang="en-US" altLang="ko-KR" dirty="0" smtClean="0"/>
          </a:p>
          <a:p>
            <a:r>
              <a:rPr lang="ko-KR" altLang="en-US" dirty="0" smtClean="0"/>
              <a:t>시간 값을 저장시키는 리스트 안에 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리스트를 만들었다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리스트는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리스트와 사용 방법이 상당히 유사하다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538" y="35169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69" y="4152348"/>
            <a:ext cx="5159187" cy="18823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08177" y="6124752"/>
            <a:ext cx="163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* Python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83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8239" y="1885770"/>
            <a:ext cx="5319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포문으로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처리를 한번에</a:t>
            </a:r>
            <a:endParaRPr lang="en-US" altLang="ko-KR" dirty="0" smtClean="0"/>
          </a:p>
          <a:p>
            <a:r>
              <a:rPr lang="ko-KR" altLang="en-US" dirty="0" smtClean="0"/>
              <a:t>할 수 없으므로 한가지 약속을 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버킷리스트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변수마다</a:t>
            </a:r>
            <a:r>
              <a:rPr lang="ko-KR" altLang="en-US" dirty="0" smtClean="0"/>
              <a:t> 인덱스를</a:t>
            </a:r>
            <a:r>
              <a:rPr lang="en-US" altLang="ko-KR" dirty="0"/>
              <a:t> </a:t>
            </a:r>
            <a:r>
              <a:rPr lang="ko-KR" altLang="en-US" dirty="0" smtClean="0"/>
              <a:t>부여하는 것인데 </a:t>
            </a:r>
            <a:endParaRPr lang="en-US" altLang="ko-KR" dirty="0" smtClean="0"/>
          </a:p>
          <a:p>
            <a:r>
              <a:rPr lang="ko-KR" altLang="en-US" dirty="0" err="1" smtClean="0"/>
              <a:t>버킷리스트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변수리스트는 인덱스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번을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변수리스트는 인덱스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변수리스트는 인덱스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이렇게 부여하기로</a:t>
            </a:r>
            <a:endParaRPr lang="en-US" altLang="ko-KR" dirty="0" smtClean="0"/>
          </a:p>
          <a:p>
            <a:r>
              <a:rPr lang="ko-KR" altLang="en-US" dirty="0" smtClean="0"/>
              <a:t>약속해서 변수에 값을 집어넣을 때 함수를 사용해</a:t>
            </a:r>
            <a:endParaRPr lang="en-US" altLang="ko-KR" dirty="0" smtClean="0"/>
          </a:p>
          <a:p>
            <a:r>
              <a:rPr lang="ko-KR" altLang="en-US" dirty="0" smtClean="0"/>
              <a:t>손쉽게 집어넣을 수 있도록 하였다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538" y="35169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" y="860050"/>
            <a:ext cx="5387807" cy="30101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" y="3738235"/>
            <a:ext cx="5186866" cy="280779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73723" y="1125415"/>
            <a:ext cx="1802423" cy="4659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0019" y="3990959"/>
            <a:ext cx="1802423" cy="4659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0" y="943685"/>
            <a:ext cx="2428220" cy="59143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6249" y="1733550"/>
            <a:ext cx="7477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장르를 선택하고 수정 버튼을 누를 시</a:t>
            </a:r>
            <a:endParaRPr lang="en-US" altLang="ko-KR" dirty="0" smtClean="0"/>
          </a:p>
          <a:p>
            <a:r>
              <a:rPr lang="ko-KR" altLang="en-US" dirty="0" smtClean="0"/>
              <a:t>해당 값을 변수에 저장시키기 위해 만든 </a:t>
            </a:r>
            <a:r>
              <a:rPr lang="en-US" altLang="ko-KR" dirty="0" err="1" smtClean="0"/>
              <a:t>inputDataToBucList</a:t>
            </a:r>
            <a:endParaRPr lang="en-US" altLang="ko-KR" dirty="0" smtClean="0"/>
          </a:p>
          <a:p>
            <a:r>
              <a:rPr lang="ko-KR" altLang="en-US" dirty="0" smtClean="0"/>
              <a:t>함수 사진이다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앱 </a:t>
            </a:r>
            <a:r>
              <a:rPr lang="ko-KR" altLang="en-US" dirty="0" err="1" smtClean="0"/>
              <a:t>인벤터는</a:t>
            </a:r>
            <a:r>
              <a:rPr lang="ko-KR" altLang="en-US" dirty="0" smtClean="0"/>
              <a:t> 포문으로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이벤트를 묶을 수 없어</a:t>
            </a:r>
            <a:endParaRPr lang="en-US" altLang="ko-KR" dirty="0" smtClean="0"/>
          </a:p>
          <a:p>
            <a:r>
              <a:rPr lang="ko-KR" altLang="en-US" dirty="0" smtClean="0"/>
              <a:t>부득이하게 버튼 클릭 시 마다 부여한 인덱스변수값을 이용해 </a:t>
            </a:r>
            <a:r>
              <a:rPr lang="en-US" altLang="ko-KR" dirty="0" smtClean="0"/>
              <a:t>if</a:t>
            </a:r>
            <a:r>
              <a:rPr lang="ko-KR" altLang="en-US" dirty="0" err="1" smtClean="0"/>
              <a:t>조건문으로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비교하여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집어넣었다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87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9849" y="1400175"/>
            <a:ext cx="495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056"/>
            <a:ext cx="5951736" cy="52887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54540" y="1400175"/>
            <a:ext cx="51058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inputDataToBucList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일부 사진이다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Inde</a:t>
            </a:r>
            <a:r>
              <a:rPr lang="en-US" altLang="ko-KR" dirty="0" smtClean="0"/>
              <a:t>x, </a:t>
            </a:r>
            <a:r>
              <a:rPr lang="en-US" altLang="ko-KR" dirty="0" err="1" smtClean="0"/>
              <a:t>set_title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set_content</a:t>
            </a:r>
            <a:r>
              <a:rPr lang="en-US" altLang="ko-KR" dirty="0"/>
              <a:t> </a:t>
            </a:r>
            <a:r>
              <a:rPr lang="en-US" altLang="ko-KR" dirty="0" smtClean="0"/>
              <a:t>..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매개변수를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손쉽게 </a:t>
            </a:r>
            <a:r>
              <a:rPr lang="ko-KR" altLang="en-US" dirty="0" err="1" smtClean="0"/>
              <a:t>변수값을</a:t>
            </a:r>
            <a:endParaRPr lang="en-US" altLang="ko-KR" dirty="0" smtClean="0"/>
          </a:p>
          <a:p>
            <a:r>
              <a:rPr lang="ko-KR" altLang="en-US" dirty="0" smtClean="0"/>
              <a:t>집어 넣을 수 있도록 하였다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52" y="3129809"/>
            <a:ext cx="4221846" cy="24462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69688" y="5292209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함수사용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69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종류의 선택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3999" y="1838325"/>
            <a:ext cx="7477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버킷리스트의</a:t>
            </a:r>
            <a:r>
              <a:rPr lang="ko-KR" altLang="en-US" dirty="0" smtClean="0"/>
              <a:t> 내용을 모든 어플리케이션 사용자와 공유하기 위해선 서버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엔 여러가지가 있는데 </a:t>
            </a:r>
            <a:r>
              <a:rPr lang="en-US" altLang="ko-KR" dirty="0" err="1" smtClean="0"/>
              <a:t>TinyWebDB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FireBase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등이 존재한다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TinyWebDB</a:t>
            </a:r>
            <a:r>
              <a:rPr lang="ko-KR" altLang="en-US" dirty="0" smtClean="0"/>
              <a:t>는 난이도는 쉽지만 장기간 저장이 어렵다는 단점이 있었고</a:t>
            </a:r>
            <a:endParaRPr lang="en-US" altLang="ko-KR" dirty="0" smtClean="0"/>
          </a:p>
          <a:p>
            <a:r>
              <a:rPr lang="en-US" altLang="ko-KR" dirty="0" err="1" smtClean="0"/>
              <a:t>FireBase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은 앱 </a:t>
            </a:r>
            <a:r>
              <a:rPr lang="ko-KR" altLang="en-US" dirty="0" err="1" smtClean="0"/>
              <a:t>인벤터에서</a:t>
            </a:r>
            <a:r>
              <a:rPr lang="ko-KR" altLang="en-US" dirty="0" smtClean="0"/>
              <a:t> 다루기엔 너무 고급적인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라고 생각하여 구글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를 사용하기로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66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3224" y="2019300"/>
            <a:ext cx="543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Fusion DB</a:t>
            </a:r>
            <a:r>
              <a:rPr lang="ko-KR" altLang="en-US" dirty="0" smtClean="0"/>
              <a:t>를 사용하려면 구글 계정이 필요하다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구글 계정을 로그인 한 후 </a:t>
            </a:r>
            <a:r>
              <a:rPr lang="en-US" altLang="ko-KR" dirty="0" smtClean="0"/>
              <a:t>Google Cloud </a:t>
            </a:r>
            <a:r>
              <a:rPr lang="en-US" altLang="ko-KR" dirty="0" err="1" smtClean="0"/>
              <a:t>Flatform</a:t>
            </a:r>
            <a:r>
              <a:rPr lang="ko-KR" altLang="en-US" dirty="0" smtClean="0"/>
              <a:t>검색하여 </a:t>
            </a:r>
            <a:r>
              <a:rPr lang="ko-KR" altLang="en-US" dirty="0" err="1" smtClean="0"/>
              <a:t>싸이트로</a:t>
            </a:r>
            <a:r>
              <a:rPr lang="ko-KR" altLang="en-US" dirty="0" smtClean="0"/>
              <a:t>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34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219225"/>
            <a:ext cx="8543925" cy="4098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538" y="351692"/>
            <a:ext cx="585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버킷리스트의</a:t>
            </a:r>
            <a:r>
              <a:rPr lang="ko-KR" altLang="en-US" dirty="0"/>
              <a:t> </a:t>
            </a:r>
            <a:r>
              <a:rPr lang="ko-KR" altLang="en-US" dirty="0" smtClean="0"/>
              <a:t>공유를 위한 </a:t>
            </a:r>
            <a:r>
              <a:rPr lang="en-US" altLang="ko-KR" dirty="0" smtClean="0"/>
              <a:t>Fusion DB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FusionDB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5624" y="2095500"/>
            <a:ext cx="492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빨간 버튼을 클릭해서 새 프로젝트를 만든다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00200" y="1125415"/>
            <a:ext cx="975946" cy="3985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7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1060</Words>
  <Application>Microsoft Office PowerPoint</Application>
  <PresentationFormat>와이드스크린</PresentationFormat>
  <Paragraphs>115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수홍김</dc:creator>
  <cp:lastModifiedBy>수홍김</cp:lastModifiedBy>
  <cp:revision>48</cp:revision>
  <dcterms:created xsi:type="dcterms:W3CDTF">2017-11-12T15:36:15Z</dcterms:created>
  <dcterms:modified xsi:type="dcterms:W3CDTF">2017-11-12T16:51:56Z</dcterms:modified>
</cp:coreProperties>
</file>