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78" r:id="rId4"/>
    <p:sldId id="265" r:id="rId5"/>
    <p:sldId id="279" r:id="rId6"/>
    <p:sldId id="257" r:id="rId7"/>
    <p:sldId id="266" r:id="rId8"/>
    <p:sldId id="258" r:id="rId9"/>
    <p:sldId id="280" r:id="rId10"/>
    <p:sldId id="259" r:id="rId11"/>
    <p:sldId id="260" r:id="rId12"/>
    <p:sldId id="261" r:id="rId13"/>
    <p:sldId id="281" r:id="rId14"/>
    <p:sldId id="262" r:id="rId15"/>
    <p:sldId id="263" r:id="rId16"/>
    <p:sldId id="282" r:id="rId17"/>
    <p:sldId id="264" r:id="rId18"/>
    <p:sldId id="283" r:id="rId19"/>
    <p:sldId id="267" r:id="rId20"/>
    <p:sldId id="268" r:id="rId21"/>
    <p:sldId id="269" r:id="rId22"/>
    <p:sldId id="270" r:id="rId23"/>
    <p:sldId id="271" r:id="rId24"/>
    <p:sldId id="272" r:id="rId25"/>
    <p:sldId id="285" r:id="rId26"/>
    <p:sldId id="286" r:id="rId27"/>
    <p:sldId id="287" r:id="rId28"/>
    <p:sldId id="288" r:id="rId29"/>
    <p:sldId id="289" r:id="rId30"/>
    <p:sldId id="284" r:id="rId31"/>
    <p:sldId id="274" r:id="rId32"/>
    <p:sldId id="276" r:id="rId33"/>
    <p:sldId id="277" r:id="rId34"/>
    <p:sldId id="290" r:id="rId35"/>
    <p:sldId id="291" r:id="rId36"/>
    <p:sldId id="292" r:id="rId37"/>
    <p:sldId id="293" r:id="rId38"/>
    <p:sldId id="294" r:id="rId39"/>
    <p:sldId id="295" r:id="rId40"/>
    <p:sldId id="296" r:id="rId41"/>
  </p:sldIdLst>
  <p:sldSz cx="25419050" cy="49182338"/>
  <p:notesSz cx="6858000" cy="9144000"/>
  <p:defaultTextStyle>
    <a:defPPr>
      <a:defRPr lang="ko-KR"/>
    </a:defPPr>
    <a:lvl1pPr marL="0" algn="l" defTabSz="4262933" rtl="0" eaLnBrk="1" latinLnBrk="1" hangingPunct="1">
      <a:defRPr sz="8400" kern="1200">
        <a:solidFill>
          <a:schemeClr val="tx1"/>
        </a:solidFill>
        <a:latin typeface="+mn-lt"/>
        <a:ea typeface="+mn-ea"/>
        <a:cs typeface="+mn-cs"/>
      </a:defRPr>
    </a:lvl1pPr>
    <a:lvl2pPr marL="2131466" algn="l" defTabSz="4262933" rtl="0" eaLnBrk="1" latinLnBrk="1" hangingPunct="1">
      <a:defRPr sz="8400" kern="1200">
        <a:solidFill>
          <a:schemeClr val="tx1"/>
        </a:solidFill>
        <a:latin typeface="+mn-lt"/>
        <a:ea typeface="+mn-ea"/>
        <a:cs typeface="+mn-cs"/>
      </a:defRPr>
    </a:lvl2pPr>
    <a:lvl3pPr marL="4262933" algn="l" defTabSz="4262933" rtl="0" eaLnBrk="1" latinLnBrk="1" hangingPunct="1">
      <a:defRPr sz="8400" kern="1200">
        <a:solidFill>
          <a:schemeClr val="tx1"/>
        </a:solidFill>
        <a:latin typeface="+mn-lt"/>
        <a:ea typeface="+mn-ea"/>
        <a:cs typeface="+mn-cs"/>
      </a:defRPr>
    </a:lvl3pPr>
    <a:lvl4pPr marL="6394399" algn="l" defTabSz="4262933" rtl="0" eaLnBrk="1" latinLnBrk="1" hangingPunct="1">
      <a:defRPr sz="8400" kern="1200">
        <a:solidFill>
          <a:schemeClr val="tx1"/>
        </a:solidFill>
        <a:latin typeface="+mn-lt"/>
        <a:ea typeface="+mn-ea"/>
        <a:cs typeface="+mn-cs"/>
      </a:defRPr>
    </a:lvl4pPr>
    <a:lvl5pPr marL="8525866" algn="l" defTabSz="4262933" rtl="0" eaLnBrk="1" latinLnBrk="1" hangingPunct="1">
      <a:defRPr sz="8400" kern="1200">
        <a:solidFill>
          <a:schemeClr val="tx1"/>
        </a:solidFill>
        <a:latin typeface="+mn-lt"/>
        <a:ea typeface="+mn-ea"/>
        <a:cs typeface="+mn-cs"/>
      </a:defRPr>
    </a:lvl5pPr>
    <a:lvl6pPr marL="10657332" algn="l" defTabSz="4262933" rtl="0" eaLnBrk="1" latinLnBrk="1" hangingPunct="1">
      <a:defRPr sz="8400" kern="1200">
        <a:solidFill>
          <a:schemeClr val="tx1"/>
        </a:solidFill>
        <a:latin typeface="+mn-lt"/>
        <a:ea typeface="+mn-ea"/>
        <a:cs typeface="+mn-cs"/>
      </a:defRPr>
    </a:lvl6pPr>
    <a:lvl7pPr marL="12788798" algn="l" defTabSz="4262933" rtl="0" eaLnBrk="1" latinLnBrk="1" hangingPunct="1">
      <a:defRPr sz="8400" kern="1200">
        <a:solidFill>
          <a:schemeClr val="tx1"/>
        </a:solidFill>
        <a:latin typeface="+mn-lt"/>
        <a:ea typeface="+mn-ea"/>
        <a:cs typeface="+mn-cs"/>
      </a:defRPr>
    </a:lvl7pPr>
    <a:lvl8pPr marL="14920265" algn="l" defTabSz="4262933" rtl="0" eaLnBrk="1" latinLnBrk="1" hangingPunct="1">
      <a:defRPr sz="8400" kern="1200">
        <a:solidFill>
          <a:schemeClr val="tx1"/>
        </a:solidFill>
        <a:latin typeface="+mn-lt"/>
        <a:ea typeface="+mn-ea"/>
        <a:cs typeface="+mn-cs"/>
      </a:defRPr>
    </a:lvl8pPr>
    <a:lvl9pPr marL="17051731" algn="l" defTabSz="4262933" rtl="0" eaLnBrk="1" latinLnBrk="1"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 d="100"/>
          <a:sy n="11" d="100"/>
        </p:scale>
        <p:origin x="-648" y="-126"/>
      </p:cViewPr>
      <p:guideLst>
        <p:guide orient="horz" pos="15491"/>
        <p:guide pos="800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62933" rtl="0" eaLnBrk="1" latinLnBrk="1" hangingPunct="1">
        <a:spcBef>
          <a:spcPct val="0"/>
        </a:spcBef>
        <a:buNone/>
        <a:defRPr sz="20500" kern="1200">
          <a:solidFill>
            <a:schemeClr val="tx1"/>
          </a:solidFill>
          <a:latin typeface="+mj-lt"/>
          <a:ea typeface="+mj-ea"/>
          <a:cs typeface="+mj-cs"/>
        </a:defRPr>
      </a:lvl1pPr>
    </p:titleStyle>
    <p:bodyStyle>
      <a:lvl1pPr marL="1598600" indent="-1598600" algn="l" defTabSz="4262933" rtl="0" eaLnBrk="1" latinLnBrk="1" hangingPunct="1">
        <a:spcBef>
          <a:spcPct val="20000"/>
        </a:spcBef>
        <a:buFont typeface="Arial" pitchFamily="34" charset="0"/>
        <a:buChar char="•"/>
        <a:defRPr sz="14900" kern="1200">
          <a:solidFill>
            <a:schemeClr val="tx1"/>
          </a:solidFill>
          <a:latin typeface="+mn-lt"/>
          <a:ea typeface="+mn-ea"/>
          <a:cs typeface="+mn-cs"/>
        </a:defRPr>
      </a:lvl1pPr>
      <a:lvl2pPr marL="3463633" indent="-1332167" algn="l" defTabSz="4262933" rtl="0" eaLnBrk="1" latinLnBrk="1" hangingPunct="1">
        <a:spcBef>
          <a:spcPct val="20000"/>
        </a:spcBef>
        <a:buFont typeface="Arial" pitchFamily="34" charset="0"/>
        <a:buChar char="–"/>
        <a:defRPr sz="13100" kern="1200">
          <a:solidFill>
            <a:schemeClr val="tx1"/>
          </a:solidFill>
          <a:latin typeface="+mn-lt"/>
          <a:ea typeface="+mn-ea"/>
          <a:cs typeface="+mn-cs"/>
        </a:defRPr>
      </a:lvl2pPr>
      <a:lvl3pPr marL="5328666" indent="-1065733" algn="l" defTabSz="4262933" rtl="0" eaLnBrk="1" latinLnBrk="1" hangingPunct="1">
        <a:spcBef>
          <a:spcPct val="20000"/>
        </a:spcBef>
        <a:buFont typeface="Arial" pitchFamily="34" charset="0"/>
        <a:buChar char="•"/>
        <a:defRPr sz="11200" kern="1200">
          <a:solidFill>
            <a:schemeClr val="tx1"/>
          </a:solidFill>
          <a:latin typeface="+mn-lt"/>
          <a:ea typeface="+mn-ea"/>
          <a:cs typeface="+mn-cs"/>
        </a:defRPr>
      </a:lvl3pPr>
      <a:lvl4pPr marL="7460132" indent="-1065733" algn="l" defTabSz="4262933" rtl="0" eaLnBrk="1" latinLnBrk="1" hangingPunct="1">
        <a:spcBef>
          <a:spcPct val="20000"/>
        </a:spcBef>
        <a:buFont typeface="Arial" pitchFamily="34" charset="0"/>
        <a:buChar char="–"/>
        <a:defRPr sz="9300" kern="1200">
          <a:solidFill>
            <a:schemeClr val="tx1"/>
          </a:solidFill>
          <a:latin typeface="+mn-lt"/>
          <a:ea typeface="+mn-ea"/>
          <a:cs typeface="+mn-cs"/>
        </a:defRPr>
      </a:lvl4pPr>
      <a:lvl5pPr marL="9591599" indent="-1065733" algn="l" defTabSz="4262933" rtl="0" eaLnBrk="1" latinLnBrk="1" hangingPunct="1">
        <a:spcBef>
          <a:spcPct val="20000"/>
        </a:spcBef>
        <a:buFont typeface="Arial" pitchFamily="34" charset="0"/>
        <a:buChar char="»"/>
        <a:defRPr sz="9300" kern="1200">
          <a:solidFill>
            <a:schemeClr val="tx1"/>
          </a:solidFill>
          <a:latin typeface="+mn-lt"/>
          <a:ea typeface="+mn-ea"/>
          <a:cs typeface="+mn-cs"/>
        </a:defRPr>
      </a:lvl5pPr>
      <a:lvl6pPr marL="11723065" indent="-1065733" algn="l" defTabSz="4262933" rtl="0" eaLnBrk="1" latinLnBrk="1" hangingPunct="1">
        <a:spcBef>
          <a:spcPct val="20000"/>
        </a:spcBef>
        <a:buFont typeface="Arial" pitchFamily="34" charset="0"/>
        <a:buChar char="•"/>
        <a:defRPr sz="9300" kern="1200">
          <a:solidFill>
            <a:schemeClr val="tx1"/>
          </a:solidFill>
          <a:latin typeface="+mn-lt"/>
          <a:ea typeface="+mn-ea"/>
          <a:cs typeface="+mn-cs"/>
        </a:defRPr>
      </a:lvl6pPr>
      <a:lvl7pPr marL="13854532" indent="-1065733" algn="l" defTabSz="4262933" rtl="0" eaLnBrk="1" latinLnBrk="1" hangingPunct="1">
        <a:spcBef>
          <a:spcPct val="20000"/>
        </a:spcBef>
        <a:buFont typeface="Arial" pitchFamily="34" charset="0"/>
        <a:buChar char="•"/>
        <a:defRPr sz="9300" kern="1200">
          <a:solidFill>
            <a:schemeClr val="tx1"/>
          </a:solidFill>
          <a:latin typeface="+mn-lt"/>
          <a:ea typeface="+mn-ea"/>
          <a:cs typeface="+mn-cs"/>
        </a:defRPr>
      </a:lvl7pPr>
      <a:lvl8pPr marL="15985998" indent="-1065733" algn="l" defTabSz="4262933" rtl="0" eaLnBrk="1" latinLnBrk="1" hangingPunct="1">
        <a:spcBef>
          <a:spcPct val="20000"/>
        </a:spcBef>
        <a:buFont typeface="Arial" pitchFamily="34" charset="0"/>
        <a:buChar char="•"/>
        <a:defRPr sz="9300" kern="1200">
          <a:solidFill>
            <a:schemeClr val="tx1"/>
          </a:solidFill>
          <a:latin typeface="+mn-lt"/>
          <a:ea typeface="+mn-ea"/>
          <a:cs typeface="+mn-cs"/>
        </a:defRPr>
      </a:lvl8pPr>
      <a:lvl9pPr marL="18117464" indent="-1065733" algn="l" defTabSz="4262933" rtl="0" eaLnBrk="1" latinLnBrk="1"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ko-KR"/>
      </a:defPPr>
      <a:lvl1pPr marL="0" algn="l" defTabSz="4262933" rtl="0" eaLnBrk="1" latinLnBrk="1" hangingPunct="1">
        <a:defRPr sz="8400" kern="1200">
          <a:solidFill>
            <a:schemeClr val="tx1"/>
          </a:solidFill>
          <a:latin typeface="+mn-lt"/>
          <a:ea typeface="+mn-ea"/>
          <a:cs typeface="+mn-cs"/>
        </a:defRPr>
      </a:lvl1pPr>
      <a:lvl2pPr marL="2131466" algn="l" defTabSz="4262933" rtl="0" eaLnBrk="1" latinLnBrk="1" hangingPunct="1">
        <a:defRPr sz="8400" kern="1200">
          <a:solidFill>
            <a:schemeClr val="tx1"/>
          </a:solidFill>
          <a:latin typeface="+mn-lt"/>
          <a:ea typeface="+mn-ea"/>
          <a:cs typeface="+mn-cs"/>
        </a:defRPr>
      </a:lvl2pPr>
      <a:lvl3pPr marL="4262933" algn="l" defTabSz="4262933" rtl="0" eaLnBrk="1" latinLnBrk="1" hangingPunct="1">
        <a:defRPr sz="8400" kern="1200">
          <a:solidFill>
            <a:schemeClr val="tx1"/>
          </a:solidFill>
          <a:latin typeface="+mn-lt"/>
          <a:ea typeface="+mn-ea"/>
          <a:cs typeface="+mn-cs"/>
        </a:defRPr>
      </a:lvl3pPr>
      <a:lvl4pPr marL="6394399" algn="l" defTabSz="4262933" rtl="0" eaLnBrk="1" latinLnBrk="1" hangingPunct="1">
        <a:defRPr sz="8400" kern="1200">
          <a:solidFill>
            <a:schemeClr val="tx1"/>
          </a:solidFill>
          <a:latin typeface="+mn-lt"/>
          <a:ea typeface="+mn-ea"/>
          <a:cs typeface="+mn-cs"/>
        </a:defRPr>
      </a:lvl4pPr>
      <a:lvl5pPr marL="8525866" algn="l" defTabSz="4262933" rtl="0" eaLnBrk="1" latinLnBrk="1" hangingPunct="1">
        <a:defRPr sz="8400" kern="1200">
          <a:solidFill>
            <a:schemeClr val="tx1"/>
          </a:solidFill>
          <a:latin typeface="+mn-lt"/>
          <a:ea typeface="+mn-ea"/>
          <a:cs typeface="+mn-cs"/>
        </a:defRPr>
      </a:lvl5pPr>
      <a:lvl6pPr marL="10657332" algn="l" defTabSz="4262933" rtl="0" eaLnBrk="1" latinLnBrk="1" hangingPunct="1">
        <a:defRPr sz="8400" kern="1200">
          <a:solidFill>
            <a:schemeClr val="tx1"/>
          </a:solidFill>
          <a:latin typeface="+mn-lt"/>
          <a:ea typeface="+mn-ea"/>
          <a:cs typeface="+mn-cs"/>
        </a:defRPr>
      </a:lvl6pPr>
      <a:lvl7pPr marL="12788798" algn="l" defTabSz="4262933" rtl="0" eaLnBrk="1" latinLnBrk="1" hangingPunct="1">
        <a:defRPr sz="8400" kern="1200">
          <a:solidFill>
            <a:schemeClr val="tx1"/>
          </a:solidFill>
          <a:latin typeface="+mn-lt"/>
          <a:ea typeface="+mn-ea"/>
          <a:cs typeface="+mn-cs"/>
        </a:defRPr>
      </a:lvl7pPr>
      <a:lvl8pPr marL="14920265" algn="l" defTabSz="4262933" rtl="0" eaLnBrk="1" latinLnBrk="1" hangingPunct="1">
        <a:defRPr sz="8400" kern="1200">
          <a:solidFill>
            <a:schemeClr val="tx1"/>
          </a:solidFill>
          <a:latin typeface="+mn-lt"/>
          <a:ea typeface="+mn-ea"/>
          <a:cs typeface="+mn-cs"/>
        </a:defRPr>
      </a:lvl8pPr>
      <a:lvl9pPr marL="17051731" algn="l" defTabSz="4262933" rtl="0" eaLnBrk="1" latinLnBrk="1"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3802151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페이스북으로</a:t>
            </a:r>
            <a:r>
              <a:rPr lang="ko-KR" altLang="en-US" dirty="0" smtClean="0">
                <a:solidFill>
                  <a:schemeClr val="tx1"/>
                </a:solidFill>
              </a:rPr>
              <a:t> 로그인하기</a:t>
            </a:r>
            <a:endParaRPr lang="ko-KR" altLang="en-US" dirty="0">
              <a:solidFill>
                <a:schemeClr val="tx1"/>
              </a:solidFill>
            </a:endParaRPr>
          </a:p>
        </p:txBody>
      </p:sp>
      <p:sp>
        <p:nvSpPr>
          <p:cNvPr id="5" name="직사각형 4"/>
          <p:cNvSpPr/>
          <p:nvPr/>
        </p:nvSpPr>
        <p:spPr>
          <a:xfrm>
            <a:off x="0" y="4145053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회원가입 하기</a:t>
            </a:r>
            <a:endParaRPr lang="ko-KR" altLang="en-US" dirty="0">
              <a:solidFill>
                <a:schemeClr val="tx1"/>
              </a:solidFill>
            </a:endParaRPr>
          </a:p>
        </p:txBody>
      </p:sp>
      <p:sp>
        <p:nvSpPr>
          <p:cNvPr id="6" name="직사각형 5"/>
          <p:cNvSpPr/>
          <p:nvPr/>
        </p:nvSpPr>
        <p:spPr>
          <a:xfrm>
            <a:off x="0" y="4088463"/>
            <a:ext cx="25419050" cy="23074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Welcome to </a:t>
            </a:r>
            <a:r>
              <a:rPr lang="en-US" altLang="ko-KR" dirty="0" err="1" smtClean="0">
                <a:solidFill>
                  <a:schemeClr val="tx1"/>
                </a:solidFill>
              </a:rPr>
              <a:t>TravelBook</a:t>
            </a:r>
            <a:r>
              <a:rPr lang="en-US" altLang="ko-KR" dirty="0" smtClean="0">
                <a:solidFill>
                  <a:schemeClr val="tx1"/>
                </a:solidFill>
              </a:rPr>
              <a:t>-Korea App!</a:t>
            </a:r>
          </a:p>
        </p:txBody>
      </p:sp>
      <p:sp>
        <p:nvSpPr>
          <p:cNvPr id="7" name="직사각형 6"/>
          <p:cNvSpPr/>
          <p:nvPr/>
        </p:nvSpPr>
        <p:spPr>
          <a:xfrm>
            <a:off x="0" y="34235299"/>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로그인 하기</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김영희강남동태찜</a:t>
            </a:r>
            <a:r>
              <a:rPr lang="ko-KR" altLang="en-US" dirty="0" smtClean="0">
                <a:solidFill>
                  <a:schemeClr val="tx1"/>
                </a:solidFill>
              </a:rPr>
              <a:t> </a:t>
            </a:r>
            <a:r>
              <a:rPr lang="ko-KR" altLang="en-US" dirty="0" err="1" smtClean="0">
                <a:solidFill>
                  <a:schemeClr val="tx1"/>
                </a:solidFill>
              </a:rPr>
              <a:t>사당점</a:t>
            </a:r>
            <a:endParaRPr lang="ko-KR" altLang="en-US" dirty="0">
              <a:solidFill>
                <a:schemeClr val="tx1"/>
              </a:solidFill>
            </a:endParaRPr>
          </a:p>
        </p:txBody>
      </p:sp>
      <p:sp>
        <p:nvSpPr>
          <p:cNvPr id="32" name="직사각형 31"/>
          <p:cNvSpPr/>
          <p:nvPr/>
        </p:nvSpPr>
        <p:spPr>
          <a:xfrm>
            <a:off x="19281821" y="25234111"/>
            <a:ext cx="8643998" cy="77867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18" name="직사각형 17"/>
          <p:cNvSpPr/>
          <p:nvPr/>
        </p:nvSpPr>
        <p:spPr>
          <a:xfrm>
            <a:off x="0" y="7017421"/>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9" name="직사각형 18"/>
          <p:cNvSpPr/>
          <p:nvPr/>
        </p:nvSpPr>
        <p:spPr>
          <a:xfrm>
            <a:off x="493627" y="25305549"/>
            <a:ext cx="8643998" cy="77867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25" name="직사각형 24"/>
          <p:cNvSpPr/>
          <p:nvPr/>
        </p:nvSpPr>
        <p:spPr>
          <a:xfrm>
            <a:off x="422190" y="7660363"/>
            <a:ext cx="6143667"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26" name="직사각형 25"/>
          <p:cNvSpPr/>
          <p:nvPr/>
        </p:nvSpPr>
        <p:spPr>
          <a:xfrm>
            <a:off x="279313" y="11160825"/>
            <a:ext cx="9144064"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좋아요 </a:t>
            </a:r>
            <a:r>
              <a:rPr lang="en-US" altLang="ko-KR" dirty="0" smtClean="0">
                <a:solidFill>
                  <a:schemeClr val="tx1"/>
                </a:solidFill>
              </a:rPr>
              <a:t>678</a:t>
            </a:r>
            <a:endParaRPr lang="ko-KR" altLang="en-US" dirty="0">
              <a:solidFill>
                <a:schemeClr val="tx1"/>
              </a:solidFill>
            </a:endParaRPr>
          </a:p>
        </p:txBody>
      </p:sp>
      <p:sp>
        <p:nvSpPr>
          <p:cNvPr id="27" name="직사각형 26"/>
          <p:cNvSpPr/>
          <p:nvPr/>
        </p:nvSpPr>
        <p:spPr>
          <a:xfrm>
            <a:off x="10209195" y="11137447"/>
            <a:ext cx="8572560"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찜하기</a:t>
            </a:r>
            <a:r>
              <a:rPr lang="ko-KR" altLang="en-US" dirty="0" smtClean="0">
                <a:solidFill>
                  <a:schemeClr val="tx1"/>
                </a:solidFill>
              </a:rPr>
              <a:t> </a:t>
            </a:r>
            <a:r>
              <a:rPr lang="en-US" altLang="ko-KR" dirty="0" smtClean="0">
                <a:solidFill>
                  <a:schemeClr val="tx1"/>
                </a:solidFill>
              </a:rPr>
              <a:t>53</a:t>
            </a:r>
            <a:endParaRPr lang="ko-KR" altLang="en-US" dirty="0">
              <a:solidFill>
                <a:schemeClr val="tx1"/>
              </a:solidFill>
            </a:endParaRPr>
          </a:p>
        </p:txBody>
      </p:sp>
      <p:sp>
        <p:nvSpPr>
          <p:cNvPr id="28" name="직사각형 27"/>
          <p:cNvSpPr/>
          <p:nvPr/>
        </p:nvSpPr>
        <p:spPr>
          <a:xfrm>
            <a:off x="20639143" y="7588925"/>
            <a:ext cx="4422717"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길안</a:t>
            </a:r>
            <a:r>
              <a:rPr lang="ko-KR" altLang="en-US" dirty="0">
                <a:solidFill>
                  <a:schemeClr val="tx1"/>
                </a:solidFill>
              </a:rPr>
              <a:t>내</a:t>
            </a:r>
          </a:p>
        </p:txBody>
      </p:sp>
      <p:sp>
        <p:nvSpPr>
          <p:cNvPr id="29" name="직사각형 28"/>
          <p:cNvSpPr/>
          <p:nvPr/>
        </p:nvSpPr>
        <p:spPr>
          <a:xfrm>
            <a:off x="11566517" y="7588925"/>
            <a:ext cx="4214842"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전화</a:t>
            </a:r>
            <a:endParaRPr lang="ko-KR" altLang="en-US" dirty="0">
              <a:solidFill>
                <a:schemeClr val="tx1"/>
              </a:solidFill>
            </a:endParaRPr>
          </a:p>
        </p:txBody>
      </p:sp>
      <p:sp>
        <p:nvSpPr>
          <p:cNvPr id="30" name="직사각형 29"/>
          <p:cNvSpPr/>
          <p:nvPr/>
        </p:nvSpPr>
        <p:spPr>
          <a:xfrm>
            <a:off x="19853325" y="11292012"/>
            <a:ext cx="5208535"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6.9km</a:t>
            </a:r>
            <a:endParaRPr lang="ko-KR" altLang="en-US" dirty="0">
              <a:solidFill>
                <a:schemeClr val="tx1"/>
              </a:solidFill>
            </a:endParaRPr>
          </a:p>
        </p:txBody>
      </p:sp>
      <p:sp>
        <p:nvSpPr>
          <p:cNvPr id="31" name="직사각형 30"/>
          <p:cNvSpPr/>
          <p:nvPr/>
        </p:nvSpPr>
        <p:spPr>
          <a:xfrm>
            <a:off x="9994881" y="25305549"/>
            <a:ext cx="8643998" cy="77867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34" name="그룹 33"/>
          <p:cNvGrpSpPr/>
          <p:nvPr/>
        </p:nvGrpSpPr>
        <p:grpSpPr>
          <a:xfrm>
            <a:off x="0" y="33336286"/>
            <a:ext cx="25419050" cy="684699"/>
            <a:chOff x="0" y="27162937"/>
            <a:chExt cx="25419050" cy="1214446"/>
          </a:xfrm>
        </p:grpSpPr>
        <p:sp>
          <p:nvSpPr>
            <p:cNvPr id="14" name="직사각형 13"/>
            <p:cNvSpPr/>
            <p:nvPr/>
          </p:nvSpPr>
          <p:spPr>
            <a:xfrm>
              <a:off x="0" y="27234375"/>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직사각형 32"/>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35" name="직사각형 34"/>
          <p:cNvSpPr/>
          <p:nvPr/>
        </p:nvSpPr>
        <p:spPr>
          <a:xfrm>
            <a:off x="15781359" y="7588925"/>
            <a:ext cx="4857784"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지도보</a:t>
            </a:r>
            <a:r>
              <a:rPr lang="ko-KR" altLang="en-US" dirty="0">
                <a:solidFill>
                  <a:schemeClr val="tx1"/>
                </a:solidFill>
              </a:rPr>
              <a:t>기</a:t>
            </a:r>
          </a:p>
        </p:txBody>
      </p:sp>
      <p:sp>
        <p:nvSpPr>
          <p:cNvPr id="38" name="직사각형 37"/>
          <p:cNvSpPr/>
          <p:nvPr/>
        </p:nvSpPr>
        <p:spPr>
          <a:xfrm>
            <a:off x="0" y="34020985"/>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mtClean="0">
                <a:solidFill>
                  <a:schemeClr val="tx1"/>
                </a:solidFill>
              </a:rPr>
              <a:t>정보</a:t>
            </a:r>
            <a:endParaRPr lang="ko-KR" altLang="en-US" dirty="0">
              <a:solidFill>
                <a:schemeClr val="tx1"/>
              </a:solidFill>
            </a:endParaRPr>
          </a:p>
        </p:txBody>
      </p:sp>
      <p:sp>
        <p:nvSpPr>
          <p:cNvPr id="39" name="직사각형 38"/>
          <p:cNvSpPr/>
          <p:nvPr/>
        </p:nvSpPr>
        <p:spPr>
          <a:xfrm>
            <a:off x="0" y="36521315"/>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강남구 </a:t>
            </a:r>
            <a:r>
              <a:rPr lang="ko-KR" altLang="en-US" dirty="0" err="1" smtClean="0">
                <a:solidFill>
                  <a:schemeClr val="tx1"/>
                </a:solidFill>
              </a:rPr>
              <a:t>테헤란로</a:t>
            </a:r>
            <a:r>
              <a:rPr lang="ko-KR" altLang="en-US" dirty="0" smtClean="0">
                <a:solidFill>
                  <a:schemeClr val="tx1"/>
                </a:solidFill>
              </a:rPr>
              <a:t> </a:t>
            </a:r>
            <a:r>
              <a:rPr lang="en-US" altLang="ko-KR" dirty="0" smtClean="0">
                <a:solidFill>
                  <a:schemeClr val="tx1"/>
                </a:solidFill>
              </a:rPr>
              <a:t>13</a:t>
            </a:r>
            <a:r>
              <a:rPr lang="ko-KR" altLang="en-US" dirty="0" smtClean="0">
                <a:solidFill>
                  <a:schemeClr val="tx1"/>
                </a:solidFill>
              </a:rPr>
              <a:t>길 </a:t>
            </a:r>
            <a:r>
              <a:rPr lang="en-US" altLang="ko-KR" dirty="0" smtClean="0">
                <a:solidFill>
                  <a:schemeClr val="tx1"/>
                </a:solidFill>
              </a:rPr>
              <a:t>40, </a:t>
            </a:r>
            <a:r>
              <a:rPr lang="ko-KR" altLang="en-US" dirty="0" smtClean="0">
                <a:solidFill>
                  <a:schemeClr val="tx1"/>
                </a:solidFill>
              </a:rPr>
              <a:t>서울</a:t>
            </a:r>
            <a:r>
              <a:rPr lang="en-US" altLang="ko-KR" dirty="0" smtClean="0">
                <a:solidFill>
                  <a:schemeClr val="tx1"/>
                </a:solidFill>
              </a:rPr>
              <a:t>, </a:t>
            </a:r>
            <a:r>
              <a:rPr lang="ko-KR" altLang="en-US" dirty="0" smtClean="0">
                <a:solidFill>
                  <a:schemeClr val="tx1"/>
                </a:solidFill>
              </a:rPr>
              <a:t>대한민국</a:t>
            </a:r>
            <a:endParaRPr lang="ko-KR" altLang="en-US" dirty="0">
              <a:solidFill>
                <a:schemeClr val="tx1"/>
              </a:solidFill>
            </a:endParaRPr>
          </a:p>
        </p:txBody>
      </p:sp>
      <p:sp>
        <p:nvSpPr>
          <p:cNvPr id="40" name="직사각형 39"/>
          <p:cNvSpPr/>
          <p:nvPr/>
        </p:nvSpPr>
        <p:spPr>
          <a:xfrm>
            <a:off x="0" y="38950207"/>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+82 2-563-7941</a:t>
            </a:r>
            <a:endParaRPr lang="ko-KR" altLang="en-US" dirty="0">
              <a:solidFill>
                <a:schemeClr val="tx1"/>
              </a:solidFill>
            </a:endParaRPr>
          </a:p>
        </p:txBody>
      </p:sp>
      <p:sp>
        <p:nvSpPr>
          <p:cNvPr id="41" name="직사각형 40"/>
          <p:cNvSpPr/>
          <p:nvPr/>
        </p:nvSpPr>
        <p:spPr>
          <a:xfrm>
            <a:off x="0" y="41307661"/>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한식</a:t>
            </a:r>
            <a:endParaRPr lang="ko-KR" altLang="en-US" dirty="0">
              <a:solidFill>
                <a:schemeClr val="tx1"/>
              </a:solidFill>
            </a:endParaRPr>
          </a:p>
        </p:txBody>
      </p:sp>
      <p:sp>
        <p:nvSpPr>
          <p:cNvPr id="42" name="직사각형 41"/>
          <p:cNvSpPr/>
          <p:nvPr/>
        </p:nvSpPr>
        <p:spPr>
          <a:xfrm>
            <a:off x="0" y="43736553"/>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홈페이지</a:t>
            </a:r>
            <a:endParaRPr lang="ko-KR" altLang="en-US" dirty="0">
              <a:solidFill>
                <a:schemeClr val="tx1"/>
              </a:solidFill>
            </a:endParaRPr>
          </a:p>
        </p:txBody>
      </p:sp>
      <p:sp>
        <p:nvSpPr>
          <p:cNvPr id="46" name="직사각형 45"/>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36" name="직사각형 35"/>
          <p:cNvSpPr/>
          <p:nvPr/>
        </p:nvSpPr>
        <p:spPr>
          <a:xfrm>
            <a:off x="0" y="14518411"/>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로드뷰</a:t>
            </a:r>
            <a:r>
              <a:rPr lang="en-US" altLang="ko-KR" dirty="0" smtClean="0">
                <a:solidFill>
                  <a:schemeClr val="tx1"/>
                </a:solidFill>
              </a:rPr>
              <a:t>(4</a:t>
            </a:r>
            <a:r>
              <a:rPr lang="ko-KR" altLang="en-US" dirty="0" smtClean="0">
                <a:solidFill>
                  <a:schemeClr val="tx1"/>
                </a:solidFill>
              </a:rPr>
              <a:t>방향</a:t>
            </a:r>
            <a:r>
              <a:rPr lang="en-US" altLang="ko-KR" dirty="0" smtClean="0">
                <a:solidFill>
                  <a:schemeClr val="tx1"/>
                </a:solidFill>
              </a:rPr>
              <a:t>)</a:t>
            </a:r>
            <a:endParaRPr lang="ko-KR" altLang="en-US" dirty="0">
              <a:solidFill>
                <a:schemeClr val="tx1"/>
              </a:solidFill>
            </a:endParaRPr>
          </a:p>
        </p:txBody>
      </p:sp>
      <p:sp>
        <p:nvSpPr>
          <p:cNvPr id="37" name="직사각형 36"/>
          <p:cNvSpPr/>
          <p:nvPr/>
        </p:nvSpPr>
        <p:spPr>
          <a:xfrm>
            <a:off x="-1" y="17018741"/>
            <a:ext cx="6292982" cy="5572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56" name="직사각형 55"/>
          <p:cNvSpPr/>
          <p:nvPr/>
        </p:nvSpPr>
        <p:spPr>
          <a:xfrm>
            <a:off x="6280105" y="17018741"/>
            <a:ext cx="6292982" cy="5572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57" name="직사각형 56"/>
          <p:cNvSpPr/>
          <p:nvPr/>
        </p:nvSpPr>
        <p:spPr>
          <a:xfrm>
            <a:off x="12923839" y="17018741"/>
            <a:ext cx="6292982" cy="5572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58" name="직사각형 57"/>
          <p:cNvSpPr/>
          <p:nvPr/>
        </p:nvSpPr>
        <p:spPr>
          <a:xfrm>
            <a:off x="19126068" y="17018741"/>
            <a:ext cx="6292982" cy="5572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59" name="직사각형 58"/>
          <p:cNvSpPr/>
          <p:nvPr/>
        </p:nvSpPr>
        <p:spPr>
          <a:xfrm>
            <a:off x="0" y="22876657"/>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mtClean="0">
                <a:solidFill>
                  <a:schemeClr val="tx1"/>
                </a:solidFill>
              </a:rPr>
              <a:t>사진</a:t>
            </a:r>
            <a:endParaRPr lang="ko-KR" altLang="en-US" dirty="0">
              <a:solidFill>
                <a:schemeClr val="tx1"/>
              </a:solidFill>
            </a:endParaRPr>
          </a:p>
        </p:txBody>
      </p:sp>
      <p:sp>
        <p:nvSpPr>
          <p:cNvPr id="60" name="직사각형 59"/>
          <p:cNvSpPr/>
          <p:nvPr/>
        </p:nvSpPr>
        <p:spPr>
          <a:xfrm>
            <a:off x="0" y="46094007"/>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총 </a:t>
            </a:r>
            <a:r>
              <a:rPr lang="en-US" altLang="ko-KR" dirty="0" smtClean="0">
                <a:solidFill>
                  <a:schemeClr val="tx1"/>
                </a:solidFill>
              </a:rPr>
              <a:t>16</a:t>
            </a:r>
            <a:r>
              <a:rPr lang="ko-KR" altLang="en-US" dirty="0" smtClean="0">
                <a:solidFill>
                  <a:schemeClr val="tx1"/>
                </a:solidFill>
              </a:rPr>
              <a:t>명이 참여하였습니다</a:t>
            </a:r>
            <a:endParaRPr lang="ko-KR" altLang="en-US" dirty="0">
              <a:solidFill>
                <a:schemeClr val="tx1"/>
              </a:solidFill>
            </a:endParaRPr>
          </a:p>
        </p:txBody>
      </p:sp>
      <p:sp>
        <p:nvSpPr>
          <p:cNvPr id="62" name="직사각형 61"/>
          <p:cNvSpPr/>
          <p:nvPr/>
        </p:nvSpPr>
        <p:spPr>
          <a:xfrm>
            <a:off x="7351675" y="7588925"/>
            <a:ext cx="4214842"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200" dirty="0" smtClean="0">
                <a:solidFill>
                  <a:schemeClr val="tx1"/>
                </a:solidFill>
              </a:rPr>
              <a:t>호텔</a:t>
            </a:r>
            <a:r>
              <a:rPr lang="en-US" altLang="ko-KR" sz="7200" dirty="0" smtClean="0">
                <a:solidFill>
                  <a:schemeClr val="tx1"/>
                </a:solidFill>
              </a:rPr>
              <a:t>/</a:t>
            </a:r>
            <a:r>
              <a:rPr lang="ko-KR" altLang="en-US" sz="7200" dirty="0" smtClean="0">
                <a:solidFill>
                  <a:schemeClr val="tx1"/>
                </a:solidFill>
              </a:rPr>
              <a:t>음식점 예약</a:t>
            </a:r>
            <a:endParaRPr lang="ko-KR" altLang="en-US" sz="7200" dirty="0">
              <a:solidFill>
                <a:schemeClr val="tx1"/>
              </a:solidFill>
            </a:endParaRPr>
          </a:p>
        </p:txBody>
      </p:sp>
      <p:cxnSp>
        <p:nvCxnSpPr>
          <p:cNvPr id="63" name="직선 화살표 연결선 62"/>
          <p:cNvCxnSpPr/>
          <p:nvPr/>
        </p:nvCxnSpPr>
        <p:spPr>
          <a:xfrm rot="10800000" flipV="1">
            <a:off x="10709262" y="8374743"/>
            <a:ext cx="23860295" cy="500066"/>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34498115" y="6731669"/>
            <a:ext cx="13716096" cy="12573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호텔일 경우엔 아이콘을 나타내줌</a:t>
            </a:r>
            <a:r>
              <a:rPr lang="en-US" altLang="ko-KR" dirty="0" smtClean="0">
                <a:solidFill>
                  <a:schemeClr val="tx1"/>
                </a:solidFill>
              </a:rPr>
              <a:t>.</a:t>
            </a:r>
          </a:p>
          <a:p>
            <a:pPr algn="ctr"/>
            <a:r>
              <a:rPr lang="ko-KR" altLang="en-US" dirty="0" smtClean="0">
                <a:solidFill>
                  <a:schemeClr val="tx1"/>
                </a:solidFill>
              </a:rPr>
              <a:t>예약으로 넘어감</a:t>
            </a:r>
            <a:endParaRPr lang="en-US" altLang="ko-KR" dirty="0" smtClean="0">
              <a:solidFill>
                <a:schemeClr val="tx1"/>
              </a:solidFill>
            </a:endParaRPr>
          </a:p>
          <a:p>
            <a:pPr algn="ctr"/>
            <a:endParaRPr lang="en-US" altLang="ko-KR" dirty="0" smtClean="0">
              <a:solidFill>
                <a:schemeClr val="tx1"/>
              </a:solidFill>
            </a:endParaRPr>
          </a:p>
          <a:p>
            <a:pPr algn="ctr"/>
            <a:r>
              <a:rPr lang="ko-KR" altLang="en-US" dirty="0" smtClean="0">
                <a:solidFill>
                  <a:schemeClr val="tx1"/>
                </a:solidFill>
              </a:rPr>
              <a:t>음식점일 경우 결제 시스템 제공함</a:t>
            </a:r>
            <a:r>
              <a:rPr lang="en-US" altLang="ko-KR" dirty="0" smtClean="0">
                <a:solidFill>
                  <a:schemeClr val="tx1"/>
                </a:solidFill>
              </a:rPr>
              <a:t>. </a:t>
            </a:r>
            <a:r>
              <a:rPr lang="ko-KR" altLang="en-US" dirty="0" smtClean="0">
                <a:solidFill>
                  <a:schemeClr val="tx1"/>
                </a:solidFill>
              </a:rPr>
              <a:t>일련번호로 주문내역을 제공하며</a:t>
            </a:r>
            <a:r>
              <a:rPr lang="en-US" altLang="ko-KR" dirty="0" smtClean="0">
                <a:solidFill>
                  <a:schemeClr val="tx1"/>
                </a:solidFill>
              </a:rPr>
              <a:t>, </a:t>
            </a:r>
            <a:r>
              <a:rPr lang="ko-KR" altLang="en-US" dirty="0" smtClean="0">
                <a:solidFill>
                  <a:schemeClr val="tx1"/>
                </a:solidFill>
              </a:rPr>
              <a:t>가게 주인이 웹에 접속하여 일련번호 확인 후 음식을 제공하는 시스템</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0" y="0"/>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총 </a:t>
            </a:r>
            <a:r>
              <a:rPr lang="en-US" altLang="ko-KR" dirty="0" smtClean="0">
                <a:solidFill>
                  <a:schemeClr val="tx1"/>
                </a:solidFill>
              </a:rPr>
              <a:t>16</a:t>
            </a:r>
            <a:r>
              <a:rPr lang="ko-KR" altLang="en-US" dirty="0" smtClean="0">
                <a:solidFill>
                  <a:schemeClr val="tx1"/>
                </a:solidFill>
              </a:rPr>
              <a:t>명이 참여하였습니다</a:t>
            </a:r>
            <a:endParaRPr lang="ko-KR" altLang="en-US" dirty="0">
              <a:solidFill>
                <a:schemeClr val="tx1"/>
              </a:solidFill>
            </a:endParaRPr>
          </a:p>
        </p:txBody>
      </p:sp>
      <p:sp>
        <p:nvSpPr>
          <p:cNvPr id="44" name="직사각형 43"/>
          <p:cNvSpPr/>
          <p:nvPr/>
        </p:nvSpPr>
        <p:spPr>
          <a:xfrm>
            <a:off x="0" y="2357454"/>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총평 </a:t>
            </a:r>
            <a:r>
              <a:rPr lang="ko-KR" altLang="en-US" dirty="0" err="1" smtClean="0">
                <a:solidFill>
                  <a:schemeClr val="tx1"/>
                </a:solidFill>
              </a:rPr>
              <a:t>별별별별별</a:t>
            </a:r>
            <a:endParaRPr lang="ko-KR" altLang="en-US" dirty="0">
              <a:solidFill>
                <a:schemeClr val="tx1"/>
              </a:solidFill>
            </a:endParaRPr>
          </a:p>
        </p:txBody>
      </p:sp>
      <p:sp>
        <p:nvSpPr>
          <p:cNvPr id="45" name="직사각형 44"/>
          <p:cNvSpPr/>
          <p:nvPr/>
        </p:nvSpPr>
        <p:spPr>
          <a:xfrm>
            <a:off x="0" y="4714908"/>
            <a:ext cx="25419050" cy="4500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음식 </a:t>
            </a:r>
            <a:r>
              <a:rPr lang="ko-KR" altLang="en-US" dirty="0" err="1" smtClean="0">
                <a:solidFill>
                  <a:schemeClr val="tx1"/>
                </a:solidFill>
              </a:rPr>
              <a:t>별별별별별</a:t>
            </a:r>
            <a:r>
              <a:rPr lang="ko-KR" altLang="en-US" dirty="0" smtClean="0">
                <a:solidFill>
                  <a:schemeClr val="tx1"/>
                </a:solidFill>
              </a:rPr>
              <a:t> 분위기 </a:t>
            </a:r>
            <a:r>
              <a:rPr lang="ko-KR" altLang="en-US" dirty="0" err="1" smtClean="0">
                <a:solidFill>
                  <a:schemeClr val="tx1"/>
                </a:solidFill>
              </a:rPr>
              <a:t>별별별별별</a:t>
            </a:r>
            <a:endParaRPr lang="en-US" altLang="ko-KR" dirty="0" smtClean="0">
              <a:solidFill>
                <a:schemeClr val="tx1"/>
              </a:solidFill>
            </a:endParaRPr>
          </a:p>
          <a:p>
            <a:pPr algn="ctr"/>
            <a:r>
              <a:rPr lang="ko-KR" altLang="en-US" dirty="0" smtClean="0">
                <a:solidFill>
                  <a:schemeClr val="tx1"/>
                </a:solidFill>
              </a:rPr>
              <a:t>서비스 </a:t>
            </a:r>
            <a:r>
              <a:rPr lang="ko-KR" altLang="en-US" dirty="0" err="1" smtClean="0">
                <a:solidFill>
                  <a:schemeClr val="tx1"/>
                </a:solidFill>
              </a:rPr>
              <a:t>별별별별별</a:t>
            </a:r>
            <a:r>
              <a:rPr lang="ko-KR" altLang="en-US" dirty="0" smtClean="0">
                <a:solidFill>
                  <a:schemeClr val="tx1"/>
                </a:solidFill>
              </a:rPr>
              <a:t> 가격 </a:t>
            </a:r>
            <a:r>
              <a:rPr lang="ko-KR" altLang="en-US" dirty="0" err="1" smtClean="0">
                <a:solidFill>
                  <a:schemeClr val="tx1"/>
                </a:solidFill>
              </a:rPr>
              <a:t>별별별별별</a:t>
            </a:r>
            <a:endParaRPr lang="ko-KR" altLang="en-US" dirty="0">
              <a:solidFill>
                <a:schemeClr val="tx1"/>
              </a:solidFill>
            </a:endParaRPr>
          </a:p>
        </p:txBody>
      </p:sp>
      <p:sp>
        <p:nvSpPr>
          <p:cNvPr id="34" name="직사각형 33"/>
          <p:cNvSpPr/>
          <p:nvPr/>
        </p:nvSpPr>
        <p:spPr>
          <a:xfrm>
            <a:off x="0" y="9303437"/>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상세소개</a:t>
            </a:r>
            <a:endParaRPr lang="ko-KR" altLang="en-US" dirty="0">
              <a:solidFill>
                <a:schemeClr val="tx1"/>
              </a:solidFill>
            </a:endParaRPr>
          </a:p>
        </p:txBody>
      </p:sp>
      <p:sp>
        <p:nvSpPr>
          <p:cNvPr id="36" name="직사각형 35"/>
          <p:cNvSpPr/>
          <p:nvPr/>
        </p:nvSpPr>
        <p:spPr>
          <a:xfrm>
            <a:off x="0" y="11732329"/>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소개소개소개소개소개소개</a:t>
            </a:r>
            <a:r>
              <a:rPr lang="en-US" altLang="ko-KR" dirty="0" smtClean="0">
                <a:solidFill>
                  <a:schemeClr val="tx1"/>
                </a:solidFill>
              </a:rPr>
              <a:t>…</a:t>
            </a:r>
            <a:r>
              <a:rPr lang="ko-KR" altLang="en-US" dirty="0" err="1" smtClean="0">
                <a:solidFill>
                  <a:schemeClr val="tx1"/>
                </a:solidFill>
              </a:rPr>
              <a:t>더보기</a:t>
            </a:r>
            <a:endParaRPr lang="ko-KR" altLang="en-US" dirty="0">
              <a:solidFill>
                <a:schemeClr val="tx1"/>
              </a:solidFill>
            </a:endParaRPr>
          </a:p>
        </p:txBody>
      </p:sp>
      <p:sp>
        <p:nvSpPr>
          <p:cNvPr id="46" name="직사각형 45"/>
          <p:cNvSpPr/>
          <p:nvPr/>
        </p:nvSpPr>
        <p:spPr>
          <a:xfrm>
            <a:off x="0" y="16947303"/>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메뉴소개</a:t>
            </a:r>
            <a:endParaRPr lang="ko-KR" altLang="en-US" dirty="0">
              <a:solidFill>
                <a:schemeClr val="tx1"/>
              </a:solidFill>
            </a:endParaRPr>
          </a:p>
        </p:txBody>
      </p:sp>
      <p:sp>
        <p:nvSpPr>
          <p:cNvPr id="47" name="직사각형 46"/>
          <p:cNvSpPr/>
          <p:nvPr/>
        </p:nvSpPr>
        <p:spPr>
          <a:xfrm>
            <a:off x="0" y="19336191"/>
            <a:ext cx="25419050" cy="49292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밥 김치 </a:t>
            </a:r>
            <a:r>
              <a:rPr lang="ko-KR" altLang="en-US" dirty="0" err="1" smtClean="0">
                <a:solidFill>
                  <a:srgbClr val="FF0000"/>
                </a:solidFill>
              </a:rPr>
              <a:t>짜파게티</a:t>
            </a:r>
            <a:r>
              <a:rPr lang="ko-KR" altLang="en-US" dirty="0" smtClean="0">
                <a:solidFill>
                  <a:schemeClr val="tx1"/>
                </a:solidFill>
              </a:rPr>
              <a:t> 라면 비빔밥 </a:t>
            </a:r>
            <a:r>
              <a:rPr lang="ko-KR" altLang="en-US" dirty="0" err="1" smtClean="0">
                <a:solidFill>
                  <a:srgbClr val="FF0000"/>
                </a:solidFill>
              </a:rPr>
              <a:t>비빔면</a:t>
            </a:r>
            <a:r>
              <a:rPr lang="ko-KR" altLang="en-US" dirty="0" smtClean="0">
                <a:solidFill>
                  <a:schemeClr val="tx1"/>
                </a:solidFill>
              </a:rPr>
              <a:t> </a:t>
            </a:r>
            <a:r>
              <a:rPr lang="ko-KR" altLang="en-US" dirty="0" err="1" smtClean="0">
                <a:solidFill>
                  <a:schemeClr val="tx1"/>
                </a:solidFill>
              </a:rPr>
              <a:t>짜장면</a:t>
            </a:r>
            <a:endParaRPr lang="ko-KR" altLang="en-US" dirty="0">
              <a:solidFill>
                <a:schemeClr val="tx1"/>
              </a:solidFill>
            </a:endParaRPr>
          </a:p>
        </p:txBody>
      </p:sp>
      <p:grpSp>
        <p:nvGrpSpPr>
          <p:cNvPr id="51" name="그룹 50"/>
          <p:cNvGrpSpPr/>
          <p:nvPr/>
        </p:nvGrpSpPr>
        <p:grpSpPr>
          <a:xfrm>
            <a:off x="3779775" y="19876261"/>
            <a:ext cx="11858708" cy="928694"/>
            <a:chOff x="3994089" y="25019797"/>
            <a:chExt cx="11858708" cy="928694"/>
          </a:xfrm>
        </p:grpSpPr>
        <p:sp>
          <p:nvSpPr>
            <p:cNvPr id="49" name="갈매기형 수장 48"/>
            <p:cNvSpPr/>
            <p:nvPr/>
          </p:nvSpPr>
          <p:spPr>
            <a:xfrm rot="5400000">
              <a:off x="4065527" y="25019797"/>
              <a:ext cx="821537" cy="9644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직사각형 49"/>
            <p:cNvSpPr/>
            <p:nvPr/>
          </p:nvSpPr>
          <p:spPr>
            <a:xfrm>
              <a:off x="5422849" y="25019797"/>
              <a:ext cx="1042994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다른사람들</a:t>
              </a:r>
              <a:r>
                <a:rPr lang="ko-KR" altLang="en-US" dirty="0" smtClean="0"/>
                <a:t> 추천</a:t>
              </a:r>
              <a:r>
                <a:rPr lang="en-US" altLang="ko-KR" dirty="0" smtClean="0"/>
                <a:t>!</a:t>
              </a:r>
              <a:endParaRPr lang="ko-KR" altLang="en-US" dirty="0"/>
            </a:p>
          </p:txBody>
        </p:sp>
      </p:grpSp>
      <p:grpSp>
        <p:nvGrpSpPr>
          <p:cNvPr id="52" name="그룹 51"/>
          <p:cNvGrpSpPr/>
          <p:nvPr/>
        </p:nvGrpSpPr>
        <p:grpSpPr>
          <a:xfrm>
            <a:off x="15995673" y="19876261"/>
            <a:ext cx="11858708" cy="928694"/>
            <a:chOff x="3994089" y="25019797"/>
            <a:chExt cx="11858708" cy="928694"/>
          </a:xfrm>
        </p:grpSpPr>
        <p:sp>
          <p:nvSpPr>
            <p:cNvPr id="53" name="갈매기형 수장 52"/>
            <p:cNvSpPr/>
            <p:nvPr/>
          </p:nvSpPr>
          <p:spPr>
            <a:xfrm rot="5400000">
              <a:off x="4065527" y="25019797"/>
              <a:ext cx="821537" cy="9644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직사각형 53"/>
            <p:cNvSpPr/>
            <p:nvPr/>
          </p:nvSpPr>
          <p:spPr>
            <a:xfrm>
              <a:off x="5422849" y="25019797"/>
              <a:ext cx="1042994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다른사람들</a:t>
              </a:r>
              <a:r>
                <a:rPr lang="ko-KR" altLang="en-US" dirty="0" smtClean="0"/>
                <a:t> 추천</a:t>
              </a:r>
              <a:r>
                <a:rPr lang="en-US" altLang="ko-KR" dirty="0" smtClean="0"/>
                <a:t>!</a:t>
              </a:r>
              <a:endParaRPr lang="ko-KR" altLang="en-US" dirty="0"/>
            </a:p>
          </p:txBody>
        </p:sp>
      </p:grpSp>
      <p:sp>
        <p:nvSpPr>
          <p:cNvPr id="55" name="직사각형 54"/>
          <p:cNvSpPr/>
          <p:nvPr/>
        </p:nvSpPr>
        <p:spPr>
          <a:xfrm>
            <a:off x="0" y="24305417"/>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이 </a:t>
            </a:r>
            <a:r>
              <a:rPr lang="ko-KR" altLang="en-US" dirty="0" err="1" smtClean="0">
                <a:solidFill>
                  <a:schemeClr val="tx1"/>
                </a:solidFill>
              </a:rPr>
              <a:t>맛집을</a:t>
            </a:r>
            <a:r>
              <a:rPr lang="ko-KR" altLang="en-US" dirty="0" smtClean="0">
                <a:solidFill>
                  <a:schemeClr val="tx1"/>
                </a:solidFill>
              </a:rPr>
              <a:t> 좋아하는 사람들의 관심 </a:t>
            </a:r>
            <a:r>
              <a:rPr lang="ko-KR" altLang="en-US" dirty="0" err="1" smtClean="0">
                <a:solidFill>
                  <a:schemeClr val="tx1"/>
                </a:solidFill>
              </a:rPr>
              <a:t>맛집</a:t>
            </a:r>
            <a:endParaRPr lang="ko-KR" altLang="en-US" dirty="0">
              <a:solidFill>
                <a:schemeClr val="tx1"/>
              </a:solidFill>
            </a:endParaRPr>
          </a:p>
        </p:txBody>
      </p:sp>
      <p:sp>
        <p:nvSpPr>
          <p:cNvPr id="56" name="직사각형 55"/>
          <p:cNvSpPr/>
          <p:nvPr/>
        </p:nvSpPr>
        <p:spPr>
          <a:xfrm>
            <a:off x="0" y="26805747"/>
            <a:ext cx="25419050" cy="3929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tx1"/>
              </a:solidFill>
            </a:endParaRPr>
          </a:p>
        </p:txBody>
      </p:sp>
      <p:grpSp>
        <p:nvGrpSpPr>
          <p:cNvPr id="59" name="그룹 58"/>
          <p:cNvGrpSpPr/>
          <p:nvPr/>
        </p:nvGrpSpPr>
        <p:grpSpPr>
          <a:xfrm>
            <a:off x="565065" y="27091499"/>
            <a:ext cx="7000924" cy="3143272"/>
            <a:chOff x="565065" y="27091499"/>
            <a:chExt cx="7000924" cy="3143272"/>
          </a:xfrm>
        </p:grpSpPr>
        <p:sp>
          <p:nvSpPr>
            <p:cNvPr id="57" name="직사각형 56"/>
            <p:cNvSpPr/>
            <p:nvPr/>
          </p:nvSpPr>
          <p:spPr>
            <a:xfrm>
              <a:off x="565065" y="27091499"/>
              <a:ext cx="3286148"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58" name="직사각형 57"/>
            <p:cNvSpPr/>
            <p:nvPr/>
          </p:nvSpPr>
          <p:spPr>
            <a:xfrm>
              <a:off x="4279841" y="27091499"/>
              <a:ext cx="3286148"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음식점명</a:t>
              </a:r>
              <a:endParaRPr lang="ko-KR" altLang="en-US" dirty="0">
                <a:solidFill>
                  <a:schemeClr val="tx1"/>
                </a:solidFill>
              </a:endParaRPr>
            </a:p>
          </p:txBody>
        </p:sp>
      </p:grpSp>
      <p:grpSp>
        <p:nvGrpSpPr>
          <p:cNvPr id="60" name="그룹 59"/>
          <p:cNvGrpSpPr/>
          <p:nvPr/>
        </p:nvGrpSpPr>
        <p:grpSpPr>
          <a:xfrm>
            <a:off x="8566121" y="27091499"/>
            <a:ext cx="7000924" cy="3143272"/>
            <a:chOff x="565065" y="27091499"/>
            <a:chExt cx="7000924" cy="3143272"/>
          </a:xfrm>
        </p:grpSpPr>
        <p:sp>
          <p:nvSpPr>
            <p:cNvPr id="61" name="직사각형 60"/>
            <p:cNvSpPr/>
            <p:nvPr/>
          </p:nvSpPr>
          <p:spPr>
            <a:xfrm>
              <a:off x="565065" y="27091499"/>
              <a:ext cx="3286148"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62" name="직사각형 61"/>
            <p:cNvSpPr/>
            <p:nvPr/>
          </p:nvSpPr>
          <p:spPr>
            <a:xfrm>
              <a:off x="4279841" y="27091499"/>
              <a:ext cx="3286148"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음식점명</a:t>
              </a:r>
              <a:endParaRPr lang="ko-KR" altLang="en-US" dirty="0">
                <a:solidFill>
                  <a:schemeClr val="tx1"/>
                </a:solidFill>
              </a:endParaRPr>
            </a:p>
          </p:txBody>
        </p:sp>
      </p:grpSp>
      <p:grpSp>
        <p:nvGrpSpPr>
          <p:cNvPr id="63" name="그룹 62"/>
          <p:cNvGrpSpPr/>
          <p:nvPr/>
        </p:nvGrpSpPr>
        <p:grpSpPr>
          <a:xfrm>
            <a:off x="16995805" y="27091499"/>
            <a:ext cx="7000924" cy="3143272"/>
            <a:chOff x="565065" y="27091499"/>
            <a:chExt cx="7000924" cy="3143272"/>
          </a:xfrm>
        </p:grpSpPr>
        <p:sp>
          <p:nvSpPr>
            <p:cNvPr id="64" name="직사각형 63"/>
            <p:cNvSpPr/>
            <p:nvPr/>
          </p:nvSpPr>
          <p:spPr>
            <a:xfrm>
              <a:off x="565065" y="27091499"/>
              <a:ext cx="3286148"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65" name="직사각형 64"/>
            <p:cNvSpPr/>
            <p:nvPr/>
          </p:nvSpPr>
          <p:spPr>
            <a:xfrm>
              <a:off x="4279841" y="27091499"/>
              <a:ext cx="3286148"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음식점명</a:t>
              </a:r>
              <a:endParaRPr lang="ko-KR" altLang="en-US" dirty="0">
                <a:solidFill>
                  <a:schemeClr val="tx1"/>
                </a:solidFill>
              </a:endParaRPr>
            </a:p>
          </p:txBody>
        </p:sp>
      </p:grpSp>
      <p:sp>
        <p:nvSpPr>
          <p:cNvPr id="39" name="직사각형 38"/>
          <p:cNvSpPr/>
          <p:nvPr/>
        </p:nvSpPr>
        <p:spPr>
          <a:xfrm>
            <a:off x="565065" y="35251928"/>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40" name="직사각형 39"/>
          <p:cNvSpPr/>
          <p:nvPr/>
        </p:nvSpPr>
        <p:spPr>
          <a:xfrm>
            <a:off x="5208535" y="35251928"/>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41" name="직사각형 40"/>
          <p:cNvSpPr/>
          <p:nvPr/>
        </p:nvSpPr>
        <p:spPr>
          <a:xfrm>
            <a:off x="5208535" y="37252192"/>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42" name="직사각형 41"/>
          <p:cNvSpPr/>
          <p:nvPr/>
        </p:nvSpPr>
        <p:spPr>
          <a:xfrm>
            <a:off x="17924499" y="39598214"/>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48" name="직사각형 47"/>
          <p:cNvSpPr/>
          <p:nvPr/>
        </p:nvSpPr>
        <p:spPr>
          <a:xfrm>
            <a:off x="1208007" y="39506774"/>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69" name="직사각형 68"/>
          <p:cNvSpPr/>
          <p:nvPr/>
        </p:nvSpPr>
        <p:spPr>
          <a:xfrm>
            <a:off x="9637691" y="39598214"/>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71" name="그룹 70"/>
          <p:cNvGrpSpPr/>
          <p:nvPr/>
        </p:nvGrpSpPr>
        <p:grpSpPr>
          <a:xfrm>
            <a:off x="0" y="44916060"/>
            <a:ext cx="25419049" cy="580632"/>
            <a:chOff x="0" y="27162937"/>
            <a:chExt cx="25419050" cy="1214439"/>
          </a:xfrm>
        </p:grpSpPr>
        <p:sp>
          <p:nvSpPr>
            <p:cNvPr id="73" name="직사각형 72"/>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1" name="직사각형 80"/>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84" name="직사각형 83"/>
          <p:cNvSpPr/>
          <p:nvPr/>
        </p:nvSpPr>
        <p:spPr>
          <a:xfrm>
            <a:off x="0" y="45396124"/>
            <a:ext cx="25419050"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sp>
        <p:nvSpPr>
          <p:cNvPr id="88" name="직사각형 87"/>
          <p:cNvSpPr/>
          <p:nvPr/>
        </p:nvSpPr>
        <p:spPr>
          <a:xfrm>
            <a:off x="0" y="30877713"/>
            <a:ext cx="8566121" cy="371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추천 순</a:t>
            </a:r>
            <a:endParaRPr lang="ko-KR" altLang="en-US" dirty="0">
              <a:solidFill>
                <a:schemeClr val="tx1"/>
              </a:solidFill>
            </a:endParaRPr>
          </a:p>
        </p:txBody>
      </p:sp>
      <p:sp>
        <p:nvSpPr>
          <p:cNvPr id="89" name="직사각형 88"/>
          <p:cNvSpPr/>
          <p:nvPr/>
        </p:nvSpPr>
        <p:spPr>
          <a:xfrm>
            <a:off x="8566121" y="30877713"/>
            <a:ext cx="8358246" cy="371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리뷰어</a:t>
            </a:r>
            <a:r>
              <a:rPr lang="ko-KR" altLang="en-US" dirty="0" smtClean="0">
                <a:solidFill>
                  <a:schemeClr val="tx1"/>
                </a:solidFill>
              </a:rPr>
              <a:t> 랭킹 순</a:t>
            </a:r>
            <a:endParaRPr lang="ko-KR" altLang="en-US" dirty="0">
              <a:solidFill>
                <a:schemeClr val="tx1"/>
              </a:solidFill>
            </a:endParaRPr>
          </a:p>
        </p:txBody>
      </p:sp>
      <p:sp>
        <p:nvSpPr>
          <p:cNvPr id="90" name="직사각형 89"/>
          <p:cNvSpPr/>
          <p:nvPr/>
        </p:nvSpPr>
        <p:spPr>
          <a:xfrm>
            <a:off x="16904365" y="30877713"/>
            <a:ext cx="8423245" cy="371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최신 순</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직사각형 77"/>
          <p:cNvSpPr/>
          <p:nvPr/>
        </p:nvSpPr>
        <p:spPr>
          <a:xfrm>
            <a:off x="565065" y="4374215"/>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81" name="직사각형 80"/>
          <p:cNvSpPr/>
          <p:nvPr/>
        </p:nvSpPr>
        <p:spPr>
          <a:xfrm>
            <a:off x="5208535" y="4374215"/>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82" name="직사각형 81"/>
          <p:cNvSpPr/>
          <p:nvPr/>
        </p:nvSpPr>
        <p:spPr>
          <a:xfrm>
            <a:off x="5208535" y="6374479"/>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83" name="직사각형 82"/>
          <p:cNvSpPr/>
          <p:nvPr/>
        </p:nvSpPr>
        <p:spPr>
          <a:xfrm>
            <a:off x="17924499"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84" name="직사각형 83"/>
          <p:cNvSpPr/>
          <p:nvPr/>
        </p:nvSpPr>
        <p:spPr>
          <a:xfrm>
            <a:off x="1208007" y="862906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85" name="직사각형 84"/>
          <p:cNvSpPr/>
          <p:nvPr/>
        </p:nvSpPr>
        <p:spPr>
          <a:xfrm>
            <a:off x="9637691"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86" name="그룹 85"/>
          <p:cNvGrpSpPr/>
          <p:nvPr/>
        </p:nvGrpSpPr>
        <p:grpSpPr>
          <a:xfrm>
            <a:off x="0" y="14038347"/>
            <a:ext cx="25419049" cy="580632"/>
            <a:chOff x="0" y="27162937"/>
            <a:chExt cx="25419050" cy="1214439"/>
          </a:xfrm>
        </p:grpSpPr>
        <p:sp>
          <p:nvSpPr>
            <p:cNvPr id="87" name="직사각형 86"/>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8" name="직사각형 87"/>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94" name="그룹 93"/>
          <p:cNvGrpSpPr/>
          <p:nvPr/>
        </p:nvGrpSpPr>
        <p:grpSpPr>
          <a:xfrm>
            <a:off x="-1" y="14518411"/>
            <a:ext cx="25419051" cy="7286676"/>
            <a:chOff x="152399" y="10455969"/>
            <a:chExt cx="25419051" cy="7286676"/>
          </a:xfrm>
        </p:grpSpPr>
        <p:sp>
          <p:nvSpPr>
            <p:cNvPr id="90" name="직사각형 89"/>
            <p:cNvSpPr/>
            <p:nvPr/>
          </p:nvSpPr>
          <p:spPr>
            <a:xfrm>
              <a:off x="152400" y="10455969"/>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sp>
          <p:nvSpPr>
            <p:cNvPr id="91" name="직사각형 90"/>
            <p:cNvSpPr/>
            <p:nvPr/>
          </p:nvSpPr>
          <p:spPr>
            <a:xfrm>
              <a:off x="152399" y="15456629"/>
              <a:ext cx="1128076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리뷰가 좋아요</a:t>
              </a:r>
              <a:r>
                <a:rPr lang="en-US" altLang="ko-KR" dirty="0" smtClean="0">
                  <a:solidFill>
                    <a:schemeClr val="tx1"/>
                  </a:solidFill>
                </a:rPr>
                <a:t>! 63</a:t>
              </a:r>
              <a:endParaRPr lang="ko-KR" altLang="en-US" dirty="0" smtClean="0">
                <a:solidFill>
                  <a:schemeClr val="tx1"/>
                </a:solidFill>
              </a:endParaRPr>
            </a:p>
          </p:txBody>
        </p:sp>
        <p:sp>
          <p:nvSpPr>
            <p:cNvPr id="92" name="직사각형 91"/>
            <p:cNvSpPr/>
            <p:nvPr/>
          </p:nvSpPr>
          <p:spPr>
            <a:xfrm>
              <a:off x="1843408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a:t>
              </a:r>
              <a:endParaRPr lang="ko-KR" altLang="en-US" dirty="0">
                <a:solidFill>
                  <a:schemeClr val="tx1"/>
                </a:solidFill>
              </a:endParaRPr>
            </a:p>
          </p:txBody>
        </p:sp>
        <p:sp>
          <p:nvSpPr>
            <p:cNvPr id="93" name="직사각형 92"/>
            <p:cNvSpPr/>
            <p:nvPr/>
          </p:nvSpPr>
          <p:spPr>
            <a:xfrm>
              <a:off x="1148464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댓글</a:t>
              </a:r>
              <a:r>
                <a:rPr lang="ko-KR" altLang="en-US" dirty="0" smtClean="0">
                  <a:solidFill>
                    <a:schemeClr val="tx1"/>
                  </a:solidFill>
                </a:rPr>
                <a:t> </a:t>
              </a:r>
              <a:r>
                <a:rPr lang="en-US" altLang="ko-KR" dirty="0" smtClean="0">
                  <a:solidFill>
                    <a:schemeClr val="tx1"/>
                  </a:solidFill>
                </a:rPr>
                <a:t>3</a:t>
              </a:r>
              <a:r>
                <a:rPr lang="ko-KR" altLang="en-US" dirty="0" smtClean="0">
                  <a:solidFill>
                    <a:schemeClr val="tx1"/>
                  </a:solidFill>
                </a:rPr>
                <a:t>개</a:t>
              </a:r>
              <a:endParaRPr lang="ko-KR" altLang="en-US" dirty="0">
                <a:solidFill>
                  <a:schemeClr val="tx1"/>
                </a:solidFill>
              </a:endParaRPr>
            </a:p>
          </p:txBody>
        </p:sp>
      </p:grpSp>
      <p:grpSp>
        <p:nvGrpSpPr>
          <p:cNvPr id="97" name="그룹 96"/>
          <p:cNvGrpSpPr/>
          <p:nvPr/>
        </p:nvGrpSpPr>
        <p:grpSpPr>
          <a:xfrm>
            <a:off x="0" y="22733781"/>
            <a:ext cx="25419049" cy="10244764"/>
            <a:chOff x="0" y="35163993"/>
            <a:chExt cx="25419049" cy="10244764"/>
          </a:xfrm>
        </p:grpSpPr>
        <p:sp>
          <p:nvSpPr>
            <p:cNvPr id="103" name="직사각형 102"/>
            <p:cNvSpPr/>
            <p:nvPr/>
          </p:nvSpPr>
          <p:spPr>
            <a:xfrm>
              <a:off x="565065" y="35163993"/>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104" name="직사각형 103"/>
            <p:cNvSpPr/>
            <p:nvPr/>
          </p:nvSpPr>
          <p:spPr>
            <a:xfrm>
              <a:off x="5208535" y="35163993"/>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105" name="직사각형 104"/>
            <p:cNvSpPr/>
            <p:nvPr/>
          </p:nvSpPr>
          <p:spPr>
            <a:xfrm>
              <a:off x="5208535" y="37164257"/>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106" name="직사각형 105"/>
            <p:cNvSpPr/>
            <p:nvPr/>
          </p:nvSpPr>
          <p:spPr>
            <a:xfrm>
              <a:off x="17924499" y="39510279"/>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107" name="직사각형 106"/>
            <p:cNvSpPr/>
            <p:nvPr/>
          </p:nvSpPr>
          <p:spPr>
            <a:xfrm>
              <a:off x="1208007" y="39418839"/>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108" name="직사각형 107"/>
            <p:cNvSpPr/>
            <p:nvPr/>
          </p:nvSpPr>
          <p:spPr>
            <a:xfrm>
              <a:off x="9637691" y="39510279"/>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109" name="그룹 108"/>
            <p:cNvGrpSpPr/>
            <p:nvPr/>
          </p:nvGrpSpPr>
          <p:grpSpPr>
            <a:xfrm>
              <a:off x="0" y="44828125"/>
              <a:ext cx="25419049" cy="580632"/>
              <a:chOff x="0" y="27162937"/>
              <a:chExt cx="25419050" cy="1214439"/>
            </a:xfrm>
          </p:grpSpPr>
          <p:sp>
            <p:nvSpPr>
              <p:cNvPr id="110" name="직사각형 109"/>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직사각형 110"/>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grpSp>
        <p:nvGrpSpPr>
          <p:cNvPr id="98" name="그룹 97"/>
          <p:cNvGrpSpPr/>
          <p:nvPr/>
        </p:nvGrpSpPr>
        <p:grpSpPr>
          <a:xfrm>
            <a:off x="-1" y="32877977"/>
            <a:ext cx="25419051" cy="7286676"/>
            <a:chOff x="152399" y="10455969"/>
            <a:chExt cx="25419051" cy="7286676"/>
          </a:xfrm>
        </p:grpSpPr>
        <p:sp>
          <p:nvSpPr>
            <p:cNvPr id="99" name="직사각형 98"/>
            <p:cNvSpPr/>
            <p:nvPr/>
          </p:nvSpPr>
          <p:spPr>
            <a:xfrm>
              <a:off x="152400" y="10455969"/>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sp>
          <p:nvSpPr>
            <p:cNvPr id="100" name="직사각형 99"/>
            <p:cNvSpPr/>
            <p:nvPr/>
          </p:nvSpPr>
          <p:spPr>
            <a:xfrm>
              <a:off x="152399" y="15456629"/>
              <a:ext cx="1128076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리뷰가 좋아요</a:t>
              </a:r>
              <a:r>
                <a:rPr lang="en-US" altLang="ko-KR" dirty="0" smtClean="0">
                  <a:solidFill>
                    <a:schemeClr val="tx1"/>
                  </a:solidFill>
                </a:rPr>
                <a:t>! 63</a:t>
              </a:r>
              <a:endParaRPr lang="ko-KR" altLang="en-US" dirty="0" smtClean="0">
                <a:solidFill>
                  <a:schemeClr val="tx1"/>
                </a:solidFill>
              </a:endParaRPr>
            </a:p>
          </p:txBody>
        </p:sp>
        <p:sp>
          <p:nvSpPr>
            <p:cNvPr id="101" name="직사각형 100"/>
            <p:cNvSpPr/>
            <p:nvPr/>
          </p:nvSpPr>
          <p:spPr>
            <a:xfrm>
              <a:off x="1843408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a:t>
              </a:r>
              <a:endParaRPr lang="ko-KR" altLang="en-US" dirty="0">
                <a:solidFill>
                  <a:schemeClr val="tx1"/>
                </a:solidFill>
              </a:endParaRPr>
            </a:p>
          </p:txBody>
        </p:sp>
        <p:sp>
          <p:nvSpPr>
            <p:cNvPr id="102" name="직사각형 101"/>
            <p:cNvSpPr/>
            <p:nvPr/>
          </p:nvSpPr>
          <p:spPr>
            <a:xfrm>
              <a:off x="1148464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댓글</a:t>
              </a:r>
              <a:r>
                <a:rPr lang="ko-KR" altLang="en-US" dirty="0" smtClean="0">
                  <a:solidFill>
                    <a:schemeClr val="tx1"/>
                  </a:solidFill>
                </a:rPr>
                <a:t> </a:t>
              </a:r>
              <a:r>
                <a:rPr lang="en-US" altLang="ko-KR" dirty="0" smtClean="0">
                  <a:solidFill>
                    <a:schemeClr val="tx1"/>
                  </a:solidFill>
                </a:rPr>
                <a:t>3</a:t>
              </a:r>
              <a:r>
                <a:rPr lang="ko-KR" altLang="en-US" dirty="0" smtClean="0">
                  <a:solidFill>
                    <a:schemeClr val="tx1"/>
                  </a:solidFill>
                </a:rPr>
                <a:t>개</a:t>
              </a:r>
              <a:endParaRPr lang="ko-KR" altLang="en-US" dirty="0">
                <a:solidFill>
                  <a:schemeClr val="tx1"/>
                </a:solidFill>
              </a:endParaRPr>
            </a:p>
          </p:txBody>
        </p:sp>
      </p:grpSp>
      <p:sp>
        <p:nvSpPr>
          <p:cNvPr id="46" name="직사각형 45"/>
          <p:cNvSpPr/>
          <p:nvPr/>
        </p:nvSpPr>
        <p:spPr>
          <a:xfrm>
            <a:off x="0" y="0"/>
            <a:ext cx="8566121" cy="371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추천 순</a:t>
            </a:r>
            <a:endParaRPr lang="ko-KR" altLang="en-US" dirty="0">
              <a:solidFill>
                <a:schemeClr val="tx1"/>
              </a:solidFill>
            </a:endParaRPr>
          </a:p>
        </p:txBody>
      </p:sp>
      <p:sp>
        <p:nvSpPr>
          <p:cNvPr id="47" name="직사각형 46"/>
          <p:cNvSpPr/>
          <p:nvPr/>
        </p:nvSpPr>
        <p:spPr>
          <a:xfrm>
            <a:off x="8566121" y="0"/>
            <a:ext cx="8358246" cy="371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리뷰어</a:t>
            </a:r>
            <a:r>
              <a:rPr lang="ko-KR" altLang="en-US" dirty="0" smtClean="0">
                <a:solidFill>
                  <a:schemeClr val="tx1"/>
                </a:solidFill>
              </a:rPr>
              <a:t> 랭킹 순</a:t>
            </a:r>
            <a:endParaRPr lang="ko-KR" altLang="en-US" dirty="0">
              <a:solidFill>
                <a:schemeClr val="tx1"/>
              </a:solidFill>
            </a:endParaRPr>
          </a:p>
        </p:txBody>
      </p:sp>
      <p:sp>
        <p:nvSpPr>
          <p:cNvPr id="49" name="직사각형 48"/>
          <p:cNvSpPr/>
          <p:nvPr/>
        </p:nvSpPr>
        <p:spPr>
          <a:xfrm>
            <a:off x="16904365" y="0"/>
            <a:ext cx="8423245" cy="371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최신 순</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리뷰 정보</a:t>
            </a:r>
            <a:endParaRPr lang="ko-KR"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직사각형 48"/>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김영희강남동태찜</a:t>
            </a:r>
            <a:r>
              <a:rPr lang="ko-KR" altLang="en-US" dirty="0" smtClean="0">
                <a:solidFill>
                  <a:schemeClr val="tx1"/>
                </a:solidFill>
              </a:rPr>
              <a:t> </a:t>
            </a:r>
            <a:r>
              <a:rPr lang="ko-KR" altLang="en-US" dirty="0" err="1" smtClean="0">
                <a:solidFill>
                  <a:schemeClr val="tx1"/>
                </a:solidFill>
              </a:rPr>
              <a:t>사당점</a:t>
            </a:r>
            <a:endParaRPr lang="ko-KR" altLang="en-US" dirty="0">
              <a:solidFill>
                <a:schemeClr val="tx1"/>
              </a:solidFill>
            </a:endParaRPr>
          </a:p>
        </p:txBody>
      </p:sp>
      <p:sp>
        <p:nvSpPr>
          <p:cNvPr id="50" name="직사각형 49"/>
          <p:cNvSpPr/>
          <p:nvPr/>
        </p:nvSpPr>
        <p:spPr>
          <a:xfrm>
            <a:off x="0" y="7303173"/>
            <a:ext cx="25419050" cy="5214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1" name="직사각형 50"/>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54" name="직사각형 53"/>
          <p:cNvSpPr/>
          <p:nvPr/>
        </p:nvSpPr>
        <p:spPr>
          <a:xfrm>
            <a:off x="0" y="7303173"/>
            <a:ext cx="5279973" cy="5214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55" name="직사각형 54"/>
          <p:cNvSpPr/>
          <p:nvPr/>
        </p:nvSpPr>
        <p:spPr>
          <a:xfrm>
            <a:off x="5351411" y="7374611"/>
            <a:ext cx="5279973" cy="285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홍길동</a:t>
            </a:r>
            <a:endParaRPr lang="ko-KR" altLang="en-US" dirty="0">
              <a:solidFill>
                <a:schemeClr val="tx1"/>
              </a:solidFill>
            </a:endParaRPr>
          </a:p>
        </p:txBody>
      </p:sp>
      <p:sp>
        <p:nvSpPr>
          <p:cNvPr id="56" name="직사각형 55"/>
          <p:cNvSpPr/>
          <p:nvPr/>
        </p:nvSpPr>
        <p:spPr>
          <a:xfrm>
            <a:off x="5351411" y="9803503"/>
            <a:ext cx="9715568" cy="285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 02:44</a:t>
            </a:r>
            <a:endParaRPr lang="ko-KR" altLang="en-US" dirty="0">
              <a:solidFill>
                <a:schemeClr val="tx1"/>
              </a:solidFill>
            </a:endParaRPr>
          </a:p>
        </p:txBody>
      </p:sp>
      <p:sp>
        <p:nvSpPr>
          <p:cNvPr id="57" name="직사각형 56"/>
          <p:cNvSpPr/>
          <p:nvPr/>
        </p:nvSpPr>
        <p:spPr>
          <a:xfrm>
            <a:off x="0" y="12661023"/>
            <a:ext cx="25419050"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총평 </a:t>
            </a:r>
            <a:r>
              <a:rPr lang="ko-KR" altLang="en-US" dirty="0" err="1" smtClean="0">
                <a:solidFill>
                  <a:schemeClr val="tx1"/>
                </a:solidFill>
              </a:rPr>
              <a:t>별별별별별</a:t>
            </a:r>
            <a:endParaRPr lang="ko-KR" altLang="en-US" dirty="0">
              <a:solidFill>
                <a:schemeClr val="tx1"/>
              </a:solidFill>
            </a:endParaRPr>
          </a:p>
        </p:txBody>
      </p:sp>
      <p:sp>
        <p:nvSpPr>
          <p:cNvPr id="58" name="직사각형 57"/>
          <p:cNvSpPr/>
          <p:nvPr/>
        </p:nvSpPr>
        <p:spPr>
          <a:xfrm>
            <a:off x="0" y="15018477"/>
            <a:ext cx="25419050" cy="4500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맛</a:t>
            </a:r>
            <a:r>
              <a:rPr lang="ko-KR" altLang="en-US" dirty="0" smtClean="0">
                <a:solidFill>
                  <a:schemeClr val="tx1"/>
                </a:solidFill>
              </a:rPr>
              <a:t> </a:t>
            </a:r>
            <a:r>
              <a:rPr lang="ko-KR" altLang="en-US" dirty="0" err="1" smtClean="0">
                <a:solidFill>
                  <a:schemeClr val="tx1"/>
                </a:solidFill>
              </a:rPr>
              <a:t>별별별별별</a:t>
            </a:r>
            <a:r>
              <a:rPr lang="ko-KR" altLang="en-US" dirty="0" smtClean="0">
                <a:solidFill>
                  <a:schemeClr val="tx1"/>
                </a:solidFill>
              </a:rPr>
              <a:t> 분위기 </a:t>
            </a:r>
            <a:r>
              <a:rPr lang="ko-KR" altLang="en-US" dirty="0" err="1" smtClean="0">
                <a:solidFill>
                  <a:schemeClr val="tx1"/>
                </a:solidFill>
              </a:rPr>
              <a:t>별별별별별</a:t>
            </a:r>
            <a:endParaRPr lang="en-US" altLang="ko-KR" dirty="0" smtClean="0">
              <a:solidFill>
                <a:schemeClr val="tx1"/>
              </a:solidFill>
            </a:endParaRPr>
          </a:p>
          <a:p>
            <a:pPr algn="ctr"/>
            <a:r>
              <a:rPr lang="ko-KR" altLang="en-US" dirty="0" smtClean="0">
                <a:solidFill>
                  <a:schemeClr val="tx1"/>
                </a:solidFill>
              </a:rPr>
              <a:t>서비스 </a:t>
            </a:r>
            <a:r>
              <a:rPr lang="ko-KR" altLang="en-US" dirty="0" err="1" smtClean="0">
                <a:solidFill>
                  <a:schemeClr val="tx1"/>
                </a:solidFill>
              </a:rPr>
              <a:t>별별별별별</a:t>
            </a:r>
            <a:r>
              <a:rPr lang="ko-KR" altLang="en-US" dirty="0" smtClean="0">
                <a:solidFill>
                  <a:schemeClr val="tx1"/>
                </a:solidFill>
              </a:rPr>
              <a:t> 가격 </a:t>
            </a:r>
            <a:r>
              <a:rPr lang="ko-KR" altLang="en-US" dirty="0" err="1" smtClean="0">
                <a:solidFill>
                  <a:schemeClr val="tx1"/>
                </a:solidFill>
              </a:rPr>
              <a:t>별별별별별</a:t>
            </a:r>
            <a:endParaRPr lang="en-US" altLang="ko-KR" dirty="0" smtClean="0">
              <a:solidFill>
                <a:schemeClr val="tx1"/>
              </a:solidFill>
            </a:endParaRPr>
          </a:p>
          <a:p>
            <a:pPr algn="ctr"/>
            <a:r>
              <a:rPr lang="en-US" altLang="ko-KR" dirty="0" smtClean="0">
                <a:solidFill>
                  <a:schemeClr val="tx1"/>
                </a:solidFill>
              </a:rPr>
              <a:t>(</a:t>
            </a:r>
            <a:r>
              <a:rPr lang="ko-KR" altLang="en-US" dirty="0" smtClean="0">
                <a:solidFill>
                  <a:schemeClr val="tx1"/>
                </a:solidFill>
              </a:rPr>
              <a:t>호텔은 맛 대신에 청결도</a:t>
            </a:r>
            <a:r>
              <a:rPr lang="en-US" altLang="ko-KR" dirty="0" smtClean="0">
                <a:solidFill>
                  <a:schemeClr val="tx1"/>
                </a:solidFill>
              </a:rPr>
              <a:t>)</a:t>
            </a:r>
            <a:endParaRPr lang="ko-KR" altLang="en-US" dirty="0">
              <a:solidFill>
                <a:schemeClr val="tx1"/>
              </a:solidFill>
            </a:endParaRPr>
          </a:p>
        </p:txBody>
      </p:sp>
      <p:sp>
        <p:nvSpPr>
          <p:cNvPr id="60" name="직사각형 59"/>
          <p:cNvSpPr/>
          <p:nvPr/>
        </p:nvSpPr>
        <p:spPr>
          <a:xfrm>
            <a:off x="10709262" y="7374611"/>
            <a:ext cx="3357586" cy="2214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r>
              <a:rPr lang="ko-KR" altLang="en-US" dirty="0" smtClean="0">
                <a:solidFill>
                  <a:schemeClr val="tx1"/>
                </a:solidFill>
              </a:rPr>
              <a:t>레벨</a:t>
            </a:r>
            <a:r>
              <a:rPr lang="en-US" altLang="ko-KR" dirty="0" smtClean="0">
                <a:solidFill>
                  <a:schemeClr val="tx1"/>
                </a:solidFill>
              </a:rPr>
              <a:t>)</a:t>
            </a:r>
            <a:endParaRPr lang="ko-KR" altLang="en-US" dirty="0">
              <a:solidFill>
                <a:schemeClr val="tx1"/>
              </a:solidFill>
            </a:endParaRPr>
          </a:p>
        </p:txBody>
      </p:sp>
      <p:sp>
        <p:nvSpPr>
          <p:cNvPr id="61" name="직사각형 60"/>
          <p:cNvSpPr/>
          <p:nvPr/>
        </p:nvSpPr>
        <p:spPr>
          <a:xfrm>
            <a:off x="20853457" y="7303173"/>
            <a:ext cx="456559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팔로우</a:t>
            </a:r>
            <a:endParaRPr lang="ko-KR" altLang="en-US" dirty="0">
              <a:solidFill>
                <a:schemeClr val="tx1"/>
              </a:solidFill>
            </a:endParaRPr>
          </a:p>
        </p:txBody>
      </p:sp>
      <p:sp>
        <p:nvSpPr>
          <p:cNvPr id="65" name="직사각형 64"/>
          <p:cNvSpPr/>
          <p:nvPr/>
        </p:nvSpPr>
        <p:spPr>
          <a:xfrm>
            <a:off x="17924499" y="20202017"/>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66" name="직사각형 65"/>
          <p:cNvSpPr/>
          <p:nvPr/>
        </p:nvSpPr>
        <p:spPr>
          <a:xfrm>
            <a:off x="1208007" y="20110577"/>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67" name="직사각형 66"/>
          <p:cNvSpPr/>
          <p:nvPr/>
        </p:nvSpPr>
        <p:spPr>
          <a:xfrm>
            <a:off x="9637691" y="20202017"/>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68" name="그룹 67"/>
          <p:cNvGrpSpPr/>
          <p:nvPr/>
        </p:nvGrpSpPr>
        <p:grpSpPr>
          <a:xfrm>
            <a:off x="0" y="25519863"/>
            <a:ext cx="25419049" cy="580632"/>
            <a:chOff x="0" y="27162937"/>
            <a:chExt cx="25419050" cy="1214439"/>
          </a:xfrm>
        </p:grpSpPr>
        <p:sp>
          <p:nvSpPr>
            <p:cNvPr id="70" name="직사각형 69"/>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72" name="직사각형 71"/>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74" name="직사각형 73"/>
          <p:cNvSpPr/>
          <p:nvPr/>
        </p:nvSpPr>
        <p:spPr>
          <a:xfrm>
            <a:off x="0" y="26162805"/>
            <a:ext cx="25419050" cy="10287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 리뷰내용</a:t>
            </a:r>
            <a:endParaRPr lang="ko-KR" altLang="en-US" dirty="0">
              <a:solidFill>
                <a:schemeClr val="tx1"/>
              </a:solidFill>
            </a:endParaRPr>
          </a:p>
        </p:txBody>
      </p:sp>
      <p:sp>
        <p:nvSpPr>
          <p:cNvPr id="75" name="타원 74"/>
          <p:cNvSpPr/>
          <p:nvPr/>
        </p:nvSpPr>
        <p:spPr>
          <a:xfrm>
            <a:off x="10423509" y="37735761"/>
            <a:ext cx="5286412" cy="4857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t>좋아요</a:t>
            </a:r>
            <a:endParaRPr lang="en-US" altLang="ko-KR" dirty="0" smtClean="0"/>
          </a:p>
          <a:p>
            <a:pPr algn="ctr"/>
            <a:r>
              <a:rPr lang="en-US" altLang="ko-KR" dirty="0" smtClean="0"/>
              <a:t>203</a:t>
            </a:r>
            <a:endParaRPr lang="ko-KR" altLang="en-US" dirty="0"/>
          </a:p>
        </p:txBody>
      </p:sp>
      <p:sp>
        <p:nvSpPr>
          <p:cNvPr id="76" name="직사각형 75"/>
          <p:cNvSpPr/>
          <p:nvPr/>
        </p:nvSpPr>
        <p:spPr>
          <a:xfrm>
            <a:off x="20853457" y="9732065"/>
            <a:ext cx="456559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글 신고</a:t>
            </a:r>
            <a:endParaRPr lang="ko-KR" altLang="en-US" dirty="0">
              <a:solidFill>
                <a:schemeClr val="tx1"/>
              </a:solidFill>
            </a:endParaRPr>
          </a:p>
        </p:txBody>
      </p:sp>
      <p:sp>
        <p:nvSpPr>
          <p:cNvPr id="21" name="직사각형 20"/>
          <p:cNvSpPr/>
          <p:nvPr/>
        </p:nvSpPr>
        <p:spPr>
          <a:xfrm>
            <a:off x="16209987" y="7303173"/>
            <a:ext cx="456559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공유하기</a:t>
            </a:r>
            <a:endParaRPr lang="ko-KR" altLang="en-US" dirty="0">
              <a:solidFill>
                <a:schemeClr val="tx1"/>
              </a:solidFill>
            </a:endParaRPr>
          </a:p>
        </p:txBody>
      </p:sp>
      <p:sp>
        <p:nvSpPr>
          <p:cNvPr id="22" name="직사각형 21"/>
          <p:cNvSpPr/>
          <p:nvPr/>
        </p:nvSpPr>
        <p:spPr>
          <a:xfrm>
            <a:off x="16138549" y="9732065"/>
            <a:ext cx="456559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스크랩</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타원 74"/>
          <p:cNvSpPr/>
          <p:nvPr/>
        </p:nvSpPr>
        <p:spPr>
          <a:xfrm>
            <a:off x="10423509" y="1445257"/>
            <a:ext cx="5286412" cy="4857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좋아요</a:t>
            </a:r>
            <a:endParaRPr lang="en-US" altLang="ko-KR" dirty="0" smtClean="0"/>
          </a:p>
          <a:p>
            <a:pPr algn="ctr"/>
            <a:r>
              <a:rPr lang="en-US" altLang="ko-KR" dirty="0" smtClean="0"/>
              <a:t>203</a:t>
            </a:r>
            <a:endParaRPr lang="ko-KR" altLang="en-US" dirty="0"/>
          </a:p>
        </p:txBody>
      </p:sp>
      <p:sp>
        <p:nvSpPr>
          <p:cNvPr id="21" name="직사각형 20"/>
          <p:cNvSpPr/>
          <p:nvPr/>
        </p:nvSpPr>
        <p:spPr>
          <a:xfrm>
            <a:off x="0" y="7231735"/>
            <a:ext cx="25419050" cy="10287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댓글</a:t>
            </a:r>
            <a:r>
              <a:rPr lang="ko-KR" altLang="en-US" dirty="0" smtClean="0">
                <a:solidFill>
                  <a:schemeClr val="tx1"/>
                </a:solidFill>
              </a:rPr>
              <a:t> 입력란</a:t>
            </a:r>
            <a:endParaRPr lang="en-US" altLang="ko-KR" dirty="0" smtClean="0">
              <a:solidFill>
                <a:schemeClr val="tx1"/>
              </a:solidFill>
            </a:endParaRPr>
          </a:p>
          <a:p>
            <a:endParaRPr lang="en-US" altLang="ko-KR" dirty="0">
              <a:solidFill>
                <a:schemeClr val="tx1"/>
              </a:solidFill>
            </a:endParaRPr>
          </a:p>
          <a:p>
            <a:endParaRPr lang="en-US" altLang="ko-KR" dirty="0" smtClean="0">
              <a:solidFill>
                <a:schemeClr val="tx1"/>
              </a:solidFill>
            </a:endParaRPr>
          </a:p>
          <a:p>
            <a:endParaRPr lang="en-US" altLang="ko-KR" dirty="0">
              <a:solidFill>
                <a:schemeClr val="tx1"/>
              </a:solidFill>
            </a:endParaRPr>
          </a:p>
          <a:p>
            <a:endParaRPr lang="en-US" altLang="ko-KR" dirty="0" smtClean="0">
              <a:solidFill>
                <a:schemeClr val="tx1"/>
              </a:solidFill>
            </a:endParaRPr>
          </a:p>
          <a:p>
            <a:endParaRPr lang="ko-KR" altLang="en-US" dirty="0">
              <a:solidFill>
                <a:schemeClr val="tx1"/>
              </a:solidFill>
            </a:endParaRPr>
          </a:p>
        </p:txBody>
      </p:sp>
      <p:sp>
        <p:nvSpPr>
          <p:cNvPr id="22" name="직사각형 21"/>
          <p:cNvSpPr/>
          <p:nvPr/>
        </p:nvSpPr>
        <p:spPr>
          <a:xfrm>
            <a:off x="17352995" y="17518807"/>
            <a:ext cx="806605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등록하기</a:t>
            </a:r>
            <a:endParaRPr lang="ko-KR" altLang="en-US" dirty="0">
              <a:solidFill>
                <a:schemeClr val="tx1"/>
              </a:solidFill>
            </a:endParaRPr>
          </a:p>
        </p:txBody>
      </p:sp>
      <p:grpSp>
        <p:nvGrpSpPr>
          <p:cNvPr id="31" name="그룹 30"/>
          <p:cNvGrpSpPr/>
          <p:nvPr/>
        </p:nvGrpSpPr>
        <p:grpSpPr>
          <a:xfrm>
            <a:off x="0" y="20876393"/>
            <a:ext cx="25419050" cy="10287072"/>
            <a:chOff x="0" y="20304889"/>
            <a:chExt cx="25419050" cy="10287072"/>
          </a:xfrm>
        </p:grpSpPr>
        <p:sp>
          <p:nvSpPr>
            <p:cNvPr id="30" name="직사각형 29"/>
            <p:cNvSpPr/>
            <p:nvPr/>
          </p:nvSpPr>
          <p:spPr>
            <a:xfrm>
              <a:off x="0" y="20304889"/>
              <a:ext cx="25419050" cy="10287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tx1"/>
                </a:solidFill>
              </a:endParaRPr>
            </a:p>
          </p:txBody>
        </p:sp>
        <p:grpSp>
          <p:nvGrpSpPr>
            <p:cNvPr id="27" name="그룹 26"/>
            <p:cNvGrpSpPr/>
            <p:nvPr/>
          </p:nvGrpSpPr>
          <p:grpSpPr>
            <a:xfrm>
              <a:off x="0" y="20519203"/>
              <a:ext cx="14066848" cy="5357850"/>
              <a:chOff x="0" y="7303173"/>
              <a:chExt cx="14066848" cy="5357850"/>
            </a:xfrm>
          </p:grpSpPr>
          <p:sp>
            <p:nvSpPr>
              <p:cNvPr id="23" name="직사각형 22"/>
              <p:cNvSpPr/>
              <p:nvPr/>
            </p:nvSpPr>
            <p:spPr>
              <a:xfrm>
                <a:off x="0" y="7303173"/>
                <a:ext cx="5279973" cy="5214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24" name="직사각형 23"/>
              <p:cNvSpPr/>
              <p:nvPr/>
            </p:nvSpPr>
            <p:spPr>
              <a:xfrm>
                <a:off x="5351411" y="7374611"/>
                <a:ext cx="5279973" cy="285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임꺽정</a:t>
                </a:r>
                <a:endParaRPr lang="ko-KR" altLang="en-US" dirty="0">
                  <a:solidFill>
                    <a:schemeClr val="tx1"/>
                  </a:solidFill>
                </a:endParaRPr>
              </a:p>
            </p:txBody>
          </p:sp>
          <p:sp>
            <p:nvSpPr>
              <p:cNvPr id="25" name="직사각형 24"/>
              <p:cNvSpPr/>
              <p:nvPr/>
            </p:nvSpPr>
            <p:spPr>
              <a:xfrm>
                <a:off x="5351411" y="9803503"/>
                <a:ext cx="7715304" cy="285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 02:44</a:t>
                </a:r>
                <a:endParaRPr lang="ko-KR" altLang="en-US" dirty="0">
                  <a:solidFill>
                    <a:schemeClr val="tx1"/>
                  </a:solidFill>
                </a:endParaRPr>
              </a:p>
            </p:txBody>
          </p:sp>
          <p:sp>
            <p:nvSpPr>
              <p:cNvPr id="26" name="직사각형 25"/>
              <p:cNvSpPr/>
              <p:nvPr/>
            </p:nvSpPr>
            <p:spPr>
              <a:xfrm>
                <a:off x="10709262" y="7374611"/>
                <a:ext cx="3357586" cy="2214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r>
                  <a:rPr lang="ko-KR" altLang="en-US" dirty="0" smtClean="0">
                    <a:solidFill>
                      <a:schemeClr val="tx1"/>
                    </a:solidFill>
                  </a:rPr>
                  <a:t>레벨</a:t>
                </a:r>
                <a:r>
                  <a:rPr lang="en-US" altLang="ko-KR" dirty="0" smtClean="0">
                    <a:solidFill>
                      <a:schemeClr val="tx1"/>
                    </a:solidFill>
                  </a:rPr>
                  <a:t>)</a:t>
                </a:r>
                <a:endParaRPr lang="ko-KR" altLang="en-US" dirty="0">
                  <a:solidFill>
                    <a:schemeClr val="tx1"/>
                  </a:solidFill>
                </a:endParaRPr>
              </a:p>
            </p:txBody>
          </p:sp>
        </p:grpSp>
        <p:sp>
          <p:nvSpPr>
            <p:cNvPr id="28" name="직사각형 27"/>
            <p:cNvSpPr/>
            <p:nvPr/>
          </p:nvSpPr>
          <p:spPr>
            <a:xfrm>
              <a:off x="0" y="25805615"/>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이 리뷰보고 가봤는데</a:t>
              </a:r>
              <a:endParaRPr lang="en-US" altLang="ko-KR" dirty="0" smtClean="0">
                <a:solidFill>
                  <a:schemeClr val="tx1"/>
                </a:solidFill>
              </a:endParaRPr>
            </a:p>
            <a:p>
              <a:r>
                <a:rPr lang="ko-KR" altLang="en-US" dirty="0" smtClean="0">
                  <a:solidFill>
                    <a:schemeClr val="tx1"/>
                  </a:solidFill>
                </a:rPr>
                <a:t>추천합니다</a:t>
              </a:r>
              <a:endParaRPr lang="en-US" altLang="ko-KR" dirty="0" smtClean="0">
                <a:solidFill>
                  <a:schemeClr val="tx1"/>
                </a:solidFill>
              </a:endParaRPr>
            </a:p>
            <a:p>
              <a:r>
                <a:rPr lang="ko-KR" altLang="en-US" dirty="0" err="1" smtClean="0">
                  <a:solidFill>
                    <a:schemeClr val="tx1"/>
                  </a:solidFill>
                </a:rPr>
                <a:t>강추</a:t>
              </a:r>
              <a:endParaRPr lang="ko-KR" altLang="en-US" dirty="0">
                <a:solidFill>
                  <a:schemeClr val="tx1"/>
                </a:solidFill>
              </a:endParaRPr>
            </a:p>
          </p:txBody>
        </p:sp>
        <p:sp>
          <p:nvSpPr>
            <p:cNvPr id="29" name="직사각형 28"/>
            <p:cNvSpPr/>
            <p:nvPr/>
          </p:nvSpPr>
          <p:spPr>
            <a:xfrm>
              <a:off x="17352995" y="25877053"/>
              <a:ext cx="806605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a:t>
              </a:r>
              <a:r>
                <a:rPr lang="ko-KR" altLang="en-US" dirty="0" err="1" smtClean="0">
                  <a:solidFill>
                    <a:schemeClr val="tx1"/>
                  </a:solidFill>
                </a:rPr>
                <a:t>댓글</a:t>
              </a:r>
              <a:r>
                <a:rPr lang="ko-KR" altLang="en-US" dirty="0" smtClean="0">
                  <a:solidFill>
                    <a:schemeClr val="tx1"/>
                  </a:solidFill>
                </a:rPr>
                <a:t> 신고하기</a:t>
              </a:r>
              <a:endParaRPr lang="ko-KR" altLang="en-US" dirty="0">
                <a:solidFill>
                  <a:schemeClr val="tx1"/>
                </a:solidFill>
              </a:endParaRPr>
            </a:p>
          </p:txBody>
        </p:sp>
      </p:grpSp>
      <p:grpSp>
        <p:nvGrpSpPr>
          <p:cNvPr id="32" name="그룹 31"/>
          <p:cNvGrpSpPr/>
          <p:nvPr/>
        </p:nvGrpSpPr>
        <p:grpSpPr>
          <a:xfrm>
            <a:off x="0" y="32020721"/>
            <a:ext cx="25419050" cy="10287072"/>
            <a:chOff x="0" y="20304889"/>
            <a:chExt cx="25419050" cy="10287072"/>
          </a:xfrm>
        </p:grpSpPr>
        <p:sp>
          <p:nvSpPr>
            <p:cNvPr id="33" name="직사각형 32"/>
            <p:cNvSpPr/>
            <p:nvPr/>
          </p:nvSpPr>
          <p:spPr>
            <a:xfrm>
              <a:off x="0" y="20304889"/>
              <a:ext cx="25419050" cy="10287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tx1"/>
                </a:solidFill>
              </a:endParaRPr>
            </a:p>
          </p:txBody>
        </p:sp>
        <p:grpSp>
          <p:nvGrpSpPr>
            <p:cNvPr id="34" name="그룹 33"/>
            <p:cNvGrpSpPr/>
            <p:nvPr/>
          </p:nvGrpSpPr>
          <p:grpSpPr>
            <a:xfrm>
              <a:off x="0" y="20519203"/>
              <a:ext cx="14066848" cy="5357850"/>
              <a:chOff x="0" y="7303173"/>
              <a:chExt cx="14066848" cy="5357850"/>
            </a:xfrm>
          </p:grpSpPr>
          <p:sp>
            <p:nvSpPr>
              <p:cNvPr id="37" name="직사각형 36"/>
              <p:cNvSpPr/>
              <p:nvPr/>
            </p:nvSpPr>
            <p:spPr>
              <a:xfrm>
                <a:off x="0" y="7303173"/>
                <a:ext cx="5279973" cy="5214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38" name="직사각형 37"/>
              <p:cNvSpPr/>
              <p:nvPr/>
            </p:nvSpPr>
            <p:spPr>
              <a:xfrm>
                <a:off x="5351411" y="7374611"/>
                <a:ext cx="5279973" cy="285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임꺽정</a:t>
                </a:r>
                <a:endParaRPr lang="ko-KR" altLang="en-US" dirty="0">
                  <a:solidFill>
                    <a:schemeClr val="tx1"/>
                  </a:solidFill>
                </a:endParaRPr>
              </a:p>
            </p:txBody>
          </p:sp>
          <p:sp>
            <p:nvSpPr>
              <p:cNvPr id="39" name="직사각형 38"/>
              <p:cNvSpPr/>
              <p:nvPr/>
            </p:nvSpPr>
            <p:spPr>
              <a:xfrm>
                <a:off x="5351411" y="9803503"/>
                <a:ext cx="7715304" cy="285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 02:44</a:t>
                </a:r>
                <a:endParaRPr lang="ko-KR" altLang="en-US" dirty="0">
                  <a:solidFill>
                    <a:schemeClr val="tx1"/>
                  </a:solidFill>
                </a:endParaRPr>
              </a:p>
            </p:txBody>
          </p:sp>
          <p:sp>
            <p:nvSpPr>
              <p:cNvPr id="40" name="직사각형 39"/>
              <p:cNvSpPr/>
              <p:nvPr/>
            </p:nvSpPr>
            <p:spPr>
              <a:xfrm>
                <a:off x="10709262" y="7374611"/>
                <a:ext cx="3357586" cy="2214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r>
                  <a:rPr lang="ko-KR" altLang="en-US" dirty="0" smtClean="0">
                    <a:solidFill>
                      <a:schemeClr val="tx1"/>
                    </a:solidFill>
                  </a:rPr>
                  <a:t>레벨</a:t>
                </a:r>
                <a:r>
                  <a:rPr lang="en-US" altLang="ko-KR" dirty="0" smtClean="0">
                    <a:solidFill>
                      <a:schemeClr val="tx1"/>
                    </a:solidFill>
                  </a:rPr>
                  <a:t>)</a:t>
                </a:r>
                <a:endParaRPr lang="ko-KR" altLang="en-US" dirty="0">
                  <a:solidFill>
                    <a:schemeClr val="tx1"/>
                  </a:solidFill>
                </a:endParaRPr>
              </a:p>
            </p:txBody>
          </p:sp>
        </p:grpSp>
        <p:sp>
          <p:nvSpPr>
            <p:cNvPr id="35" name="직사각형 34"/>
            <p:cNvSpPr/>
            <p:nvPr/>
          </p:nvSpPr>
          <p:spPr>
            <a:xfrm>
              <a:off x="0" y="25805615"/>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이 리뷰보고 가봤는데</a:t>
              </a:r>
              <a:endParaRPr lang="en-US" altLang="ko-KR" dirty="0" smtClean="0">
                <a:solidFill>
                  <a:schemeClr val="tx1"/>
                </a:solidFill>
              </a:endParaRPr>
            </a:p>
            <a:p>
              <a:r>
                <a:rPr lang="ko-KR" altLang="en-US" dirty="0" smtClean="0">
                  <a:solidFill>
                    <a:schemeClr val="tx1"/>
                  </a:solidFill>
                </a:rPr>
                <a:t>추천합니다</a:t>
              </a:r>
              <a:endParaRPr lang="en-US" altLang="ko-KR" dirty="0" smtClean="0">
                <a:solidFill>
                  <a:schemeClr val="tx1"/>
                </a:solidFill>
              </a:endParaRPr>
            </a:p>
            <a:p>
              <a:r>
                <a:rPr lang="ko-KR" altLang="en-US" dirty="0" err="1" smtClean="0">
                  <a:solidFill>
                    <a:schemeClr val="tx1"/>
                  </a:solidFill>
                </a:rPr>
                <a:t>강추</a:t>
              </a:r>
              <a:endParaRPr lang="ko-KR" altLang="en-US" dirty="0">
                <a:solidFill>
                  <a:schemeClr val="tx1"/>
                </a:solidFill>
              </a:endParaRPr>
            </a:p>
          </p:txBody>
        </p:sp>
        <p:sp>
          <p:nvSpPr>
            <p:cNvPr id="36" name="직사각형 35"/>
            <p:cNvSpPr/>
            <p:nvPr/>
          </p:nvSpPr>
          <p:spPr>
            <a:xfrm>
              <a:off x="17352995" y="25877053"/>
              <a:ext cx="806605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a:t>
              </a:r>
              <a:r>
                <a:rPr lang="ko-KR" altLang="en-US" dirty="0" err="1" smtClean="0">
                  <a:solidFill>
                    <a:schemeClr val="tx1"/>
                  </a:solidFill>
                </a:rPr>
                <a:t>댓글</a:t>
              </a:r>
              <a:r>
                <a:rPr lang="ko-KR" altLang="en-US" dirty="0" smtClean="0">
                  <a:solidFill>
                    <a:schemeClr val="tx1"/>
                  </a:solidFill>
                </a:rPr>
                <a:t> 신고하기</a:t>
              </a:r>
              <a:endParaRPr lang="ko-KR" altLang="en-US" dirty="0">
                <a:solidFill>
                  <a:schemeClr val="tx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리뷰 작성</a:t>
            </a:r>
            <a:endParaRPr lang="ko-KR"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김영희강남동태찜</a:t>
            </a:r>
            <a:r>
              <a:rPr lang="ko-KR" altLang="en-US" dirty="0" smtClean="0">
                <a:solidFill>
                  <a:schemeClr val="tx1"/>
                </a:solidFill>
              </a:rPr>
              <a:t> </a:t>
            </a:r>
            <a:r>
              <a:rPr lang="ko-KR" altLang="en-US" dirty="0" err="1" smtClean="0">
                <a:solidFill>
                  <a:schemeClr val="tx1"/>
                </a:solidFill>
              </a:rPr>
              <a:t>사당점</a:t>
            </a:r>
            <a:endParaRPr lang="ko-KR" altLang="en-US" dirty="0">
              <a:solidFill>
                <a:schemeClr val="tx1"/>
              </a:solidFill>
            </a:endParaRPr>
          </a:p>
        </p:txBody>
      </p:sp>
      <p:sp>
        <p:nvSpPr>
          <p:cNvPr id="31" name="직사각형 30"/>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32" name="직사각형 31"/>
          <p:cNvSpPr/>
          <p:nvPr/>
        </p:nvSpPr>
        <p:spPr>
          <a:xfrm>
            <a:off x="0" y="7303173"/>
            <a:ext cx="25419050" cy="6572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400" dirty="0" smtClean="0">
                <a:solidFill>
                  <a:schemeClr val="tx1"/>
                </a:solidFill>
              </a:rPr>
              <a:t>음식 </a:t>
            </a:r>
            <a:r>
              <a:rPr lang="ko-KR" altLang="en-US" sz="10400" dirty="0" err="1" smtClean="0">
                <a:solidFill>
                  <a:schemeClr val="tx1"/>
                </a:solidFill>
              </a:rPr>
              <a:t>별별별별별</a:t>
            </a:r>
            <a:r>
              <a:rPr lang="ko-KR" altLang="en-US" sz="10400" dirty="0">
                <a:solidFill>
                  <a:schemeClr val="tx1"/>
                </a:solidFill>
              </a:rPr>
              <a:t> </a:t>
            </a:r>
            <a:r>
              <a:rPr lang="ko-KR" altLang="en-US" sz="10400" dirty="0" smtClean="0">
                <a:solidFill>
                  <a:schemeClr val="tx1"/>
                </a:solidFill>
              </a:rPr>
              <a:t>분위기 </a:t>
            </a:r>
            <a:r>
              <a:rPr lang="ko-KR" altLang="en-US" sz="10400" dirty="0" err="1" smtClean="0">
                <a:solidFill>
                  <a:schemeClr val="tx1"/>
                </a:solidFill>
              </a:rPr>
              <a:t>별별별별별</a:t>
            </a:r>
            <a:endParaRPr lang="en-US" altLang="ko-KR" sz="10400" dirty="0" smtClean="0">
              <a:solidFill>
                <a:schemeClr val="tx1"/>
              </a:solidFill>
            </a:endParaRPr>
          </a:p>
          <a:p>
            <a:pPr algn="ctr"/>
            <a:r>
              <a:rPr lang="ko-KR" altLang="en-US" sz="10400" dirty="0" smtClean="0">
                <a:solidFill>
                  <a:schemeClr val="tx1"/>
                </a:solidFill>
              </a:rPr>
              <a:t>서비스 </a:t>
            </a:r>
            <a:r>
              <a:rPr lang="ko-KR" altLang="en-US" sz="10400" dirty="0" err="1" smtClean="0">
                <a:solidFill>
                  <a:schemeClr val="tx1"/>
                </a:solidFill>
              </a:rPr>
              <a:t>별별별별별</a:t>
            </a:r>
            <a:r>
              <a:rPr lang="ko-KR" altLang="en-US" sz="10400" dirty="0" smtClean="0">
                <a:solidFill>
                  <a:schemeClr val="tx1"/>
                </a:solidFill>
              </a:rPr>
              <a:t> 가격 </a:t>
            </a:r>
            <a:r>
              <a:rPr lang="ko-KR" altLang="en-US" sz="10400" dirty="0" err="1" smtClean="0">
                <a:solidFill>
                  <a:schemeClr val="tx1"/>
                </a:solidFill>
              </a:rPr>
              <a:t>별별별별별</a:t>
            </a:r>
            <a:endParaRPr lang="ko-KR" altLang="en-US" sz="10400" dirty="0">
              <a:solidFill>
                <a:schemeClr val="tx1"/>
              </a:solidFill>
            </a:endParaRPr>
          </a:p>
        </p:txBody>
      </p:sp>
      <p:sp>
        <p:nvSpPr>
          <p:cNvPr id="34" name="직사각형 33"/>
          <p:cNvSpPr/>
          <p:nvPr/>
        </p:nvSpPr>
        <p:spPr>
          <a:xfrm>
            <a:off x="0" y="13875469"/>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먹은 메뉴 </a:t>
            </a:r>
            <a:r>
              <a:rPr lang="en-US" altLang="ko-KR" dirty="0" smtClean="0">
                <a:solidFill>
                  <a:schemeClr val="tx1"/>
                </a:solidFill>
              </a:rPr>
              <a:t>: </a:t>
            </a:r>
            <a:r>
              <a:rPr lang="ko-KR" altLang="en-US" dirty="0" smtClean="0">
                <a:solidFill>
                  <a:schemeClr val="tx1"/>
                </a:solidFill>
              </a:rPr>
              <a:t>밥 김치 </a:t>
            </a:r>
            <a:r>
              <a:rPr lang="ko-KR" altLang="en-US" dirty="0" smtClean="0">
                <a:solidFill>
                  <a:srgbClr val="FF0000"/>
                </a:solidFill>
              </a:rPr>
              <a:t>비빔밥</a:t>
            </a:r>
            <a:r>
              <a:rPr lang="ko-KR" altLang="en-US" dirty="0" smtClean="0">
                <a:solidFill>
                  <a:schemeClr val="tx1"/>
                </a:solidFill>
              </a:rPr>
              <a:t> </a:t>
            </a:r>
            <a:r>
              <a:rPr lang="ko-KR" altLang="en-US" dirty="0" err="1" smtClean="0">
                <a:solidFill>
                  <a:schemeClr val="tx1"/>
                </a:solidFill>
              </a:rPr>
              <a:t>짜장면</a:t>
            </a:r>
            <a:endParaRPr lang="en-US" altLang="ko-KR" dirty="0">
              <a:solidFill>
                <a:schemeClr val="tx1"/>
              </a:solidFill>
            </a:endParaRPr>
          </a:p>
          <a:p>
            <a:pPr algn="ctr"/>
            <a:r>
              <a:rPr lang="en-US" altLang="ko-KR" dirty="0" smtClean="0">
                <a:solidFill>
                  <a:schemeClr val="tx1"/>
                </a:solidFill>
              </a:rPr>
              <a:t>(</a:t>
            </a:r>
            <a:r>
              <a:rPr lang="ko-KR" altLang="en-US" dirty="0" smtClean="0">
                <a:solidFill>
                  <a:schemeClr val="tx1"/>
                </a:solidFill>
              </a:rPr>
              <a:t>체크해서 선택 </a:t>
            </a:r>
            <a:r>
              <a:rPr lang="en-US" altLang="ko-KR" dirty="0" smtClean="0">
                <a:solidFill>
                  <a:schemeClr val="tx1"/>
                </a:solidFill>
              </a:rPr>
              <a:t>+ </a:t>
            </a:r>
            <a:r>
              <a:rPr lang="ko-KR" altLang="en-US" dirty="0" smtClean="0">
                <a:solidFill>
                  <a:schemeClr val="tx1"/>
                </a:solidFill>
              </a:rPr>
              <a:t>내가 직접 추가</a:t>
            </a:r>
            <a:r>
              <a:rPr lang="en-US" altLang="ko-KR" dirty="0" smtClean="0">
                <a:solidFill>
                  <a:schemeClr val="tx1"/>
                </a:solidFill>
              </a:rPr>
              <a:t>)</a:t>
            </a:r>
          </a:p>
        </p:txBody>
      </p:sp>
      <p:sp>
        <p:nvSpPr>
          <p:cNvPr id="41" name="직사각형 40"/>
          <p:cNvSpPr/>
          <p:nvPr/>
        </p:nvSpPr>
        <p:spPr>
          <a:xfrm>
            <a:off x="0" y="17447369"/>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추천 메뉴 </a:t>
            </a:r>
            <a:r>
              <a:rPr lang="en-US" altLang="ko-KR" dirty="0" smtClean="0">
                <a:solidFill>
                  <a:schemeClr val="tx1"/>
                </a:solidFill>
              </a:rPr>
              <a:t>: </a:t>
            </a:r>
            <a:r>
              <a:rPr lang="ko-KR" altLang="en-US" dirty="0" smtClean="0">
                <a:solidFill>
                  <a:srgbClr val="FF0000"/>
                </a:solidFill>
              </a:rPr>
              <a:t>김치</a:t>
            </a:r>
            <a:r>
              <a:rPr lang="en-US" altLang="ko-KR" dirty="0" smtClean="0">
                <a:solidFill>
                  <a:srgbClr val="FF0000"/>
                </a:solidFill>
              </a:rPr>
              <a:t>, </a:t>
            </a:r>
            <a:r>
              <a:rPr lang="ko-KR" altLang="en-US" dirty="0" smtClean="0">
                <a:solidFill>
                  <a:srgbClr val="FF0000"/>
                </a:solidFill>
              </a:rPr>
              <a:t>비빔밥</a:t>
            </a:r>
            <a:endParaRPr lang="en-US" altLang="ko-KR" dirty="0">
              <a:solidFill>
                <a:schemeClr val="tx1"/>
              </a:solidFill>
            </a:endParaRPr>
          </a:p>
          <a:p>
            <a:pPr algn="ctr"/>
            <a:r>
              <a:rPr lang="en-US" altLang="ko-KR" dirty="0" smtClean="0">
                <a:solidFill>
                  <a:schemeClr val="tx1"/>
                </a:solidFill>
              </a:rPr>
              <a:t>(</a:t>
            </a:r>
            <a:r>
              <a:rPr lang="ko-KR" altLang="en-US" dirty="0" smtClean="0">
                <a:solidFill>
                  <a:schemeClr val="tx1"/>
                </a:solidFill>
              </a:rPr>
              <a:t>먹은 메뉴 선택 후 추천 메뉴 선택하게</a:t>
            </a:r>
            <a:r>
              <a:rPr lang="en-US" altLang="ko-KR" dirty="0" smtClean="0">
                <a:solidFill>
                  <a:schemeClr val="tx1"/>
                </a:solidFill>
              </a:rPr>
              <a:t>)</a:t>
            </a:r>
          </a:p>
        </p:txBody>
      </p:sp>
      <p:sp>
        <p:nvSpPr>
          <p:cNvPr id="42" name="직사각형 41"/>
          <p:cNvSpPr/>
          <p:nvPr/>
        </p:nvSpPr>
        <p:spPr>
          <a:xfrm>
            <a:off x="0" y="30306209"/>
            <a:ext cx="25419050" cy="132874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내용내용내용내용내용내용</a:t>
            </a:r>
            <a:endParaRPr lang="ko-KR" altLang="en-US" dirty="0">
              <a:solidFill>
                <a:schemeClr val="tx1"/>
              </a:solidFill>
            </a:endParaRPr>
          </a:p>
        </p:txBody>
      </p:sp>
      <p:grpSp>
        <p:nvGrpSpPr>
          <p:cNvPr id="50" name="그룹 49"/>
          <p:cNvGrpSpPr/>
          <p:nvPr/>
        </p:nvGrpSpPr>
        <p:grpSpPr>
          <a:xfrm>
            <a:off x="0" y="21967965"/>
            <a:ext cx="25419049" cy="7552426"/>
            <a:chOff x="0" y="21967965"/>
            <a:chExt cx="25419049" cy="5989918"/>
          </a:xfrm>
        </p:grpSpPr>
        <p:sp>
          <p:nvSpPr>
            <p:cNvPr id="43" name="직사각형 42"/>
            <p:cNvSpPr/>
            <p:nvPr/>
          </p:nvSpPr>
          <p:spPr>
            <a:xfrm>
              <a:off x="17924499" y="22059405"/>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44" name="직사각형 43"/>
            <p:cNvSpPr/>
            <p:nvPr/>
          </p:nvSpPr>
          <p:spPr>
            <a:xfrm>
              <a:off x="1208007" y="21967965"/>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45" name="직사각형 44"/>
            <p:cNvSpPr/>
            <p:nvPr/>
          </p:nvSpPr>
          <p:spPr>
            <a:xfrm>
              <a:off x="9637691" y="22059405"/>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46" name="그룹 45"/>
            <p:cNvGrpSpPr/>
            <p:nvPr/>
          </p:nvGrpSpPr>
          <p:grpSpPr>
            <a:xfrm>
              <a:off x="0" y="27377251"/>
              <a:ext cx="25419049" cy="580632"/>
              <a:chOff x="0" y="27162937"/>
              <a:chExt cx="25419050" cy="1214439"/>
            </a:xfrm>
          </p:grpSpPr>
          <p:sp>
            <p:nvSpPr>
              <p:cNvPr id="47" name="직사각형 46"/>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8" name="직사각형 47"/>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sp>
        <p:nvSpPr>
          <p:cNvPr id="49" name="직사각형 48"/>
          <p:cNvSpPr/>
          <p:nvPr/>
        </p:nvSpPr>
        <p:spPr>
          <a:xfrm>
            <a:off x="6137229" y="44308057"/>
            <a:ext cx="12709524" cy="3143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등록하기</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커뮤니티</a:t>
            </a:r>
            <a:endParaRPr lang="ko-KR"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커뮤니티</a:t>
            </a:r>
            <a:endParaRPr lang="ko-KR" altLang="en-US" dirty="0">
              <a:solidFill>
                <a:schemeClr val="tx1"/>
              </a:solidFill>
            </a:endParaRPr>
          </a:p>
        </p:txBody>
      </p:sp>
      <p:sp>
        <p:nvSpPr>
          <p:cNvPr id="18" name="직사각형 17"/>
          <p:cNvSpPr/>
          <p:nvPr/>
        </p:nvSpPr>
        <p:spPr>
          <a:xfrm>
            <a:off x="0" y="7088859"/>
            <a:ext cx="7280237"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최신 리뷰</a:t>
            </a:r>
            <a:endParaRPr lang="ko-KR" altLang="en-US" dirty="0">
              <a:solidFill>
                <a:schemeClr val="tx1"/>
              </a:solidFill>
            </a:endParaRPr>
          </a:p>
        </p:txBody>
      </p:sp>
      <p:sp>
        <p:nvSpPr>
          <p:cNvPr id="19" name="직사각형 18"/>
          <p:cNvSpPr/>
          <p:nvPr/>
        </p:nvSpPr>
        <p:spPr>
          <a:xfrm>
            <a:off x="728023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장소 등록</a:t>
            </a:r>
            <a:endParaRPr lang="ko-KR" altLang="en-US" dirty="0">
              <a:solidFill>
                <a:schemeClr val="tx1"/>
              </a:solidFill>
            </a:endParaRPr>
          </a:p>
        </p:txBody>
      </p:sp>
      <p:grpSp>
        <p:nvGrpSpPr>
          <p:cNvPr id="20" name="그룹 22"/>
          <p:cNvGrpSpPr/>
          <p:nvPr/>
        </p:nvGrpSpPr>
        <p:grpSpPr>
          <a:xfrm>
            <a:off x="0" y="10660759"/>
            <a:ext cx="25419050" cy="7643866"/>
            <a:chOff x="0" y="10803635"/>
            <a:chExt cx="25419050" cy="7643866"/>
          </a:xfrm>
        </p:grpSpPr>
        <p:sp>
          <p:nvSpPr>
            <p:cNvPr id="58" name="직사각형 57"/>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9" name="직사각형 58"/>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60" name="직사각형 59"/>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61"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62" name="직사각형 61"/>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63" name="직사각형 62"/>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 | </a:t>
              </a:r>
              <a:r>
                <a:rPr lang="ko-KR" altLang="en-US" dirty="0" smtClean="0">
                  <a:solidFill>
                    <a:schemeClr val="tx1"/>
                  </a:solidFill>
                </a:rPr>
                <a:t>리뷰 </a:t>
              </a:r>
              <a:r>
                <a:rPr lang="en-US" altLang="ko-KR" dirty="0" smtClean="0">
                  <a:solidFill>
                    <a:schemeClr val="tx1"/>
                  </a:solidFill>
                </a:rPr>
                <a:t>420</a:t>
              </a:r>
              <a:r>
                <a:rPr lang="ko-KR" altLang="en-US" dirty="0" smtClean="0">
                  <a:solidFill>
                    <a:schemeClr val="tx1"/>
                  </a:solidFill>
                </a:rPr>
                <a:t>개</a:t>
              </a:r>
              <a:endParaRPr lang="ko-KR" altLang="en-US" dirty="0">
                <a:solidFill>
                  <a:schemeClr val="tx1"/>
                </a:solidFill>
              </a:endParaRPr>
            </a:p>
          </p:txBody>
        </p:sp>
        <p:sp>
          <p:nvSpPr>
            <p:cNvPr id="64" name="직사각형 63"/>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21" name="그룹 23"/>
          <p:cNvGrpSpPr/>
          <p:nvPr/>
        </p:nvGrpSpPr>
        <p:grpSpPr>
          <a:xfrm>
            <a:off x="0" y="18304625"/>
            <a:ext cx="25419050" cy="7643866"/>
            <a:chOff x="0" y="10803635"/>
            <a:chExt cx="25419050" cy="7643866"/>
          </a:xfrm>
        </p:grpSpPr>
        <p:sp>
          <p:nvSpPr>
            <p:cNvPr id="51" name="직사각형 50"/>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2" name="직사각형 51"/>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53" name="직사각형 52"/>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54"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55" name="직사각형 54"/>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56" name="직사각형 55"/>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57" name="직사각형 56"/>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22" name="그룹 31"/>
          <p:cNvGrpSpPr/>
          <p:nvPr/>
        </p:nvGrpSpPr>
        <p:grpSpPr>
          <a:xfrm>
            <a:off x="0" y="25948491"/>
            <a:ext cx="25419050" cy="7643866"/>
            <a:chOff x="0" y="10803635"/>
            <a:chExt cx="25419050" cy="7643866"/>
          </a:xfrm>
        </p:grpSpPr>
        <p:sp>
          <p:nvSpPr>
            <p:cNvPr id="36" name="직사각형 35"/>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7" name="직사각형 36"/>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38" name="직사각형 37"/>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39"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40" name="직사각형 39"/>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46" name="직사각형 45"/>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50" name="직사각형 49"/>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23" name="그룹 39"/>
          <p:cNvGrpSpPr/>
          <p:nvPr/>
        </p:nvGrpSpPr>
        <p:grpSpPr>
          <a:xfrm>
            <a:off x="0" y="34378175"/>
            <a:ext cx="25419050" cy="7643866"/>
            <a:chOff x="0" y="10803635"/>
            <a:chExt cx="25419050" cy="7643866"/>
          </a:xfrm>
        </p:grpSpPr>
        <p:sp>
          <p:nvSpPr>
            <p:cNvPr id="25" name="직사각형 24"/>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6" name="직사각형 25"/>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28" name="직사각형 27"/>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29"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30" name="직사각형 29"/>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33" name="직사각형 32"/>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35" name="직사각형 34"/>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sp>
        <p:nvSpPr>
          <p:cNvPr id="67" name="직사각형 66"/>
          <p:cNvSpPr/>
          <p:nvPr/>
        </p:nvSpPr>
        <p:spPr>
          <a:xfrm>
            <a:off x="1370965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의견 건의</a:t>
            </a:r>
            <a:endParaRPr lang="ko-KR" altLang="en-US" dirty="0">
              <a:solidFill>
                <a:schemeClr val="tx1"/>
              </a:solidFill>
            </a:endParaRPr>
          </a:p>
        </p:txBody>
      </p:sp>
      <p:sp>
        <p:nvSpPr>
          <p:cNvPr id="68" name="직사각형 67"/>
          <p:cNvSpPr/>
          <p:nvPr/>
        </p:nvSpPr>
        <p:spPr>
          <a:xfrm>
            <a:off x="20281953" y="7088859"/>
            <a:ext cx="513709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Q&amp;A</a:t>
            </a:r>
            <a:endParaRPr lang="ko-KR" altLang="en-US" dirty="0">
              <a:solidFill>
                <a:schemeClr val="tx1"/>
              </a:solidFill>
            </a:endParaRPr>
          </a:p>
        </p:txBody>
      </p:sp>
      <p:sp>
        <p:nvSpPr>
          <p:cNvPr id="65" name="직사각형 64"/>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트래벌북</a:t>
            </a:r>
            <a:endParaRPr lang="ko-KR" altLang="en-US" dirty="0">
              <a:solidFill>
                <a:schemeClr val="tx1"/>
              </a:solidFill>
            </a:endParaRPr>
          </a:p>
        </p:txBody>
      </p:sp>
      <p:grpSp>
        <p:nvGrpSpPr>
          <p:cNvPr id="18" name="그룹 17"/>
          <p:cNvGrpSpPr/>
          <p:nvPr/>
        </p:nvGrpSpPr>
        <p:grpSpPr>
          <a:xfrm>
            <a:off x="0" y="7303173"/>
            <a:ext cx="25419050" cy="41879165"/>
            <a:chOff x="0" y="8522427"/>
            <a:chExt cx="25419050" cy="40659911"/>
          </a:xfrm>
        </p:grpSpPr>
        <p:sp>
          <p:nvSpPr>
            <p:cNvPr id="5" name="직사각형 4"/>
            <p:cNvSpPr/>
            <p:nvPr/>
          </p:nvSpPr>
          <p:spPr>
            <a:xfrm>
              <a:off x="0" y="11391636"/>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주변 검색</a:t>
              </a:r>
              <a:endParaRPr lang="en-US" altLang="ko-KR" dirty="0" smtClean="0">
                <a:solidFill>
                  <a:schemeClr val="tx1"/>
                </a:solidFill>
              </a:endParaRPr>
            </a:p>
          </p:txBody>
        </p:sp>
        <p:sp>
          <p:nvSpPr>
            <p:cNvPr id="6" name="직사각형 5"/>
            <p:cNvSpPr/>
            <p:nvPr/>
          </p:nvSpPr>
          <p:spPr>
            <a:xfrm>
              <a:off x="0" y="16249420"/>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여행다이어리</a:t>
              </a:r>
              <a:endParaRPr lang="ko-KR" altLang="en-US" dirty="0">
                <a:solidFill>
                  <a:schemeClr val="tx1"/>
                </a:solidFill>
              </a:endParaRPr>
            </a:p>
          </p:txBody>
        </p:sp>
        <p:sp>
          <p:nvSpPr>
            <p:cNvPr id="7" name="직사각형 6"/>
            <p:cNvSpPr/>
            <p:nvPr/>
          </p:nvSpPr>
          <p:spPr>
            <a:xfrm>
              <a:off x="0" y="21035766"/>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호텔</a:t>
              </a:r>
              <a:endParaRPr lang="ko-KR" altLang="en-US" dirty="0">
                <a:solidFill>
                  <a:schemeClr val="tx1"/>
                </a:solidFill>
              </a:endParaRPr>
            </a:p>
          </p:txBody>
        </p:sp>
        <p:sp>
          <p:nvSpPr>
            <p:cNvPr id="8" name="직사각형 7"/>
            <p:cNvSpPr/>
            <p:nvPr/>
          </p:nvSpPr>
          <p:spPr>
            <a:xfrm>
              <a:off x="0" y="25607798"/>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음식</a:t>
              </a:r>
              <a:r>
                <a:rPr lang="ko-KR" altLang="en-US" dirty="0">
                  <a:solidFill>
                    <a:schemeClr val="tx1"/>
                  </a:solidFill>
                </a:rPr>
                <a:t>점</a:t>
              </a:r>
            </a:p>
          </p:txBody>
        </p:sp>
        <p:sp>
          <p:nvSpPr>
            <p:cNvPr id="9" name="직사각형 8"/>
            <p:cNvSpPr/>
            <p:nvPr/>
          </p:nvSpPr>
          <p:spPr>
            <a:xfrm>
              <a:off x="0" y="30394144"/>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관광명</a:t>
              </a:r>
              <a:r>
                <a:rPr lang="ko-KR" altLang="en-US" dirty="0">
                  <a:solidFill>
                    <a:schemeClr val="tx1"/>
                  </a:solidFill>
                </a:rPr>
                <a:t>소</a:t>
              </a:r>
            </a:p>
          </p:txBody>
        </p:sp>
        <p:sp>
          <p:nvSpPr>
            <p:cNvPr id="10" name="직사각형 9"/>
            <p:cNvSpPr/>
            <p:nvPr/>
          </p:nvSpPr>
          <p:spPr>
            <a:xfrm>
              <a:off x="0" y="35037614"/>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공공시설</a:t>
              </a:r>
              <a:r>
                <a:rPr lang="en-US" altLang="ko-KR" dirty="0" smtClean="0">
                  <a:solidFill>
                    <a:schemeClr val="tx1"/>
                  </a:solidFill>
                </a:rPr>
                <a:t>(</a:t>
              </a:r>
              <a:r>
                <a:rPr lang="ko-KR" altLang="en-US" dirty="0" smtClean="0">
                  <a:solidFill>
                    <a:schemeClr val="tx1"/>
                  </a:solidFill>
                </a:rPr>
                <a:t>공중화장실</a:t>
              </a:r>
              <a:r>
                <a:rPr lang="en-US" altLang="ko-KR" dirty="0" smtClean="0">
                  <a:solidFill>
                    <a:schemeClr val="tx1"/>
                  </a:solidFill>
                </a:rPr>
                <a:t>, </a:t>
              </a:r>
              <a:r>
                <a:rPr lang="ko-KR" altLang="en-US" dirty="0" smtClean="0">
                  <a:solidFill>
                    <a:schemeClr val="tx1"/>
                  </a:solidFill>
                </a:rPr>
                <a:t>안내데스크</a:t>
              </a:r>
              <a:r>
                <a:rPr lang="en-US" altLang="ko-KR" dirty="0" smtClean="0">
                  <a:solidFill>
                    <a:schemeClr val="tx1"/>
                  </a:solidFill>
                </a:rPr>
                <a:t>, </a:t>
              </a:r>
              <a:r>
                <a:rPr lang="ko-KR" altLang="en-US" dirty="0" smtClean="0">
                  <a:solidFill>
                    <a:schemeClr val="tx1"/>
                  </a:solidFill>
                </a:rPr>
                <a:t>경찰서</a:t>
              </a:r>
              <a:r>
                <a:rPr lang="en-US" altLang="ko-KR" dirty="0" smtClean="0">
                  <a:solidFill>
                    <a:schemeClr val="tx1"/>
                  </a:solidFill>
                </a:rPr>
                <a:t>, </a:t>
              </a:r>
              <a:r>
                <a:rPr lang="ko-KR" altLang="en-US" dirty="0" smtClean="0">
                  <a:solidFill>
                    <a:schemeClr val="tx1"/>
                  </a:solidFill>
                </a:rPr>
                <a:t>병원 등</a:t>
              </a:r>
              <a:r>
                <a:rPr lang="en-US" altLang="ko-KR" dirty="0" smtClean="0">
                  <a:solidFill>
                    <a:schemeClr val="tx1"/>
                  </a:solidFill>
                </a:rPr>
                <a:t>)</a:t>
              </a:r>
              <a:endParaRPr lang="ko-KR" altLang="en-US" dirty="0">
                <a:solidFill>
                  <a:schemeClr val="tx1"/>
                </a:solidFill>
              </a:endParaRPr>
            </a:p>
          </p:txBody>
        </p:sp>
        <p:sp>
          <p:nvSpPr>
            <p:cNvPr id="11" name="직사각형 10"/>
            <p:cNvSpPr/>
            <p:nvPr/>
          </p:nvSpPr>
          <p:spPr>
            <a:xfrm>
              <a:off x="0" y="39752522"/>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정보</a:t>
              </a:r>
              <a:r>
                <a:rPr lang="en-US" altLang="ko-KR" dirty="0" smtClean="0">
                  <a:solidFill>
                    <a:schemeClr val="tx1"/>
                  </a:solidFill>
                </a:rPr>
                <a:t>(</a:t>
              </a:r>
              <a:r>
                <a:rPr lang="ko-KR" altLang="en-US" dirty="0" smtClean="0">
                  <a:solidFill>
                    <a:schemeClr val="tx1"/>
                  </a:solidFill>
                </a:rPr>
                <a:t>계정정보</a:t>
              </a:r>
              <a:r>
                <a:rPr lang="en-US" altLang="ko-KR" dirty="0" smtClean="0">
                  <a:solidFill>
                    <a:schemeClr val="tx1"/>
                  </a:solidFill>
                </a:rPr>
                <a:t>, </a:t>
              </a:r>
              <a:r>
                <a:rPr lang="ko-KR" altLang="en-US" dirty="0" err="1" smtClean="0">
                  <a:solidFill>
                    <a:schemeClr val="tx1"/>
                  </a:solidFill>
                </a:rPr>
                <a:t>블로그</a:t>
              </a:r>
              <a:r>
                <a:rPr lang="ko-KR" altLang="en-US" dirty="0">
                  <a:solidFill>
                    <a:schemeClr val="tx1"/>
                  </a:solidFill>
                </a:rPr>
                <a:t> </a:t>
              </a:r>
              <a:r>
                <a:rPr lang="ko-KR" altLang="en-US" dirty="0" smtClean="0">
                  <a:solidFill>
                    <a:schemeClr val="tx1"/>
                  </a:solidFill>
                </a:rPr>
                <a:t>설정</a:t>
              </a:r>
              <a:r>
                <a:rPr lang="en-US" altLang="ko-KR" dirty="0" smtClean="0">
                  <a:solidFill>
                    <a:schemeClr val="tx1"/>
                  </a:solidFill>
                </a:rPr>
                <a:t>, SNS </a:t>
              </a:r>
              <a:r>
                <a:rPr lang="ko-KR" altLang="en-US" dirty="0" smtClean="0">
                  <a:solidFill>
                    <a:schemeClr val="tx1"/>
                  </a:solidFill>
                </a:rPr>
                <a:t>로그인</a:t>
              </a:r>
              <a:r>
                <a:rPr lang="en-US" altLang="ko-KR" dirty="0" smtClean="0">
                  <a:solidFill>
                    <a:schemeClr val="tx1"/>
                  </a:solidFill>
                </a:rPr>
                <a:t>)</a:t>
              </a:r>
              <a:endParaRPr lang="ko-KR" altLang="en-US" dirty="0">
                <a:solidFill>
                  <a:schemeClr val="tx1"/>
                </a:solidFill>
              </a:endParaRPr>
            </a:p>
          </p:txBody>
        </p:sp>
        <p:sp>
          <p:nvSpPr>
            <p:cNvPr id="12" name="직사각형 11"/>
            <p:cNvSpPr/>
            <p:nvPr/>
          </p:nvSpPr>
          <p:spPr>
            <a:xfrm>
              <a:off x="0" y="44467430"/>
              <a:ext cx="25419050" cy="4714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커뮤니티</a:t>
              </a:r>
              <a:r>
                <a:rPr lang="en-US" altLang="ko-KR" dirty="0" smtClean="0">
                  <a:solidFill>
                    <a:schemeClr val="tx1"/>
                  </a:solidFill>
                </a:rPr>
                <a:t>(</a:t>
              </a:r>
              <a:r>
                <a:rPr lang="ko-KR" altLang="en-US" dirty="0" smtClean="0">
                  <a:solidFill>
                    <a:schemeClr val="tx1"/>
                  </a:solidFill>
                </a:rPr>
                <a:t>최신 리뷰</a:t>
              </a:r>
              <a:r>
                <a:rPr lang="en-US" altLang="ko-KR" dirty="0" smtClean="0">
                  <a:solidFill>
                    <a:schemeClr val="tx1"/>
                  </a:solidFill>
                </a:rPr>
                <a:t>, </a:t>
              </a:r>
              <a:r>
                <a:rPr lang="ko-KR" altLang="en-US" dirty="0" smtClean="0">
                  <a:solidFill>
                    <a:schemeClr val="tx1"/>
                  </a:solidFill>
                </a:rPr>
                <a:t>가게정보 등록</a:t>
              </a:r>
              <a:r>
                <a:rPr lang="en-US" altLang="ko-KR" dirty="0" smtClean="0">
                  <a:solidFill>
                    <a:schemeClr val="tx1"/>
                  </a:solidFill>
                </a:rPr>
                <a:t>, </a:t>
              </a:r>
              <a:r>
                <a:rPr lang="ko-KR" altLang="en-US" dirty="0" smtClean="0">
                  <a:solidFill>
                    <a:schemeClr val="tx1"/>
                  </a:solidFill>
                </a:rPr>
                <a:t>질문 등</a:t>
              </a:r>
              <a:r>
                <a:rPr lang="en-US" altLang="ko-KR" dirty="0" smtClean="0">
                  <a:solidFill>
                    <a:schemeClr val="tx1"/>
                  </a:solidFill>
                </a:rPr>
                <a:t>)</a:t>
              </a:r>
              <a:endParaRPr lang="ko-KR" altLang="en-US" dirty="0">
                <a:solidFill>
                  <a:schemeClr val="tx1"/>
                </a:solidFill>
              </a:endParaRPr>
            </a:p>
          </p:txBody>
        </p:sp>
        <p:sp>
          <p:nvSpPr>
            <p:cNvPr id="15" name="직사각형 14"/>
            <p:cNvSpPr/>
            <p:nvPr/>
          </p:nvSpPr>
          <p:spPr>
            <a:xfrm>
              <a:off x="0" y="8522427"/>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도시</a:t>
              </a:r>
              <a:r>
                <a:rPr lang="en-US" altLang="ko-KR" dirty="0" smtClean="0">
                  <a:solidFill>
                    <a:schemeClr val="tx1"/>
                  </a:solidFill>
                </a:rPr>
                <a:t>, </a:t>
              </a:r>
              <a:r>
                <a:rPr lang="ko-KR" altLang="en-US" dirty="0" smtClean="0">
                  <a:solidFill>
                    <a:schemeClr val="tx1"/>
                  </a:solidFill>
                </a:rPr>
                <a:t>호텔</a:t>
              </a:r>
              <a:r>
                <a:rPr lang="en-US" altLang="ko-KR" dirty="0" smtClean="0">
                  <a:solidFill>
                    <a:schemeClr val="tx1"/>
                  </a:solidFill>
                </a:rPr>
                <a:t>, </a:t>
              </a:r>
              <a:r>
                <a:rPr lang="ko-KR" altLang="en-US" dirty="0" smtClean="0">
                  <a:solidFill>
                    <a:schemeClr val="tx1"/>
                  </a:solidFill>
                </a:rPr>
                <a:t>음식점등 명칭 검색</a:t>
              </a:r>
              <a:r>
                <a:rPr lang="en-US" altLang="ko-KR" dirty="0" smtClean="0">
                  <a:solidFill>
                    <a:schemeClr val="tx1"/>
                  </a:solidFill>
                </a:rPr>
                <a:t>(</a:t>
              </a:r>
              <a:r>
                <a:rPr lang="ko-KR" altLang="en-US" dirty="0" smtClean="0">
                  <a:solidFill>
                    <a:schemeClr val="tx1"/>
                  </a:solidFill>
                </a:rPr>
                <a:t>돋보기</a:t>
              </a:r>
              <a:r>
                <a:rPr lang="en-US" altLang="ko-KR" dirty="0" smtClean="0">
                  <a:solidFill>
                    <a:schemeClr val="tx1"/>
                  </a:solidFill>
                </a:rPr>
                <a:t>)</a:t>
              </a:r>
              <a:endParaRPr lang="ko-KR" altLang="en-US" dirty="0">
                <a:solidFill>
                  <a:schemeClr val="tx1"/>
                </a:solidFill>
              </a:endParaRPr>
            </a:p>
          </p:txBody>
        </p:sp>
      </p:grpSp>
      <p:sp>
        <p:nvSpPr>
          <p:cNvPr id="17" name="직사각형 16"/>
          <p:cNvSpPr/>
          <p:nvPr/>
        </p:nvSpPr>
        <p:spPr>
          <a:xfrm>
            <a:off x="0" y="3659835"/>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커뮤니티</a:t>
            </a:r>
            <a:endParaRPr lang="ko-KR" altLang="en-US" dirty="0">
              <a:solidFill>
                <a:schemeClr val="tx1"/>
              </a:solidFill>
            </a:endParaRPr>
          </a:p>
        </p:txBody>
      </p:sp>
      <p:sp>
        <p:nvSpPr>
          <p:cNvPr id="18" name="직사각형 17"/>
          <p:cNvSpPr/>
          <p:nvPr/>
        </p:nvSpPr>
        <p:spPr>
          <a:xfrm>
            <a:off x="0" y="7088859"/>
            <a:ext cx="728023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최신 리뷰</a:t>
            </a:r>
            <a:endParaRPr lang="ko-KR" altLang="en-US" dirty="0">
              <a:solidFill>
                <a:schemeClr val="tx1"/>
              </a:solidFill>
            </a:endParaRPr>
          </a:p>
        </p:txBody>
      </p:sp>
      <p:sp>
        <p:nvSpPr>
          <p:cNvPr id="19" name="직사각형 18"/>
          <p:cNvSpPr/>
          <p:nvPr/>
        </p:nvSpPr>
        <p:spPr>
          <a:xfrm>
            <a:off x="7280237" y="7088859"/>
            <a:ext cx="6494419"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장소 등록</a:t>
            </a:r>
            <a:endParaRPr lang="ko-KR" altLang="en-US" dirty="0">
              <a:solidFill>
                <a:schemeClr val="tx1"/>
              </a:solidFill>
            </a:endParaRPr>
          </a:p>
        </p:txBody>
      </p:sp>
      <p:sp>
        <p:nvSpPr>
          <p:cNvPr id="67" name="직사각형 66"/>
          <p:cNvSpPr/>
          <p:nvPr/>
        </p:nvSpPr>
        <p:spPr>
          <a:xfrm>
            <a:off x="1370965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의견 건의</a:t>
            </a:r>
            <a:endParaRPr lang="ko-KR" altLang="en-US" dirty="0">
              <a:solidFill>
                <a:schemeClr val="tx1"/>
              </a:solidFill>
            </a:endParaRPr>
          </a:p>
        </p:txBody>
      </p:sp>
      <p:sp>
        <p:nvSpPr>
          <p:cNvPr id="68" name="직사각형 67"/>
          <p:cNvSpPr/>
          <p:nvPr/>
        </p:nvSpPr>
        <p:spPr>
          <a:xfrm>
            <a:off x="20281953" y="7088859"/>
            <a:ext cx="513709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Q&amp;A</a:t>
            </a:r>
            <a:endParaRPr lang="ko-KR" altLang="en-US" dirty="0">
              <a:solidFill>
                <a:schemeClr val="tx1"/>
              </a:solidFill>
            </a:endParaRPr>
          </a:p>
        </p:txBody>
      </p:sp>
      <p:sp>
        <p:nvSpPr>
          <p:cNvPr id="65" name="직사각형 64"/>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1" name="직사각형 40"/>
          <p:cNvSpPr/>
          <p:nvPr/>
        </p:nvSpPr>
        <p:spPr>
          <a:xfrm>
            <a:off x="16281425" y="10732197"/>
            <a:ext cx="9137625" cy="36433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등록하기</a:t>
            </a:r>
            <a:endParaRPr lang="ko-KR" altLang="en-US" dirty="0">
              <a:solidFill>
                <a:schemeClr val="tx1"/>
              </a:solidFill>
            </a:endParaRPr>
          </a:p>
        </p:txBody>
      </p:sp>
      <p:grpSp>
        <p:nvGrpSpPr>
          <p:cNvPr id="66" name="그룹 65"/>
          <p:cNvGrpSpPr/>
          <p:nvPr/>
        </p:nvGrpSpPr>
        <p:grpSpPr>
          <a:xfrm>
            <a:off x="0" y="14589849"/>
            <a:ext cx="25419050" cy="5214974"/>
            <a:chOff x="0" y="14589849"/>
            <a:chExt cx="25419050" cy="5214974"/>
          </a:xfrm>
        </p:grpSpPr>
        <p:sp>
          <p:nvSpPr>
            <p:cNvPr id="42" name="직사각형 41"/>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9" name="그룹 48"/>
            <p:cNvGrpSpPr/>
            <p:nvPr/>
          </p:nvGrpSpPr>
          <p:grpSpPr>
            <a:xfrm>
              <a:off x="0" y="14589849"/>
              <a:ext cx="25419050" cy="5000660"/>
              <a:chOff x="0" y="14589849"/>
              <a:chExt cx="25419050" cy="5000660"/>
            </a:xfrm>
          </p:grpSpPr>
          <p:sp>
            <p:nvSpPr>
              <p:cNvPr id="43" name="직사각형 42"/>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맛집</a:t>
                </a:r>
                <a:r>
                  <a:rPr lang="ko-KR" altLang="en-US" dirty="0" smtClean="0">
                    <a:solidFill>
                      <a:schemeClr val="tx1"/>
                    </a:solidFill>
                  </a:rPr>
                  <a:t> 등록 문의입니다</a:t>
                </a:r>
                <a:r>
                  <a:rPr lang="en-US" altLang="ko-KR" dirty="0" smtClean="0">
                    <a:solidFill>
                      <a:schemeClr val="tx1"/>
                    </a:solidFill>
                  </a:rPr>
                  <a:t>.</a:t>
                </a:r>
                <a:endParaRPr lang="ko-KR" altLang="en-US" dirty="0">
                  <a:solidFill>
                    <a:schemeClr val="tx1"/>
                  </a:solidFill>
                </a:endParaRPr>
              </a:p>
            </p:txBody>
          </p:sp>
          <p:sp>
            <p:nvSpPr>
              <p:cNvPr id="44" name="직사각형 43"/>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45" name="직사각형 44"/>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48" name="직사각형 47"/>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답변 </a:t>
                </a:r>
                <a:r>
                  <a:rPr lang="ko-KR" altLang="en-US" dirty="0" err="1" smtClean="0">
                    <a:solidFill>
                      <a:schemeClr val="tx1"/>
                    </a:solidFill>
                  </a:rPr>
                  <a:t>대기중</a:t>
                </a:r>
                <a:endParaRPr lang="ko-KR" altLang="en-US" dirty="0">
                  <a:solidFill>
                    <a:schemeClr val="tx1"/>
                  </a:solidFill>
                </a:endParaRPr>
              </a:p>
            </p:txBody>
          </p:sp>
        </p:grpSp>
      </p:grpSp>
      <p:grpSp>
        <p:nvGrpSpPr>
          <p:cNvPr id="69" name="그룹 68"/>
          <p:cNvGrpSpPr/>
          <p:nvPr/>
        </p:nvGrpSpPr>
        <p:grpSpPr>
          <a:xfrm>
            <a:off x="0" y="20590641"/>
            <a:ext cx="25419050" cy="5214974"/>
            <a:chOff x="0" y="14589849"/>
            <a:chExt cx="25419050" cy="5214974"/>
          </a:xfrm>
        </p:grpSpPr>
        <p:sp>
          <p:nvSpPr>
            <p:cNvPr id="70" name="직사각형 69"/>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1" name="그룹 70"/>
            <p:cNvGrpSpPr/>
            <p:nvPr/>
          </p:nvGrpSpPr>
          <p:grpSpPr>
            <a:xfrm>
              <a:off x="0" y="14589849"/>
              <a:ext cx="25419050" cy="5000660"/>
              <a:chOff x="0" y="14589849"/>
              <a:chExt cx="25419050" cy="5000660"/>
            </a:xfrm>
          </p:grpSpPr>
          <p:sp>
            <p:nvSpPr>
              <p:cNvPr id="72" name="직사각형 71"/>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맛집</a:t>
                </a:r>
                <a:r>
                  <a:rPr lang="ko-KR" altLang="en-US" dirty="0" smtClean="0">
                    <a:solidFill>
                      <a:schemeClr val="tx1"/>
                    </a:solidFill>
                  </a:rPr>
                  <a:t> 등록 문의입니다</a:t>
                </a:r>
                <a:r>
                  <a:rPr lang="en-US" altLang="ko-KR" dirty="0" smtClean="0">
                    <a:solidFill>
                      <a:schemeClr val="tx1"/>
                    </a:solidFill>
                  </a:rPr>
                  <a:t>.</a:t>
                </a:r>
                <a:endParaRPr lang="ko-KR" altLang="en-US" dirty="0">
                  <a:solidFill>
                    <a:schemeClr val="tx1"/>
                  </a:solidFill>
                </a:endParaRPr>
              </a:p>
            </p:txBody>
          </p:sp>
          <p:sp>
            <p:nvSpPr>
              <p:cNvPr id="73" name="직사각형 72"/>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74" name="직사각형 73"/>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75" name="직사각형 74"/>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답변 </a:t>
                </a:r>
                <a:r>
                  <a:rPr lang="ko-KR" altLang="en-US" dirty="0" err="1" smtClean="0">
                    <a:solidFill>
                      <a:schemeClr val="tx1"/>
                    </a:solidFill>
                  </a:rPr>
                  <a:t>대기중</a:t>
                </a:r>
                <a:endParaRPr lang="ko-KR" altLang="en-US" dirty="0">
                  <a:solidFill>
                    <a:schemeClr val="tx1"/>
                  </a:solidFill>
                </a:endParaRPr>
              </a:p>
            </p:txBody>
          </p:sp>
        </p:grpSp>
      </p:grpSp>
      <p:grpSp>
        <p:nvGrpSpPr>
          <p:cNvPr id="76" name="그룹 75"/>
          <p:cNvGrpSpPr/>
          <p:nvPr/>
        </p:nvGrpSpPr>
        <p:grpSpPr>
          <a:xfrm>
            <a:off x="0" y="26519995"/>
            <a:ext cx="25419050" cy="5214974"/>
            <a:chOff x="0" y="14589849"/>
            <a:chExt cx="25419050" cy="5214974"/>
          </a:xfrm>
        </p:grpSpPr>
        <p:sp>
          <p:nvSpPr>
            <p:cNvPr id="77" name="직사각형 76"/>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그룹 77"/>
            <p:cNvGrpSpPr/>
            <p:nvPr/>
          </p:nvGrpSpPr>
          <p:grpSpPr>
            <a:xfrm>
              <a:off x="0" y="14589849"/>
              <a:ext cx="25419050" cy="5000660"/>
              <a:chOff x="0" y="14589849"/>
              <a:chExt cx="25419050" cy="5000660"/>
            </a:xfrm>
          </p:grpSpPr>
          <p:sp>
            <p:nvSpPr>
              <p:cNvPr id="79" name="직사각형 78"/>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맛집</a:t>
                </a:r>
                <a:r>
                  <a:rPr lang="ko-KR" altLang="en-US" dirty="0" smtClean="0">
                    <a:solidFill>
                      <a:schemeClr val="tx1"/>
                    </a:solidFill>
                  </a:rPr>
                  <a:t> 등록 문의입니다</a:t>
                </a:r>
                <a:r>
                  <a:rPr lang="en-US" altLang="ko-KR" dirty="0" smtClean="0">
                    <a:solidFill>
                      <a:schemeClr val="tx1"/>
                    </a:solidFill>
                  </a:rPr>
                  <a:t>.</a:t>
                </a:r>
                <a:endParaRPr lang="ko-KR" altLang="en-US" dirty="0">
                  <a:solidFill>
                    <a:schemeClr val="tx1"/>
                  </a:solidFill>
                </a:endParaRPr>
              </a:p>
            </p:txBody>
          </p:sp>
          <p:sp>
            <p:nvSpPr>
              <p:cNvPr id="80" name="직사각형 79"/>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81" name="직사각형 80"/>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82" name="직사각형 81"/>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답변 </a:t>
                </a:r>
                <a:r>
                  <a:rPr lang="ko-KR" altLang="en-US" dirty="0" err="1" smtClean="0">
                    <a:solidFill>
                      <a:schemeClr val="tx1"/>
                    </a:solidFill>
                  </a:rPr>
                  <a:t>대기중</a:t>
                </a:r>
                <a:endParaRPr lang="ko-KR" altLang="en-US" dirty="0">
                  <a:solidFill>
                    <a:schemeClr val="tx1"/>
                  </a:solidFill>
                </a:endParaRPr>
              </a:p>
            </p:txBody>
          </p:sp>
        </p:grpSp>
      </p:grpSp>
      <p:grpSp>
        <p:nvGrpSpPr>
          <p:cNvPr id="83" name="그룹 82"/>
          <p:cNvGrpSpPr/>
          <p:nvPr/>
        </p:nvGrpSpPr>
        <p:grpSpPr>
          <a:xfrm>
            <a:off x="0" y="32592225"/>
            <a:ext cx="25419050" cy="5214974"/>
            <a:chOff x="0" y="14589849"/>
            <a:chExt cx="25419050" cy="5214974"/>
          </a:xfrm>
        </p:grpSpPr>
        <p:sp>
          <p:nvSpPr>
            <p:cNvPr id="84" name="직사각형 83"/>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5" name="그룹 84"/>
            <p:cNvGrpSpPr/>
            <p:nvPr/>
          </p:nvGrpSpPr>
          <p:grpSpPr>
            <a:xfrm>
              <a:off x="0" y="14589849"/>
              <a:ext cx="25419050" cy="5000660"/>
              <a:chOff x="0" y="14589849"/>
              <a:chExt cx="25419050" cy="5000660"/>
            </a:xfrm>
          </p:grpSpPr>
          <p:sp>
            <p:nvSpPr>
              <p:cNvPr id="86" name="직사각형 85"/>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맛집</a:t>
                </a:r>
                <a:r>
                  <a:rPr lang="ko-KR" altLang="en-US" dirty="0" smtClean="0">
                    <a:solidFill>
                      <a:schemeClr val="tx1"/>
                    </a:solidFill>
                  </a:rPr>
                  <a:t> 등록 문의입니다</a:t>
                </a:r>
                <a:r>
                  <a:rPr lang="en-US" altLang="ko-KR" dirty="0" smtClean="0">
                    <a:solidFill>
                      <a:schemeClr val="tx1"/>
                    </a:solidFill>
                  </a:rPr>
                  <a:t>.</a:t>
                </a:r>
                <a:endParaRPr lang="ko-KR" altLang="en-US" dirty="0">
                  <a:solidFill>
                    <a:schemeClr val="tx1"/>
                  </a:solidFill>
                </a:endParaRPr>
              </a:p>
            </p:txBody>
          </p:sp>
          <p:sp>
            <p:nvSpPr>
              <p:cNvPr id="87" name="직사각형 86"/>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88" name="직사각형 87"/>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89" name="직사각형 88"/>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답변 </a:t>
                </a:r>
                <a:r>
                  <a:rPr lang="ko-KR" altLang="en-US" dirty="0" err="1" smtClean="0">
                    <a:solidFill>
                      <a:schemeClr val="tx1"/>
                    </a:solidFill>
                  </a:rPr>
                  <a:t>대기중</a:t>
                </a:r>
                <a:endParaRPr lang="ko-KR" altLang="en-US" dirty="0">
                  <a:solidFill>
                    <a:schemeClr val="tx1"/>
                  </a:solidFill>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커뮤니티</a:t>
            </a:r>
            <a:endParaRPr lang="ko-KR" altLang="en-US" dirty="0">
              <a:solidFill>
                <a:schemeClr val="tx1"/>
              </a:solidFill>
            </a:endParaRPr>
          </a:p>
        </p:txBody>
      </p:sp>
      <p:sp>
        <p:nvSpPr>
          <p:cNvPr id="18" name="직사각형 17"/>
          <p:cNvSpPr/>
          <p:nvPr/>
        </p:nvSpPr>
        <p:spPr>
          <a:xfrm>
            <a:off x="0" y="7088859"/>
            <a:ext cx="728023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최신 리뷰</a:t>
            </a:r>
            <a:endParaRPr lang="ko-KR" altLang="en-US" dirty="0">
              <a:solidFill>
                <a:schemeClr val="tx1"/>
              </a:solidFill>
            </a:endParaRPr>
          </a:p>
        </p:txBody>
      </p:sp>
      <p:sp>
        <p:nvSpPr>
          <p:cNvPr id="19" name="직사각형 18"/>
          <p:cNvSpPr/>
          <p:nvPr/>
        </p:nvSpPr>
        <p:spPr>
          <a:xfrm>
            <a:off x="7280237" y="7088859"/>
            <a:ext cx="6494419"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장소 등록</a:t>
            </a:r>
            <a:endParaRPr lang="ko-KR" altLang="en-US" dirty="0">
              <a:solidFill>
                <a:schemeClr val="tx1"/>
              </a:solidFill>
            </a:endParaRPr>
          </a:p>
        </p:txBody>
      </p:sp>
      <p:sp>
        <p:nvSpPr>
          <p:cNvPr id="67" name="직사각형 66"/>
          <p:cNvSpPr/>
          <p:nvPr/>
        </p:nvSpPr>
        <p:spPr>
          <a:xfrm>
            <a:off x="1370965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의견 건의</a:t>
            </a:r>
            <a:endParaRPr lang="ko-KR" altLang="en-US" dirty="0">
              <a:solidFill>
                <a:schemeClr val="tx1"/>
              </a:solidFill>
            </a:endParaRPr>
          </a:p>
        </p:txBody>
      </p:sp>
      <p:sp>
        <p:nvSpPr>
          <p:cNvPr id="68" name="직사각형 67"/>
          <p:cNvSpPr/>
          <p:nvPr/>
        </p:nvSpPr>
        <p:spPr>
          <a:xfrm>
            <a:off x="20281953" y="7088859"/>
            <a:ext cx="513709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Q&amp;A</a:t>
            </a:r>
            <a:endParaRPr lang="ko-KR" altLang="en-US" dirty="0">
              <a:solidFill>
                <a:schemeClr val="tx1"/>
              </a:solidFill>
            </a:endParaRPr>
          </a:p>
        </p:txBody>
      </p:sp>
      <p:sp>
        <p:nvSpPr>
          <p:cNvPr id="65" name="직사각형 64"/>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1" name="직사각형 40"/>
          <p:cNvSpPr/>
          <p:nvPr/>
        </p:nvSpPr>
        <p:spPr>
          <a:xfrm>
            <a:off x="16281425" y="46120256"/>
            <a:ext cx="9137625" cy="30620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등록하기</a:t>
            </a:r>
            <a:endParaRPr lang="ko-KR" altLang="en-US" dirty="0">
              <a:solidFill>
                <a:schemeClr val="tx1"/>
              </a:solidFill>
            </a:endParaRPr>
          </a:p>
        </p:txBody>
      </p:sp>
      <p:sp>
        <p:nvSpPr>
          <p:cNvPr id="37" name="직사각형 36"/>
          <p:cNvSpPr/>
          <p:nvPr/>
        </p:nvSpPr>
        <p:spPr>
          <a:xfrm>
            <a:off x="0" y="11017950"/>
            <a:ext cx="6422981"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장소명</a:t>
            </a:r>
            <a:endParaRPr lang="ko-KR" altLang="en-US" dirty="0">
              <a:solidFill>
                <a:schemeClr val="tx1"/>
              </a:solidFill>
            </a:endParaRPr>
          </a:p>
        </p:txBody>
      </p:sp>
      <p:sp>
        <p:nvSpPr>
          <p:cNvPr id="38" name="직사각형 37"/>
          <p:cNvSpPr/>
          <p:nvPr/>
        </p:nvSpPr>
        <p:spPr>
          <a:xfrm>
            <a:off x="6565857" y="11017950"/>
            <a:ext cx="18853193"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9" name="직사각형 38"/>
          <p:cNvSpPr/>
          <p:nvPr/>
        </p:nvSpPr>
        <p:spPr>
          <a:xfrm>
            <a:off x="0" y="14019991"/>
            <a:ext cx="6422981"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전화번호</a:t>
            </a:r>
            <a:endParaRPr lang="ko-KR" altLang="en-US" dirty="0">
              <a:solidFill>
                <a:schemeClr val="tx1"/>
              </a:solidFill>
            </a:endParaRPr>
          </a:p>
        </p:txBody>
      </p:sp>
      <p:sp>
        <p:nvSpPr>
          <p:cNvPr id="40" name="직사각형 39"/>
          <p:cNvSpPr/>
          <p:nvPr/>
        </p:nvSpPr>
        <p:spPr>
          <a:xfrm>
            <a:off x="6565857" y="14019991"/>
            <a:ext cx="18853193"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6" name="직사각형 45"/>
          <p:cNvSpPr/>
          <p:nvPr/>
        </p:nvSpPr>
        <p:spPr>
          <a:xfrm>
            <a:off x="0" y="16961991"/>
            <a:ext cx="6422981"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카테고리</a:t>
            </a:r>
            <a:endParaRPr lang="ko-KR" altLang="en-US" dirty="0">
              <a:solidFill>
                <a:schemeClr val="tx1"/>
              </a:solidFill>
            </a:endParaRPr>
          </a:p>
        </p:txBody>
      </p:sp>
      <p:sp>
        <p:nvSpPr>
          <p:cNvPr id="47" name="직사각형 46"/>
          <p:cNvSpPr/>
          <p:nvPr/>
        </p:nvSpPr>
        <p:spPr>
          <a:xfrm>
            <a:off x="6565858" y="16961991"/>
            <a:ext cx="9358378"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1</a:t>
            </a:r>
            <a:r>
              <a:rPr lang="ko-KR" altLang="en-US" dirty="0" smtClean="0">
                <a:solidFill>
                  <a:schemeClr val="tx1"/>
                </a:solidFill>
              </a:rPr>
              <a:t>차 분류</a:t>
            </a:r>
            <a:endParaRPr lang="ko-KR" altLang="en-US" dirty="0">
              <a:solidFill>
                <a:schemeClr val="tx1"/>
              </a:solidFill>
            </a:endParaRPr>
          </a:p>
        </p:txBody>
      </p:sp>
      <p:sp>
        <p:nvSpPr>
          <p:cNvPr id="49" name="직사각형 48"/>
          <p:cNvSpPr/>
          <p:nvPr/>
        </p:nvSpPr>
        <p:spPr>
          <a:xfrm>
            <a:off x="16060672" y="16961991"/>
            <a:ext cx="9358378"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chemeClr val="tx1"/>
                </a:solidFill>
              </a:rPr>
              <a:t>2</a:t>
            </a:r>
            <a:r>
              <a:rPr lang="ko-KR" altLang="en-US" dirty="0" smtClean="0">
                <a:solidFill>
                  <a:schemeClr val="tx1"/>
                </a:solidFill>
              </a:rPr>
              <a:t>차 분류</a:t>
            </a:r>
            <a:endParaRPr lang="ko-KR" altLang="en-US" dirty="0">
              <a:solidFill>
                <a:schemeClr val="tx1"/>
              </a:solidFill>
            </a:endParaRPr>
          </a:p>
        </p:txBody>
      </p:sp>
      <p:sp>
        <p:nvSpPr>
          <p:cNvPr id="50" name="직사각형 49"/>
          <p:cNvSpPr/>
          <p:nvPr/>
        </p:nvSpPr>
        <p:spPr>
          <a:xfrm>
            <a:off x="0" y="20084114"/>
            <a:ext cx="6422981"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홈페이지</a:t>
            </a:r>
            <a:endParaRPr lang="ko-KR" altLang="en-US" dirty="0">
              <a:solidFill>
                <a:schemeClr val="tx1"/>
              </a:solidFill>
            </a:endParaRPr>
          </a:p>
        </p:txBody>
      </p:sp>
      <p:sp>
        <p:nvSpPr>
          <p:cNvPr id="51" name="직사각형 50"/>
          <p:cNvSpPr/>
          <p:nvPr/>
        </p:nvSpPr>
        <p:spPr>
          <a:xfrm>
            <a:off x="6565857" y="20084114"/>
            <a:ext cx="18853193" cy="294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부재 시 </a:t>
            </a:r>
            <a:r>
              <a:rPr lang="ko-KR" altLang="en-US" dirty="0" err="1" smtClean="0">
                <a:solidFill>
                  <a:schemeClr val="tx1"/>
                </a:solidFill>
              </a:rPr>
              <a:t>미기입</a:t>
            </a:r>
            <a:endParaRPr lang="ko-KR" altLang="en-US" dirty="0">
              <a:solidFill>
                <a:schemeClr val="tx1"/>
              </a:solidFill>
            </a:endParaRPr>
          </a:p>
        </p:txBody>
      </p:sp>
      <p:sp>
        <p:nvSpPr>
          <p:cNvPr id="54" name="직사각형 53"/>
          <p:cNvSpPr/>
          <p:nvPr/>
        </p:nvSpPr>
        <p:spPr>
          <a:xfrm>
            <a:off x="1" y="26868726"/>
            <a:ext cx="25419050" cy="5163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장소 소개</a:t>
            </a:r>
            <a:endParaRPr lang="ko-KR" altLang="en-US" dirty="0">
              <a:solidFill>
                <a:schemeClr val="tx1"/>
              </a:solidFill>
            </a:endParaRPr>
          </a:p>
        </p:txBody>
      </p:sp>
      <p:sp>
        <p:nvSpPr>
          <p:cNvPr id="53" name="직사각형 52"/>
          <p:cNvSpPr/>
          <p:nvPr/>
        </p:nvSpPr>
        <p:spPr>
          <a:xfrm>
            <a:off x="1" y="23146195"/>
            <a:ext cx="6422980" cy="1981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메뉴 소개</a:t>
            </a:r>
            <a:endParaRPr lang="ko-KR" altLang="en-US" dirty="0">
              <a:solidFill>
                <a:schemeClr val="tx1"/>
              </a:solidFill>
            </a:endParaRPr>
          </a:p>
        </p:txBody>
      </p:sp>
      <p:sp>
        <p:nvSpPr>
          <p:cNvPr id="55" name="직사각형 54"/>
          <p:cNvSpPr/>
          <p:nvPr/>
        </p:nvSpPr>
        <p:spPr>
          <a:xfrm>
            <a:off x="6565857" y="23146195"/>
            <a:ext cx="16216426" cy="1981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짜장면</a:t>
            </a:r>
            <a:endParaRPr lang="ko-KR" altLang="en-US" dirty="0">
              <a:solidFill>
                <a:schemeClr val="tx1"/>
              </a:solidFill>
            </a:endParaRPr>
          </a:p>
        </p:txBody>
      </p:sp>
      <p:sp>
        <p:nvSpPr>
          <p:cNvPr id="56" name="직사각형 55"/>
          <p:cNvSpPr/>
          <p:nvPr/>
        </p:nvSpPr>
        <p:spPr>
          <a:xfrm>
            <a:off x="22782283" y="24887379"/>
            <a:ext cx="2636766" cy="1981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추가</a:t>
            </a:r>
            <a:endParaRPr lang="ko-KR" altLang="en-US" dirty="0">
              <a:solidFill>
                <a:schemeClr val="tx1"/>
              </a:solidFill>
            </a:endParaRPr>
          </a:p>
        </p:txBody>
      </p:sp>
      <p:sp>
        <p:nvSpPr>
          <p:cNvPr id="57" name="직사각형 56"/>
          <p:cNvSpPr/>
          <p:nvPr/>
        </p:nvSpPr>
        <p:spPr>
          <a:xfrm>
            <a:off x="6565857" y="24887379"/>
            <a:ext cx="13858972" cy="1981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3500</a:t>
            </a:r>
            <a:endParaRPr lang="ko-KR" altLang="en-US" dirty="0">
              <a:solidFill>
                <a:schemeClr val="tx1"/>
              </a:solidFill>
            </a:endParaRPr>
          </a:p>
        </p:txBody>
      </p:sp>
      <p:sp>
        <p:nvSpPr>
          <p:cNvPr id="58" name="직사각형 57"/>
          <p:cNvSpPr/>
          <p:nvPr/>
        </p:nvSpPr>
        <p:spPr>
          <a:xfrm>
            <a:off x="1" y="24887379"/>
            <a:ext cx="6422980" cy="1981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가격</a:t>
            </a:r>
            <a:endParaRPr lang="ko-KR" altLang="en-US" dirty="0">
              <a:solidFill>
                <a:schemeClr val="tx1"/>
              </a:solidFill>
            </a:endParaRPr>
          </a:p>
        </p:txBody>
      </p:sp>
      <p:sp>
        <p:nvSpPr>
          <p:cNvPr id="59" name="직사각형 58"/>
          <p:cNvSpPr/>
          <p:nvPr/>
        </p:nvSpPr>
        <p:spPr>
          <a:xfrm>
            <a:off x="20353391" y="24887379"/>
            <a:ext cx="2636766" cy="1981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endParaRPr lang="ko-KR" altLang="en-US" dirty="0">
              <a:solidFill>
                <a:schemeClr val="tx1"/>
              </a:solidFill>
            </a:endParaRPr>
          </a:p>
        </p:txBody>
      </p:sp>
      <p:grpSp>
        <p:nvGrpSpPr>
          <p:cNvPr id="64" name="그룹 63"/>
          <p:cNvGrpSpPr/>
          <p:nvPr/>
        </p:nvGrpSpPr>
        <p:grpSpPr>
          <a:xfrm>
            <a:off x="0" y="32272400"/>
            <a:ext cx="25419049" cy="4983388"/>
            <a:chOff x="0" y="21967965"/>
            <a:chExt cx="25419049" cy="5989918"/>
          </a:xfrm>
        </p:grpSpPr>
        <p:sp>
          <p:nvSpPr>
            <p:cNvPr id="66" name="직사각형 65"/>
            <p:cNvSpPr/>
            <p:nvPr/>
          </p:nvSpPr>
          <p:spPr>
            <a:xfrm>
              <a:off x="17924499" y="22059405"/>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69" name="직사각형 68"/>
            <p:cNvSpPr/>
            <p:nvPr/>
          </p:nvSpPr>
          <p:spPr>
            <a:xfrm>
              <a:off x="1208007" y="21967965"/>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71" name="직사각형 70"/>
            <p:cNvSpPr/>
            <p:nvPr/>
          </p:nvSpPr>
          <p:spPr>
            <a:xfrm>
              <a:off x="9637691" y="22059405"/>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76" name="그룹 45"/>
            <p:cNvGrpSpPr/>
            <p:nvPr/>
          </p:nvGrpSpPr>
          <p:grpSpPr>
            <a:xfrm>
              <a:off x="0" y="27377251"/>
              <a:ext cx="25419049" cy="580632"/>
              <a:chOff x="0" y="27162937"/>
              <a:chExt cx="25419050" cy="1214439"/>
            </a:xfrm>
          </p:grpSpPr>
          <p:sp>
            <p:nvSpPr>
              <p:cNvPr id="78" name="직사각형 77"/>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3" name="직사각형 82"/>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sp>
        <p:nvSpPr>
          <p:cNvPr id="85" name="직사각형 84"/>
          <p:cNvSpPr/>
          <p:nvPr/>
        </p:nvSpPr>
        <p:spPr>
          <a:xfrm>
            <a:off x="1" y="37375869"/>
            <a:ext cx="25571450" cy="25817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주소 찾기</a:t>
            </a:r>
            <a:endParaRPr lang="ko-KR" altLang="en-US" dirty="0">
              <a:solidFill>
                <a:schemeClr val="tx1"/>
              </a:solidFill>
            </a:endParaRPr>
          </a:p>
        </p:txBody>
      </p:sp>
      <p:sp>
        <p:nvSpPr>
          <p:cNvPr id="91" name="직사각형 90"/>
          <p:cNvSpPr/>
          <p:nvPr/>
        </p:nvSpPr>
        <p:spPr>
          <a:xfrm>
            <a:off x="1" y="39878901"/>
            <a:ext cx="25571450" cy="25817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서울 관악구 봉천동 </a:t>
            </a:r>
            <a:r>
              <a:rPr lang="en-US" altLang="ko-KR" dirty="0" smtClean="0">
                <a:solidFill>
                  <a:schemeClr val="tx1"/>
                </a:solidFill>
              </a:rPr>
              <a:t>1680-11</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장소 등록 </a:t>
            </a:r>
            <a:r>
              <a:rPr lang="en-US" altLang="ko-KR" dirty="0" smtClean="0">
                <a:solidFill>
                  <a:schemeClr val="tx1"/>
                </a:solidFill>
              </a:rPr>
              <a:t>- </a:t>
            </a:r>
            <a:r>
              <a:rPr lang="ko-KR" altLang="en-US" dirty="0" smtClean="0">
                <a:solidFill>
                  <a:schemeClr val="tx1"/>
                </a:solidFill>
              </a:rPr>
              <a:t>주소 찾기</a:t>
            </a:r>
            <a:endParaRPr lang="ko-KR" altLang="en-US" dirty="0">
              <a:solidFill>
                <a:schemeClr val="tx1"/>
              </a:solidFill>
            </a:endParaRPr>
          </a:p>
        </p:txBody>
      </p:sp>
      <p:sp>
        <p:nvSpPr>
          <p:cNvPr id="65" name="직사각형 64"/>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pic>
        <p:nvPicPr>
          <p:cNvPr id="34" name="Picture 3" descr="C:\Users\slbi\Desktop\병아리\KakaoTalk_74f77e70f340a23d.jpg"/>
          <p:cNvPicPr preferRelativeResize="0">
            <a:picLocks noChangeArrowheads="1"/>
          </p:cNvPicPr>
          <p:nvPr/>
        </p:nvPicPr>
        <p:blipFill>
          <a:blip r:embed="rId2"/>
          <a:srcRect t="22886"/>
          <a:stretch>
            <a:fillRect/>
          </a:stretch>
        </p:blipFill>
        <p:spPr bwMode="auto">
          <a:xfrm>
            <a:off x="0" y="7160297"/>
            <a:ext cx="25419050" cy="37362074"/>
          </a:xfrm>
          <a:prstGeom prst="rect">
            <a:avLst/>
          </a:prstGeom>
          <a:noFill/>
        </p:spPr>
      </p:pic>
      <p:sp>
        <p:nvSpPr>
          <p:cNvPr id="35" name="직사각형 34"/>
          <p:cNvSpPr/>
          <p:nvPr/>
        </p:nvSpPr>
        <p:spPr>
          <a:xfrm>
            <a:off x="0" y="44450933"/>
            <a:ext cx="25419050" cy="4731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   서울특별시 관악구 봉천동 </a:t>
            </a:r>
            <a:r>
              <a:rPr lang="en-US" altLang="ko-KR" dirty="0" smtClean="0">
                <a:solidFill>
                  <a:schemeClr val="tx1"/>
                </a:solidFill>
              </a:rPr>
              <a:t>1600-15</a:t>
            </a:r>
            <a:endParaRPr lang="ko-KR" altLang="en-US" dirty="0">
              <a:solidFill>
                <a:schemeClr val="tx1"/>
              </a:solidFill>
            </a:endParaRPr>
          </a:p>
        </p:txBody>
      </p:sp>
      <p:sp>
        <p:nvSpPr>
          <p:cNvPr id="42" name="직사각형 41"/>
          <p:cNvSpPr/>
          <p:nvPr/>
        </p:nvSpPr>
        <p:spPr>
          <a:xfrm flipH="1">
            <a:off x="19061070" y="44450933"/>
            <a:ext cx="6357980" cy="4731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직접 입력</a:t>
            </a:r>
            <a:endParaRPr lang="ko-KR" altLang="en-US" dirty="0">
              <a:solidFill>
                <a:schemeClr val="tx1"/>
              </a:solidFill>
            </a:endParaRPr>
          </a:p>
        </p:txBody>
      </p:sp>
      <p:sp>
        <p:nvSpPr>
          <p:cNvPr id="43" name="직사각형 42"/>
          <p:cNvSpPr/>
          <p:nvPr/>
        </p:nvSpPr>
        <p:spPr>
          <a:xfrm flipH="1">
            <a:off x="6780171" y="19590509"/>
            <a:ext cx="12858840"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선택하기</a:t>
            </a:r>
            <a:r>
              <a:rPr lang="en-US" altLang="ko-KR" dirty="0" smtClean="0">
                <a:solidFill>
                  <a:schemeClr val="tx1"/>
                </a:solidFill>
              </a:rPr>
              <a:t>(</a:t>
            </a:r>
            <a:r>
              <a:rPr lang="ko-KR" altLang="en-US" dirty="0" smtClean="0">
                <a:solidFill>
                  <a:schemeClr val="tx1"/>
                </a:solidFill>
              </a:rPr>
              <a:t>직접 입력 시</a:t>
            </a:r>
            <a:r>
              <a:rPr lang="en-US" altLang="ko-KR" dirty="0" smtClean="0">
                <a:solidFill>
                  <a:schemeClr val="tx1"/>
                </a:solidFill>
              </a:rPr>
              <a:t>)</a:t>
            </a:r>
            <a:endParaRPr lang="ko-KR" altLang="en-US" dirty="0">
              <a:solidFill>
                <a:schemeClr val="tx1"/>
              </a:solidFill>
            </a:endParaRPr>
          </a:p>
        </p:txBody>
      </p:sp>
      <p:sp>
        <p:nvSpPr>
          <p:cNvPr id="44" name="직사각형 43"/>
          <p:cNvSpPr/>
          <p:nvPr/>
        </p:nvSpPr>
        <p:spPr>
          <a:xfrm flipH="1">
            <a:off x="6780171" y="16804427"/>
            <a:ext cx="12858840" cy="2919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봉천동 </a:t>
            </a:r>
            <a:r>
              <a:rPr lang="en-US" altLang="ko-KR" dirty="0" smtClean="0">
                <a:solidFill>
                  <a:schemeClr val="tx1"/>
                </a:solidFill>
              </a:rPr>
              <a:t>1600-15</a:t>
            </a:r>
            <a:endParaRPr lang="ko-KR" altLang="en-US" dirty="0">
              <a:solidFill>
                <a:schemeClr val="tx1"/>
              </a:solidFill>
            </a:endParaRPr>
          </a:p>
        </p:txBody>
      </p:sp>
      <p:sp>
        <p:nvSpPr>
          <p:cNvPr id="45" name="웃는 얼굴 44"/>
          <p:cNvSpPr/>
          <p:nvPr/>
        </p:nvSpPr>
        <p:spPr>
          <a:xfrm>
            <a:off x="11352203" y="22590905"/>
            <a:ext cx="3486168" cy="342902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21639275" y="0"/>
            <a:ext cx="3779775" cy="3731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저장</a:t>
            </a:r>
            <a:endParaRPr lang="ko-KR"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커뮤니티</a:t>
            </a:r>
            <a:endParaRPr lang="ko-KR" altLang="en-US" dirty="0">
              <a:solidFill>
                <a:schemeClr val="tx1"/>
              </a:solidFill>
            </a:endParaRPr>
          </a:p>
        </p:txBody>
      </p:sp>
      <p:sp>
        <p:nvSpPr>
          <p:cNvPr id="18" name="직사각형 17"/>
          <p:cNvSpPr/>
          <p:nvPr/>
        </p:nvSpPr>
        <p:spPr>
          <a:xfrm>
            <a:off x="0" y="7088859"/>
            <a:ext cx="728023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최신 리뷰</a:t>
            </a:r>
            <a:endParaRPr lang="ko-KR" altLang="en-US" dirty="0">
              <a:solidFill>
                <a:schemeClr val="tx1"/>
              </a:solidFill>
            </a:endParaRPr>
          </a:p>
        </p:txBody>
      </p:sp>
      <p:sp>
        <p:nvSpPr>
          <p:cNvPr id="19" name="직사각형 18"/>
          <p:cNvSpPr/>
          <p:nvPr/>
        </p:nvSpPr>
        <p:spPr>
          <a:xfrm>
            <a:off x="728023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장소 등록</a:t>
            </a:r>
            <a:endParaRPr lang="ko-KR" altLang="en-US" dirty="0">
              <a:solidFill>
                <a:schemeClr val="tx1"/>
              </a:solidFill>
            </a:endParaRPr>
          </a:p>
        </p:txBody>
      </p:sp>
      <p:sp>
        <p:nvSpPr>
          <p:cNvPr id="67" name="직사각형 66"/>
          <p:cNvSpPr/>
          <p:nvPr/>
        </p:nvSpPr>
        <p:spPr>
          <a:xfrm>
            <a:off x="13709657" y="7088859"/>
            <a:ext cx="6494419"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의견 건의</a:t>
            </a:r>
            <a:endParaRPr lang="ko-KR" altLang="en-US" dirty="0">
              <a:solidFill>
                <a:schemeClr val="tx1"/>
              </a:solidFill>
            </a:endParaRPr>
          </a:p>
        </p:txBody>
      </p:sp>
      <p:sp>
        <p:nvSpPr>
          <p:cNvPr id="68" name="직사각형 67"/>
          <p:cNvSpPr/>
          <p:nvPr/>
        </p:nvSpPr>
        <p:spPr>
          <a:xfrm>
            <a:off x="20281953" y="7088859"/>
            <a:ext cx="513709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Q&amp;A</a:t>
            </a:r>
            <a:endParaRPr lang="ko-KR" altLang="en-US" dirty="0">
              <a:solidFill>
                <a:schemeClr val="tx1"/>
              </a:solidFill>
            </a:endParaRPr>
          </a:p>
        </p:txBody>
      </p:sp>
      <p:sp>
        <p:nvSpPr>
          <p:cNvPr id="65" name="직사각형 64"/>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1" name="직사각형 40"/>
          <p:cNvSpPr/>
          <p:nvPr/>
        </p:nvSpPr>
        <p:spPr>
          <a:xfrm>
            <a:off x="16281425" y="10732197"/>
            <a:ext cx="9137625" cy="36433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등록하기</a:t>
            </a:r>
            <a:endParaRPr lang="ko-KR" altLang="en-US" dirty="0">
              <a:solidFill>
                <a:schemeClr val="tx1"/>
              </a:solidFill>
            </a:endParaRPr>
          </a:p>
        </p:txBody>
      </p:sp>
      <p:grpSp>
        <p:nvGrpSpPr>
          <p:cNvPr id="2" name="그룹 65"/>
          <p:cNvGrpSpPr/>
          <p:nvPr/>
        </p:nvGrpSpPr>
        <p:grpSpPr>
          <a:xfrm>
            <a:off x="0" y="14589849"/>
            <a:ext cx="25419050" cy="5214974"/>
            <a:chOff x="0" y="14589849"/>
            <a:chExt cx="25419050" cy="5214974"/>
          </a:xfrm>
        </p:grpSpPr>
        <p:sp>
          <p:nvSpPr>
            <p:cNvPr id="42" name="직사각형 41"/>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48"/>
            <p:cNvGrpSpPr/>
            <p:nvPr/>
          </p:nvGrpSpPr>
          <p:grpSpPr>
            <a:xfrm>
              <a:off x="0" y="14589849"/>
              <a:ext cx="25419050" cy="5000660"/>
              <a:chOff x="0" y="14589849"/>
              <a:chExt cx="25419050" cy="5000660"/>
            </a:xfrm>
          </p:grpSpPr>
          <p:sp>
            <p:nvSpPr>
              <p:cNvPr id="43" name="직사각형 42"/>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호선별로</a:t>
                </a:r>
                <a:r>
                  <a:rPr lang="ko-KR" altLang="en-US" dirty="0" smtClean="0">
                    <a:solidFill>
                      <a:schemeClr val="tx1"/>
                    </a:solidFill>
                  </a:rPr>
                  <a:t> 찾아볼 수 있게</a:t>
                </a:r>
                <a:endParaRPr lang="ko-KR" altLang="en-US" dirty="0">
                  <a:solidFill>
                    <a:schemeClr val="tx1"/>
                  </a:solidFill>
                </a:endParaRPr>
              </a:p>
            </p:txBody>
          </p:sp>
          <p:sp>
            <p:nvSpPr>
              <p:cNvPr id="44" name="직사각형 43"/>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45" name="직사각형 44"/>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48" name="직사각형 47"/>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 </a:t>
                </a:r>
                <a:r>
                  <a:rPr lang="ko-KR" altLang="en-US" dirty="0" err="1" smtClean="0">
                    <a:solidFill>
                      <a:schemeClr val="tx1"/>
                    </a:solidFill>
                  </a:rPr>
                  <a:t>대기중</a:t>
                </a:r>
                <a:endParaRPr lang="ko-KR" altLang="en-US" dirty="0">
                  <a:solidFill>
                    <a:schemeClr val="tx1"/>
                  </a:solidFill>
                </a:endParaRPr>
              </a:p>
            </p:txBody>
          </p:sp>
        </p:grpSp>
      </p:grpSp>
      <p:grpSp>
        <p:nvGrpSpPr>
          <p:cNvPr id="37" name="그룹 65"/>
          <p:cNvGrpSpPr/>
          <p:nvPr/>
        </p:nvGrpSpPr>
        <p:grpSpPr>
          <a:xfrm>
            <a:off x="0" y="20662079"/>
            <a:ext cx="25419050" cy="5214974"/>
            <a:chOff x="0" y="14589849"/>
            <a:chExt cx="25419050" cy="5214974"/>
          </a:xfrm>
        </p:grpSpPr>
        <p:sp>
          <p:nvSpPr>
            <p:cNvPr id="38" name="직사각형 37"/>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그룹 48"/>
            <p:cNvGrpSpPr/>
            <p:nvPr/>
          </p:nvGrpSpPr>
          <p:grpSpPr>
            <a:xfrm>
              <a:off x="0" y="14589849"/>
              <a:ext cx="25419050" cy="5000660"/>
              <a:chOff x="0" y="14589849"/>
              <a:chExt cx="25419050" cy="5000660"/>
            </a:xfrm>
          </p:grpSpPr>
          <p:sp>
            <p:nvSpPr>
              <p:cNvPr id="40" name="직사각형 39"/>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등록한 </a:t>
                </a:r>
                <a:r>
                  <a:rPr lang="ko-KR" altLang="en-US" dirty="0" err="1" smtClean="0">
                    <a:solidFill>
                      <a:schemeClr val="tx1"/>
                    </a:solidFill>
                  </a:rPr>
                  <a:t>맛집</a:t>
                </a:r>
                <a:r>
                  <a:rPr lang="ko-KR" altLang="en-US" dirty="0" smtClean="0">
                    <a:solidFill>
                      <a:schemeClr val="tx1"/>
                    </a:solidFill>
                  </a:rPr>
                  <a:t> 내용 수정 </a:t>
                </a:r>
                <a:r>
                  <a:rPr lang="ko-KR" altLang="en-US" dirty="0" err="1" smtClean="0">
                    <a:solidFill>
                      <a:schemeClr val="tx1"/>
                    </a:solidFill>
                  </a:rPr>
                  <a:t>요청드립니다</a:t>
                </a:r>
                <a:endParaRPr lang="ko-KR" altLang="en-US" dirty="0">
                  <a:solidFill>
                    <a:schemeClr val="tx1"/>
                  </a:solidFill>
                </a:endParaRPr>
              </a:p>
            </p:txBody>
          </p:sp>
          <p:sp>
            <p:nvSpPr>
              <p:cNvPr id="46" name="직사각형 45"/>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47" name="직사각형 46"/>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49" name="직사각형 48"/>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 완료</a:t>
                </a:r>
                <a:endParaRPr lang="ko-KR" altLang="en-US" dirty="0">
                  <a:solidFill>
                    <a:schemeClr val="tx1"/>
                  </a:solidFill>
                </a:endParaRPr>
              </a:p>
            </p:txBody>
          </p:sp>
        </p:grpSp>
      </p:grpSp>
      <p:grpSp>
        <p:nvGrpSpPr>
          <p:cNvPr id="50" name="그룹 65"/>
          <p:cNvGrpSpPr/>
          <p:nvPr/>
        </p:nvGrpSpPr>
        <p:grpSpPr>
          <a:xfrm>
            <a:off x="0" y="26591433"/>
            <a:ext cx="25419050" cy="5214974"/>
            <a:chOff x="0" y="14589849"/>
            <a:chExt cx="25419050" cy="5214974"/>
          </a:xfrm>
        </p:grpSpPr>
        <p:sp>
          <p:nvSpPr>
            <p:cNvPr id="51" name="직사각형 50"/>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 name="그룹 48"/>
            <p:cNvGrpSpPr/>
            <p:nvPr/>
          </p:nvGrpSpPr>
          <p:grpSpPr>
            <a:xfrm>
              <a:off x="0" y="14589849"/>
              <a:ext cx="25419050" cy="5000660"/>
              <a:chOff x="0" y="14589849"/>
              <a:chExt cx="25419050" cy="5000660"/>
            </a:xfrm>
          </p:grpSpPr>
          <p:sp>
            <p:nvSpPr>
              <p:cNvPr id="53" name="직사각형 52"/>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호선별로</a:t>
                </a:r>
                <a:r>
                  <a:rPr lang="ko-KR" altLang="en-US" dirty="0" smtClean="0">
                    <a:solidFill>
                      <a:schemeClr val="tx1"/>
                    </a:solidFill>
                  </a:rPr>
                  <a:t> 찾아볼 수 있게</a:t>
                </a:r>
                <a:endParaRPr lang="ko-KR" altLang="en-US" dirty="0">
                  <a:solidFill>
                    <a:schemeClr val="tx1"/>
                  </a:solidFill>
                </a:endParaRPr>
              </a:p>
            </p:txBody>
          </p:sp>
          <p:sp>
            <p:nvSpPr>
              <p:cNvPr id="54" name="직사각형 53"/>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55" name="직사각형 54"/>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56" name="직사각형 55"/>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 </a:t>
                </a:r>
                <a:r>
                  <a:rPr lang="ko-KR" altLang="en-US" dirty="0" err="1" smtClean="0">
                    <a:solidFill>
                      <a:schemeClr val="tx1"/>
                    </a:solidFill>
                  </a:rPr>
                  <a:t>대기중</a:t>
                </a:r>
                <a:endParaRPr lang="ko-KR" altLang="en-US" dirty="0">
                  <a:solidFill>
                    <a:schemeClr val="tx1"/>
                  </a:solidFill>
                </a:endParaRPr>
              </a:p>
            </p:txBody>
          </p:sp>
        </p:grpSp>
      </p:grpSp>
      <p:grpSp>
        <p:nvGrpSpPr>
          <p:cNvPr id="57" name="그룹 65"/>
          <p:cNvGrpSpPr/>
          <p:nvPr/>
        </p:nvGrpSpPr>
        <p:grpSpPr>
          <a:xfrm>
            <a:off x="0" y="32663663"/>
            <a:ext cx="25419050" cy="5214974"/>
            <a:chOff x="0" y="14589849"/>
            <a:chExt cx="25419050" cy="5214974"/>
          </a:xfrm>
        </p:grpSpPr>
        <p:sp>
          <p:nvSpPr>
            <p:cNvPr id="58" name="직사각형 57"/>
            <p:cNvSpPr/>
            <p:nvPr/>
          </p:nvSpPr>
          <p:spPr>
            <a:xfrm>
              <a:off x="0" y="14732725"/>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9" name="그룹 48"/>
            <p:cNvGrpSpPr/>
            <p:nvPr/>
          </p:nvGrpSpPr>
          <p:grpSpPr>
            <a:xfrm>
              <a:off x="0" y="14589849"/>
              <a:ext cx="25419050" cy="5000660"/>
              <a:chOff x="0" y="14589849"/>
              <a:chExt cx="25419050" cy="5000660"/>
            </a:xfrm>
          </p:grpSpPr>
          <p:sp>
            <p:nvSpPr>
              <p:cNvPr id="60" name="직사각형 59"/>
              <p:cNvSpPr/>
              <p:nvPr/>
            </p:nvSpPr>
            <p:spPr>
              <a:xfrm>
                <a:off x="0" y="14589849"/>
                <a:ext cx="18853193"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등록한 </a:t>
                </a:r>
                <a:r>
                  <a:rPr lang="ko-KR" altLang="en-US" dirty="0" err="1" smtClean="0">
                    <a:solidFill>
                      <a:schemeClr val="tx1"/>
                    </a:solidFill>
                  </a:rPr>
                  <a:t>맛집</a:t>
                </a:r>
                <a:r>
                  <a:rPr lang="ko-KR" altLang="en-US" dirty="0" smtClean="0">
                    <a:solidFill>
                      <a:schemeClr val="tx1"/>
                    </a:solidFill>
                  </a:rPr>
                  <a:t> 내용 수정 </a:t>
                </a:r>
                <a:r>
                  <a:rPr lang="ko-KR" altLang="en-US" dirty="0" err="1" smtClean="0">
                    <a:solidFill>
                      <a:schemeClr val="tx1"/>
                    </a:solidFill>
                  </a:rPr>
                  <a:t>요청드립니다</a:t>
                </a:r>
                <a:endParaRPr lang="ko-KR" altLang="en-US" dirty="0">
                  <a:solidFill>
                    <a:schemeClr val="tx1"/>
                  </a:solidFill>
                </a:endParaRPr>
              </a:p>
            </p:txBody>
          </p:sp>
          <p:sp>
            <p:nvSpPr>
              <p:cNvPr id="61" name="직사각형 60"/>
              <p:cNvSpPr/>
              <p:nvPr/>
            </p:nvSpPr>
            <p:spPr>
              <a:xfrm>
                <a:off x="0" y="17661683"/>
                <a:ext cx="12280897"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12. 21 02:44</a:t>
                </a:r>
                <a:endParaRPr lang="ko-KR" altLang="en-US" dirty="0">
                  <a:solidFill>
                    <a:schemeClr val="tx1"/>
                  </a:solidFill>
                </a:endParaRPr>
              </a:p>
            </p:txBody>
          </p:sp>
          <p:sp>
            <p:nvSpPr>
              <p:cNvPr id="62" name="직사각형 61"/>
              <p:cNvSpPr/>
              <p:nvPr/>
            </p:nvSpPr>
            <p:spPr>
              <a:xfrm>
                <a:off x="12280898" y="17661683"/>
                <a:ext cx="6715172" cy="1785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작성자명</a:t>
                </a:r>
                <a:endParaRPr lang="ko-KR" altLang="en-US" dirty="0">
                  <a:solidFill>
                    <a:schemeClr val="tx1"/>
                  </a:solidFill>
                </a:endParaRPr>
              </a:p>
            </p:txBody>
          </p:sp>
          <p:sp>
            <p:nvSpPr>
              <p:cNvPr id="63" name="직사각형 62"/>
              <p:cNvSpPr/>
              <p:nvPr/>
            </p:nvSpPr>
            <p:spPr>
              <a:xfrm>
                <a:off x="18853193" y="14661287"/>
                <a:ext cx="6565857" cy="4786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 완료</a:t>
                </a:r>
                <a:endParaRPr lang="ko-KR" altLang="en-US" dirty="0">
                  <a:solidFill>
                    <a:schemeClr val="tx1"/>
                  </a:solidFill>
                </a:endParaRP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커뮤니티</a:t>
            </a:r>
            <a:endParaRPr lang="ko-KR" altLang="en-US" dirty="0">
              <a:solidFill>
                <a:schemeClr val="tx1"/>
              </a:solidFill>
            </a:endParaRPr>
          </a:p>
        </p:txBody>
      </p:sp>
      <p:sp>
        <p:nvSpPr>
          <p:cNvPr id="18" name="직사각형 17"/>
          <p:cNvSpPr/>
          <p:nvPr/>
        </p:nvSpPr>
        <p:spPr>
          <a:xfrm>
            <a:off x="0" y="7088859"/>
            <a:ext cx="728023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최신 리뷰</a:t>
            </a:r>
            <a:endParaRPr lang="ko-KR" altLang="en-US" dirty="0">
              <a:solidFill>
                <a:schemeClr val="tx1"/>
              </a:solidFill>
            </a:endParaRPr>
          </a:p>
        </p:txBody>
      </p:sp>
      <p:sp>
        <p:nvSpPr>
          <p:cNvPr id="19" name="직사각형 18"/>
          <p:cNvSpPr/>
          <p:nvPr/>
        </p:nvSpPr>
        <p:spPr>
          <a:xfrm>
            <a:off x="728023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장소 등록</a:t>
            </a:r>
            <a:endParaRPr lang="ko-KR" altLang="en-US" dirty="0">
              <a:solidFill>
                <a:schemeClr val="tx1"/>
              </a:solidFill>
            </a:endParaRPr>
          </a:p>
        </p:txBody>
      </p:sp>
      <p:sp>
        <p:nvSpPr>
          <p:cNvPr id="67" name="직사각형 66"/>
          <p:cNvSpPr/>
          <p:nvPr/>
        </p:nvSpPr>
        <p:spPr>
          <a:xfrm>
            <a:off x="13709657" y="7088859"/>
            <a:ext cx="6494419"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의견 건의</a:t>
            </a:r>
            <a:endParaRPr lang="ko-KR" altLang="en-US" dirty="0">
              <a:solidFill>
                <a:schemeClr val="tx1"/>
              </a:solidFill>
            </a:endParaRPr>
          </a:p>
        </p:txBody>
      </p:sp>
      <p:sp>
        <p:nvSpPr>
          <p:cNvPr id="68" name="직사각형 67"/>
          <p:cNvSpPr/>
          <p:nvPr/>
        </p:nvSpPr>
        <p:spPr>
          <a:xfrm>
            <a:off x="20281953" y="7088859"/>
            <a:ext cx="5137097"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Q&amp;A</a:t>
            </a:r>
            <a:endParaRPr lang="ko-KR" altLang="en-US" dirty="0">
              <a:solidFill>
                <a:schemeClr val="tx1"/>
              </a:solidFill>
            </a:endParaRPr>
          </a:p>
        </p:txBody>
      </p:sp>
      <p:sp>
        <p:nvSpPr>
          <p:cNvPr id="65" name="직사각형 64"/>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1" name="직사각형 40"/>
          <p:cNvSpPr/>
          <p:nvPr/>
        </p:nvSpPr>
        <p:spPr>
          <a:xfrm>
            <a:off x="16281425" y="10732197"/>
            <a:ext cx="9137625" cy="36433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질문하기</a:t>
            </a:r>
            <a:endParaRPr lang="ko-KR" altLang="en-US" dirty="0">
              <a:solidFill>
                <a:schemeClr val="tx1"/>
              </a:solidFill>
            </a:endParaRPr>
          </a:p>
        </p:txBody>
      </p:sp>
      <p:sp>
        <p:nvSpPr>
          <p:cNvPr id="40" name="직사각형 39"/>
          <p:cNvSpPr/>
          <p:nvPr/>
        </p:nvSpPr>
        <p:spPr>
          <a:xfrm>
            <a:off x="0" y="19090443"/>
            <a:ext cx="25419050"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질문</a:t>
            </a:r>
            <a:r>
              <a:rPr lang="en-US" altLang="ko-KR" dirty="0" smtClean="0">
                <a:solidFill>
                  <a:schemeClr val="tx1"/>
                </a:solidFill>
              </a:rPr>
              <a:t>) </a:t>
            </a:r>
            <a:r>
              <a:rPr lang="ko-KR" altLang="en-US" dirty="0" smtClean="0">
                <a:solidFill>
                  <a:schemeClr val="tx1"/>
                </a:solidFill>
              </a:rPr>
              <a:t>레벨은 어떻게 올리나요</a:t>
            </a:r>
            <a:r>
              <a:rPr lang="en-US" altLang="ko-KR" dirty="0" smtClean="0">
                <a:solidFill>
                  <a:schemeClr val="tx1"/>
                </a:solidFill>
              </a:rPr>
              <a:t>?</a:t>
            </a:r>
            <a:endParaRPr lang="ko-KR" altLang="en-US" dirty="0">
              <a:solidFill>
                <a:schemeClr val="tx1"/>
              </a:solidFill>
            </a:endParaRPr>
          </a:p>
        </p:txBody>
      </p:sp>
      <p:sp>
        <p:nvSpPr>
          <p:cNvPr id="37" name="직사각형 36"/>
          <p:cNvSpPr/>
          <p:nvPr/>
        </p:nvSpPr>
        <p:spPr>
          <a:xfrm>
            <a:off x="0" y="14732725"/>
            <a:ext cx="17352995"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자주 묻는 질문</a:t>
            </a:r>
            <a:endParaRPr lang="ko-KR" altLang="en-US" dirty="0">
              <a:solidFill>
                <a:schemeClr val="tx1"/>
              </a:solidFill>
            </a:endParaRPr>
          </a:p>
        </p:txBody>
      </p:sp>
      <p:sp>
        <p:nvSpPr>
          <p:cNvPr id="39" name="직사각형 38"/>
          <p:cNvSpPr/>
          <p:nvPr/>
        </p:nvSpPr>
        <p:spPr>
          <a:xfrm>
            <a:off x="0" y="21947963"/>
            <a:ext cx="25419050"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질문</a:t>
            </a:r>
            <a:r>
              <a:rPr lang="en-US" altLang="ko-KR" dirty="0" smtClean="0">
                <a:solidFill>
                  <a:schemeClr val="tx1"/>
                </a:solidFill>
              </a:rPr>
              <a:t>) </a:t>
            </a:r>
            <a:r>
              <a:rPr lang="ko-KR" altLang="en-US" dirty="0" smtClean="0">
                <a:solidFill>
                  <a:schemeClr val="tx1"/>
                </a:solidFill>
              </a:rPr>
              <a:t>포인트는 어떻게 쌓나요</a:t>
            </a:r>
            <a:r>
              <a:rPr lang="en-US" altLang="ko-KR" dirty="0" smtClean="0">
                <a:solidFill>
                  <a:schemeClr val="tx1"/>
                </a:solidFill>
              </a:rPr>
              <a:t>?</a:t>
            </a:r>
            <a:endParaRPr lang="ko-KR" altLang="en-US" dirty="0">
              <a:solidFill>
                <a:schemeClr val="tx1"/>
              </a:solidFill>
            </a:endParaRPr>
          </a:p>
        </p:txBody>
      </p:sp>
      <p:sp>
        <p:nvSpPr>
          <p:cNvPr id="50" name="직사각형 49"/>
          <p:cNvSpPr/>
          <p:nvPr/>
        </p:nvSpPr>
        <p:spPr>
          <a:xfrm>
            <a:off x="0" y="31520655"/>
            <a:ext cx="25419050"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질문</a:t>
            </a:r>
            <a:r>
              <a:rPr lang="en-US" altLang="ko-KR" dirty="0" smtClean="0">
                <a:solidFill>
                  <a:schemeClr val="tx1"/>
                </a:solidFill>
              </a:rPr>
              <a:t>) </a:t>
            </a:r>
            <a:r>
              <a:rPr lang="ko-KR" altLang="en-US" dirty="0" err="1" smtClean="0">
                <a:solidFill>
                  <a:schemeClr val="tx1"/>
                </a:solidFill>
              </a:rPr>
              <a:t>맛집</a:t>
            </a:r>
            <a:r>
              <a:rPr lang="ko-KR" altLang="en-US" dirty="0" smtClean="0">
                <a:solidFill>
                  <a:schemeClr val="tx1"/>
                </a:solidFill>
              </a:rPr>
              <a:t> 선정 시 점수 기준은 어떻게 되나요</a:t>
            </a:r>
            <a:r>
              <a:rPr lang="en-US" altLang="ko-KR" dirty="0" smtClean="0">
                <a:solidFill>
                  <a:schemeClr val="tx1"/>
                </a:solidFill>
              </a:rPr>
              <a:t>?</a:t>
            </a:r>
            <a:endParaRPr lang="ko-KR" altLang="en-US" dirty="0">
              <a:solidFill>
                <a:schemeClr val="tx1"/>
              </a:solidFill>
            </a:endParaRPr>
          </a:p>
        </p:txBody>
      </p:sp>
      <p:sp>
        <p:nvSpPr>
          <p:cNvPr id="52" name="직사각형 51"/>
          <p:cNvSpPr/>
          <p:nvPr/>
        </p:nvSpPr>
        <p:spPr>
          <a:xfrm>
            <a:off x="17495871" y="14804163"/>
            <a:ext cx="7923179"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더보기</a:t>
            </a:r>
            <a:endParaRPr lang="ko-KR" altLang="en-US" dirty="0">
              <a:solidFill>
                <a:schemeClr val="tx1"/>
              </a:solidFill>
            </a:endParaRPr>
          </a:p>
        </p:txBody>
      </p:sp>
      <p:sp>
        <p:nvSpPr>
          <p:cNvPr id="64" name="직사각형 63"/>
          <p:cNvSpPr/>
          <p:nvPr/>
        </p:nvSpPr>
        <p:spPr>
          <a:xfrm>
            <a:off x="0" y="40109712"/>
            <a:ext cx="19353259"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사용법을 모르겠어요</a:t>
            </a:r>
            <a:endParaRPr lang="ko-KR" altLang="en-US" dirty="0">
              <a:solidFill>
                <a:schemeClr val="tx1"/>
              </a:solidFill>
            </a:endParaRPr>
          </a:p>
        </p:txBody>
      </p:sp>
      <p:sp>
        <p:nvSpPr>
          <p:cNvPr id="66" name="직사각형 65"/>
          <p:cNvSpPr/>
          <p:nvPr/>
        </p:nvSpPr>
        <p:spPr>
          <a:xfrm>
            <a:off x="0" y="35806935"/>
            <a:ext cx="17352995"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질문공간</a:t>
            </a:r>
            <a:endParaRPr lang="ko-KR" altLang="en-US" dirty="0">
              <a:solidFill>
                <a:schemeClr val="tx1"/>
              </a:solidFill>
            </a:endParaRPr>
          </a:p>
        </p:txBody>
      </p:sp>
      <p:sp>
        <p:nvSpPr>
          <p:cNvPr id="69" name="직사각형 68"/>
          <p:cNvSpPr/>
          <p:nvPr/>
        </p:nvSpPr>
        <p:spPr>
          <a:xfrm>
            <a:off x="0" y="42967232"/>
            <a:ext cx="19353259"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리뷰 등록할 때 사진 올리는 법이 뭔가요</a:t>
            </a:r>
            <a:endParaRPr lang="ko-KR" altLang="en-US" dirty="0">
              <a:solidFill>
                <a:schemeClr val="tx1"/>
              </a:solidFill>
            </a:endParaRPr>
          </a:p>
        </p:txBody>
      </p:sp>
      <p:sp>
        <p:nvSpPr>
          <p:cNvPr id="70" name="직사각형 69"/>
          <p:cNvSpPr/>
          <p:nvPr/>
        </p:nvSpPr>
        <p:spPr>
          <a:xfrm>
            <a:off x="0" y="46181942"/>
            <a:ext cx="19353259"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폐점 신고 합니다</a:t>
            </a:r>
            <a:endParaRPr lang="ko-KR" altLang="en-US" dirty="0">
              <a:solidFill>
                <a:schemeClr val="tx1"/>
              </a:solidFill>
            </a:endParaRPr>
          </a:p>
        </p:txBody>
      </p:sp>
      <p:sp>
        <p:nvSpPr>
          <p:cNvPr id="71" name="직사각형 70"/>
          <p:cNvSpPr/>
          <p:nvPr/>
        </p:nvSpPr>
        <p:spPr>
          <a:xfrm>
            <a:off x="17495871" y="35878373"/>
            <a:ext cx="7923179"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더보기</a:t>
            </a:r>
            <a:endParaRPr lang="ko-KR" altLang="en-US" dirty="0">
              <a:solidFill>
                <a:schemeClr val="tx1"/>
              </a:solidFill>
            </a:endParaRPr>
          </a:p>
        </p:txBody>
      </p:sp>
      <p:sp>
        <p:nvSpPr>
          <p:cNvPr id="73" name="직사각형 72"/>
          <p:cNvSpPr/>
          <p:nvPr/>
        </p:nvSpPr>
        <p:spPr>
          <a:xfrm>
            <a:off x="19496135" y="40109712"/>
            <a:ext cx="5922915"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작성자명</a:t>
            </a:r>
            <a:endParaRPr lang="ko-KR" altLang="en-US" dirty="0">
              <a:solidFill>
                <a:schemeClr val="tx1"/>
              </a:solidFill>
            </a:endParaRPr>
          </a:p>
        </p:txBody>
      </p:sp>
      <p:sp>
        <p:nvSpPr>
          <p:cNvPr id="74" name="직사각형 73"/>
          <p:cNvSpPr/>
          <p:nvPr/>
        </p:nvSpPr>
        <p:spPr>
          <a:xfrm>
            <a:off x="19496135" y="42895794"/>
            <a:ext cx="5922915"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작성자명</a:t>
            </a:r>
            <a:endParaRPr lang="ko-KR" altLang="en-US" dirty="0">
              <a:solidFill>
                <a:schemeClr val="tx1"/>
              </a:solidFill>
            </a:endParaRPr>
          </a:p>
        </p:txBody>
      </p:sp>
      <p:sp>
        <p:nvSpPr>
          <p:cNvPr id="75" name="직사각형 74"/>
          <p:cNvSpPr/>
          <p:nvPr/>
        </p:nvSpPr>
        <p:spPr>
          <a:xfrm>
            <a:off x="19496135" y="46110504"/>
            <a:ext cx="5922915" cy="3000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작성자명</a:t>
            </a:r>
            <a:endParaRPr lang="ko-KR" altLang="en-US" dirty="0">
              <a:solidFill>
                <a:schemeClr val="tx1"/>
              </a:solidFill>
            </a:endParaRPr>
          </a:p>
        </p:txBody>
      </p:sp>
      <p:sp>
        <p:nvSpPr>
          <p:cNvPr id="79" name="직사각형 78"/>
          <p:cNvSpPr/>
          <p:nvPr/>
        </p:nvSpPr>
        <p:spPr>
          <a:xfrm>
            <a:off x="0" y="24876921"/>
            <a:ext cx="25419050" cy="6500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답변</a:t>
            </a:r>
            <a:r>
              <a:rPr lang="en-US" altLang="ko-KR" dirty="0" smtClean="0">
                <a:solidFill>
                  <a:schemeClr val="tx1"/>
                </a:solidFill>
              </a:rPr>
              <a:t>)</a:t>
            </a:r>
            <a:r>
              <a:rPr lang="ko-KR" altLang="en-US" dirty="0" smtClean="0">
                <a:solidFill>
                  <a:schemeClr val="tx1"/>
                </a:solidFill>
              </a:rPr>
              <a:t> </a:t>
            </a:r>
            <a:endParaRPr lang="en-US" altLang="ko-KR" dirty="0" smtClean="0">
              <a:solidFill>
                <a:schemeClr val="tx1"/>
              </a:solidFill>
            </a:endParaRPr>
          </a:p>
          <a:p>
            <a:r>
              <a:rPr lang="ko-KR" altLang="en-US" dirty="0" smtClean="0">
                <a:solidFill>
                  <a:schemeClr val="tx1"/>
                </a:solidFill>
              </a:rPr>
              <a:t>리뷰 작성 시 </a:t>
            </a:r>
            <a:r>
              <a:rPr lang="en-US" altLang="ko-KR" dirty="0" smtClean="0">
                <a:solidFill>
                  <a:schemeClr val="tx1"/>
                </a:solidFill>
              </a:rPr>
              <a:t>10</a:t>
            </a:r>
            <a:r>
              <a:rPr lang="ko-KR" altLang="en-US" dirty="0" smtClean="0">
                <a:solidFill>
                  <a:schemeClr val="tx1"/>
                </a:solidFill>
              </a:rPr>
              <a:t>점</a:t>
            </a:r>
            <a:endParaRPr lang="en-US" altLang="ko-KR" dirty="0" smtClean="0">
              <a:solidFill>
                <a:schemeClr val="tx1"/>
              </a:solidFill>
            </a:endParaRPr>
          </a:p>
          <a:p>
            <a:r>
              <a:rPr lang="ko-KR" altLang="en-US" dirty="0" smtClean="0">
                <a:solidFill>
                  <a:schemeClr val="tx1"/>
                </a:solidFill>
              </a:rPr>
              <a:t>다른 사람이 </a:t>
            </a:r>
            <a:r>
              <a:rPr lang="ko-KR" altLang="en-US" dirty="0" err="1" smtClean="0">
                <a:solidFill>
                  <a:schemeClr val="tx1"/>
                </a:solidFill>
              </a:rPr>
              <a:t>좋아요를</a:t>
            </a:r>
            <a:r>
              <a:rPr lang="ko-KR" altLang="en-US" dirty="0" smtClean="0">
                <a:solidFill>
                  <a:schemeClr val="tx1"/>
                </a:solidFill>
              </a:rPr>
              <a:t> 누를 경우 </a:t>
            </a:r>
            <a:r>
              <a:rPr lang="en-US" altLang="ko-KR" dirty="0" smtClean="0">
                <a:solidFill>
                  <a:schemeClr val="tx1"/>
                </a:solidFill>
              </a:rPr>
              <a:t>1</a:t>
            </a:r>
            <a:r>
              <a:rPr lang="ko-KR" altLang="en-US" dirty="0" smtClean="0">
                <a:solidFill>
                  <a:schemeClr val="tx1"/>
                </a:solidFill>
              </a:rPr>
              <a:t>점</a:t>
            </a:r>
            <a:endParaRPr lang="en-US" altLang="ko-KR" dirty="0" smtClean="0">
              <a:solidFill>
                <a:schemeClr val="tx1"/>
              </a:solidFill>
            </a:endParaRPr>
          </a:p>
          <a:p>
            <a:r>
              <a:rPr lang="ko-KR" altLang="en-US" dirty="0" err="1" smtClean="0">
                <a:solidFill>
                  <a:schemeClr val="tx1"/>
                </a:solidFill>
              </a:rPr>
              <a:t>댓글</a:t>
            </a:r>
            <a:r>
              <a:rPr lang="ko-KR" altLang="en-US" dirty="0" smtClean="0">
                <a:solidFill>
                  <a:schemeClr val="tx1"/>
                </a:solidFill>
              </a:rPr>
              <a:t> 작성시 </a:t>
            </a:r>
            <a:r>
              <a:rPr lang="en-US" altLang="ko-KR" dirty="0" smtClean="0">
                <a:solidFill>
                  <a:schemeClr val="tx1"/>
                </a:solidFill>
              </a:rPr>
              <a:t>2</a:t>
            </a:r>
            <a:r>
              <a:rPr lang="ko-KR" altLang="en-US" dirty="0" smtClean="0">
                <a:solidFill>
                  <a:schemeClr val="tx1"/>
                </a:solidFill>
              </a:rPr>
              <a:t>점이 지급됩니다</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여행 다이어리</a:t>
            </a:r>
            <a:endParaRPr lang="ko-KR"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여행 다이어리 목록</a:t>
            </a:r>
            <a:endParaRPr lang="ko-KR" altLang="en-US" dirty="0">
              <a:solidFill>
                <a:schemeClr val="tx1"/>
              </a:solidFill>
            </a:endParaRPr>
          </a:p>
        </p:txBody>
      </p:sp>
      <p:sp>
        <p:nvSpPr>
          <p:cNvPr id="54" name="직사각형 53"/>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grpSp>
        <p:nvGrpSpPr>
          <p:cNvPr id="60" name="그룹 59"/>
          <p:cNvGrpSpPr/>
          <p:nvPr/>
        </p:nvGrpSpPr>
        <p:grpSpPr>
          <a:xfrm>
            <a:off x="-6439" y="9072626"/>
            <a:ext cx="25419050" cy="20216954"/>
            <a:chOff x="-6439" y="8231867"/>
            <a:chExt cx="25419050" cy="20216954"/>
          </a:xfrm>
        </p:grpSpPr>
        <p:sp>
          <p:nvSpPr>
            <p:cNvPr id="40" name="직사각형 39"/>
            <p:cNvSpPr/>
            <p:nvPr/>
          </p:nvSpPr>
          <p:spPr>
            <a:xfrm>
              <a:off x="-6439" y="8231867"/>
              <a:ext cx="25419050" cy="2021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직사각형 43"/>
            <p:cNvSpPr/>
            <p:nvPr/>
          </p:nvSpPr>
          <p:spPr>
            <a:xfrm>
              <a:off x="565065" y="8946247"/>
              <a:ext cx="2398610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부산 여행</a:t>
              </a:r>
              <a:endParaRPr lang="ko-KR" altLang="en-US" dirty="0">
                <a:solidFill>
                  <a:schemeClr val="tx1"/>
                </a:solidFill>
              </a:endParaRPr>
            </a:p>
          </p:txBody>
        </p:sp>
        <p:sp>
          <p:nvSpPr>
            <p:cNvPr id="45" name="직사각형 44"/>
            <p:cNvSpPr/>
            <p:nvPr/>
          </p:nvSpPr>
          <p:spPr>
            <a:xfrm>
              <a:off x="565065" y="11803767"/>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2013.12.28 ~ 2013.12.29</a:t>
              </a:r>
              <a:endParaRPr lang="ko-KR" altLang="en-US" dirty="0">
                <a:solidFill>
                  <a:schemeClr val="tx1"/>
                </a:solidFill>
              </a:endParaRPr>
            </a:p>
          </p:txBody>
        </p:sp>
        <p:sp>
          <p:nvSpPr>
            <p:cNvPr id="46" name="직사각형 45"/>
            <p:cNvSpPr/>
            <p:nvPr/>
          </p:nvSpPr>
          <p:spPr>
            <a:xfrm>
              <a:off x="565065" y="13804031"/>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9</a:t>
              </a:r>
              <a:r>
                <a:rPr lang="ko-KR" altLang="en-US" dirty="0" smtClean="0">
                  <a:solidFill>
                    <a:schemeClr val="tx1"/>
                  </a:solidFill>
                </a:rPr>
                <a:t>개의 여행 기록</a:t>
              </a:r>
              <a:endParaRPr lang="ko-KR" altLang="en-US" dirty="0">
                <a:solidFill>
                  <a:schemeClr val="tx1"/>
                </a:solidFill>
              </a:endParaRPr>
            </a:p>
          </p:txBody>
        </p:sp>
        <p:pic>
          <p:nvPicPr>
            <p:cNvPr id="57" name="그림 56" descr="KakaoTalk_d7a02584ce840cd0.jpg"/>
            <p:cNvPicPr>
              <a:picLocks noChangeAspect="1"/>
            </p:cNvPicPr>
            <p:nvPr/>
          </p:nvPicPr>
          <p:blipFill>
            <a:blip r:embed="rId2"/>
            <a:srcRect l="3133" t="40536" r="3352" b="33163"/>
            <a:stretch>
              <a:fillRect/>
            </a:stretch>
          </p:blipFill>
          <p:spPr>
            <a:xfrm>
              <a:off x="1214446" y="16128985"/>
              <a:ext cx="23353787" cy="11676894"/>
            </a:xfrm>
            <a:prstGeom prst="rect">
              <a:avLst/>
            </a:prstGeom>
          </p:spPr>
        </p:pic>
      </p:grpSp>
      <p:cxnSp>
        <p:nvCxnSpPr>
          <p:cNvPr id="58" name="직선 화살표 연결선 57"/>
          <p:cNvCxnSpPr/>
          <p:nvPr/>
        </p:nvCxnSpPr>
        <p:spPr>
          <a:xfrm rot="10800000" flipV="1">
            <a:off x="25419050" y="19304757"/>
            <a:ext cx="6650175" cy="357190"/>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31997785" y="17661683"/>
            <a:ext cx="9286940" cy="72152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기록마다 </a:t>
            </a:r>
            <a:r>
              <a:rPr lang="en-US" altLang="ko-KR" dirty="0" smtClean="0">
                <a:solidFill>
                  <a:schemeClr val="tx1"/>
                </a:solidFill>
              </a:rPr>
              <a:t>START / 2 / 3 / 4 / END </a:t>
            </a:r>
            <a:r>
              <a:rPr lang="ko-KR" altLang="en-US" dirty="0" err="1" smtClean="0">
                <a:solidFill>
                  <a:schemeClr val="tx1"/>
                </a:solidFill>
              </a:rPr>
              <a:t>이런식으로</a:t>
            </a:r>
            <a:r>
              <a:rPr lang="ko-KR" altLang="en-US" dirty="0" smtClean="0">
                <a:solidFill>
                  <a:schemeClr val="tx1"/>
                </a:solidFill>
              </a:rPr>
              <a:t> 기록 해줄 것</a:t>
            </a:r>
            <a:r>
              <a:rPr lang="en-US" altLang="ko-KR" dirty="0" smtClean="0">
                <a:solidFill>
                  <a:schemeClr val="tx1"/>
                </a:solidFill>
              </a:rPr>
              <a:t>.</a:t>
            </a:r>
            <a:endParaRPr lang="ko-KR" altLang="en-US" dirty="0">
              <a:solidFill>
                <a:schemeClr val="tx1"/>
              </a:solidFill>
            </a:endParaRPr>
          </a:p>
        </p:txBody>
      </p:sp>
      <p:grpSp>
        <p:nvGrpSpPr>
          <p:cNvPr id="61" name="그룹 60"/>
          <p:cNvGrpSpPr/>
          <p:nvPr/>
        </p:nvGrpSpPr>
        <p:grpSpPr>
          <a:xfrm>
            <a:off x="-6439" y="29806143"/>
            <a:ext cx="25419050" cy="20216954"/>
            <a:chOff x="-6439" y="8231867"/>
            <a:chExt cx="25419050" cy="20216954"/>
          </a:xfrm>
        </p:grpSpPr>
        <p:sp>
          <p:nvSpPr>
            <p:cNvPr id="62" name="직사각형 61"/>
            <p:cNvSpPr/>
            <p:nvPr/>
          </p:nvSpPr>
          <p:spPr>
            <a:xfrm>
              <a:off x="-6439" y="8231867"/>
              <a:ext cx="25419050" cy="2021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직사각형 62"/>
            <p:cNvSpPr/>
            <p:nvPr/>
          </p:nvSpPr>
          <p:spPr>
            <a:xfrm>
              <a:off x="565065" y="8946247"/>
              <a:ext cx="2398610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부산 여행</a:t>
              </a:r>
              <a:endParaRPr lang="ko-KR" altLang="en-US" dirty="0">
                <a:solidFill>
                  <a:schemeClr val="tx1"/>
                </a:solidFill>
              </a:endParaRPr>
            </a:p>
          </p:txBody>
        </p:sp>
        <p:sp>
          <p:nvSpPr>
            <p:cNvPr id="64" name="직사각형 63"/>
            <p:cNvSpPr/>
            <p:nvPr/>
          </p:nvSpPr>
          <p:spPr>
            <a:xfrm>
              <a:off x="565065" y="11803767"/>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2013.12.28 ~ 2013.12.29</a:t>
              </a:r>
              <a:endParaRPr lang="ko-KR" altLang="en-US" dirty="0">
                <a:solidFill>
                  <a:schemeClr val="tx1"/>
                </a:solidFill>
              </a:endParaRPr>
            </a:p>
          </p:txBody>
        </p:sp>
        <p:sp>
          <p:nvSpPr>
            <p:cNvPr id="65" name="직사각형 64"/>
            <p:cNvSpPr/>
            <p:nvPr/>
          </p:nvSpPr>
          <p:spPr>
            <a:xfrm>
              <a:off x="565065" y="13804031"/>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9</a:t>
              </a:r>
              <a:r>
                <a:rPr lang="ko-KR" altLang="en-US" dirty="0" smtClean="0">
                  <a:solidFill>
                    <a:schemeClr val="tx1"/>
                  </a:solidFill>
                </a:rPr>
                <a:t>개의 여행 기록</a:t>
              </a:r>
              <a:endParaRPr lang="ko-KR" altLang="en-US" dirty="0">
                <a:solidFill>
                  <a:schemeClr val="tx1"/>
                </a:solidFill>
              </a:endParaRPr>
            </a:p>
          </p:txBody>
        </p:sp>
        <p:pic>
          <p:nvPicPr>
            <p:cNvPr id="66" name="그림 65" descr="KakaoTalk_d7a02584ce840cd0.jpg"/>
            <p:cNvPicPr>
              <a:picLocks noChangeAspect="1"/>
            </p:cNvPicPr>
            <p:nvPr/>
          </p:nvPicPr>
          <p:blipFill>
            <a:blip r:embed="rId2"/>
            <a:srcRect l="3133" t="40536" r="3352" b="33163"/>
            <a:stretch>
              <a:fillRect/>
            </a:stretch>
          </p:blipFill>
          <p:spPr>
            <a:xfrm>
              <a:off x="1214446" y="16128985"/>
              <a:ext cx="23353787" cy="11676894"/>
            </a:xfrm>
            <a:prstGeom prst="rect">
              <a:avLst/>
            </a:prstGeom>
          </p:spPr>
        </p:pic>
      </p:grpSp>
      <p:sp>
        <p:nvSpPr>
          <p:cNvPr id="67" name="직사각형 66"/>
          <p:cNvSpPr/>
          <p:nvPr/>
        </p:nvSpPr>
        <p:spPr>
          <a:xfrm>
            <a:off x="19281821" y="7160297"/>
            <a:ext cx="6137229"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작성하기</a:t>
            </a:r>
            <a:endParaRPr lang="ko-KR"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여행 다이어리 목록</a:t>
            </a:r>
            <a:endParaRPr lang="ko-KR" altLang="en-US" dirty="0">
              <a:solidFill>
                <a:schemeClr val="tx1"/>
              </a:solidFill>
            </a:endParaRPr>
          </a:p>
        </p:txBody>
      </p:sp>
      <p:sp>
        <p:nvSpPr>
          <p:cNvPr id="54" name="직사각형 53"/>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grpSp>
        <p:nvGrpSpPr>
          <p:cNvPr id="2" name="그룹 59"/>
          <p:cNvGrpSpPr/>
          <p:nvPr/>
        </p:nvGrpSpPr>
        <p:grpSpPr>
          <a:xfrm>
            <a:off x="-6439" y="8231867"/>
            <a:ext cx="25419050" cy="20216954"/>
            <a:chOff x="-6439" y="8231867"/>
            <a:chExt cx="25419050" cy="20216954"/>
          </a:xfrm>
        </p:grpSpPr>
        <p:sp>
          <p:nvSpPr>
            <p:cNvPr id="40" name="직사각형 39"/>
            <p:cNvSpPr/>
            <p:nvPr/>
          </p:nvSpPr>
          <p:spPr>
            <a:xfrm>
              <a:off x="-6439" y="8231867"/>
              <a:ext cx="25419050" cy="2021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직사각형 43"/>
            <p:cNvSpPr/>
            <p:nvPr/>
          </p:nvSpPr>
          <p:spPr>
            <a:xfrm>
              <a:off x="565065" y="8946247"/>
              <a:ext cx="2398610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부산 여행</a:t>
              </a:r>
              <a:endParaRPr lang="ko-KR" altLang="en-US" dirty="0">
                <a:solidFill>
                  <a:schemeClr val="tx1"/>
                </a:solidFill>
              </a:endParaRPr>
            </a:p>
          </p:txBody>
        </p:sp>
        <p:sp>
          <p:nvSpPr>
            <p:cNvPr id="45" name="직사각형 44"/>
            <p:cNvSpPr/>
            <p:nvPr/>
          </p:nvSpPr>
          <p:spPr>
            <a:xfrm>
              <a:off x="565065" y="11803767"/>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2013.12.28 ~ 2013.12.29</a:t>
              </a:r>
              <a:endParaRPr lang="ko-KR" altLang="en-US" dirty="0">
                <a:solidFill>
                  <a:schemeClr val="tx1"/>
                </a:solidFill>
              </a:endParaRPr>
            </a:p>
          </p:txBody>
        </p:sp>
        <p:sp>
          <p:nvSpPr>
            <p:cNvPr id="46" name="직사각형 45"/>
            <p:cNvSpPr/>
            <p:nvPr/>
          </p:nvSpPr>
          <p:spPr>
            <a:xfrm>
              <a:off x="565065" y="13804031"/>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9</a:t>
              </a:r>
              <a:r>
                <a:rPr lang="ko-KR" altLang="en-US" dirty="0" smtClean="0">
                  <a:solidFill>
                    <a:schemeClr val="tx1"/>
                  </a:solidFill>
                </a:rPr>
                <a:t>개의 여행 기록</a:t>
              </a:r>
              <a:endParaRPr lang="ko-KR" altLang="en-US" dirty="0">
                <a:solidFill>
                  <a:schemeClr val="tx1"/>
                </a:solidFill>
              </a:endParaRPr>
            </a:p>
          </p:txBody>
        </p:sp>
        <p:pic>
          <p:nvPicPr>
            <p:cNvPr id="57" name="그림 56" descr="KakaoTalk_d7a02584ce840cd0.jpg"/>
            <p:cNvPicPr>
              <a:picLocks noChangeAspect="1"/>
            </p:cNvPicPr>
            <p:nvPr/>
          </p:nvPicPr>
          <p:blipFill>
            <a:blip r:embed="rId2"/>
            <a:srcRect l="3133" t="40536" r="3352" b="33163"/>
            <a:stretch>
              <a:fillRect/>
            </a:stretch>
          </p:blipFill>
          <p:spPr>
            <a:xfrm>
              <a:off x="1214446" y="16128985"/>
              <a:ext cx="23353787" cy="11676894"/>
            </a:xfrm>
            <a:prstGeom prst="rect">
              <a:avLst/>
            </a:prstGeom>
          </p:spPr>
        </p:pic>
      </p:grpSp>
      <p:cxnSp>
        <p:nvCxnSpPr>
          <p:cNvPr id="58" name="직선 화살표 연결선 57"/>
          <p:cNvCxnSpPr/>
          <p:nvPr/>
        </p:nvCxnSpPr>
        <p:spPr>
          <a:xfrm rot="10800000" flipV="1">
            <a:off x="25419050" y="19304757"/>
            <a:ext cx="6650175" cy="357190"/>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31997785" y="17661683"/>
            <a:ext cx="9286940" cy="72152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기록마다 </a:t>
            </a:r>
            <a:r>
              <a:rPr lang="en-US" altLang="ko-KR" dirty="0" smtClean="0">
                <a:solidFill>
                  <a:schemeClr val="tx1"/>
                </a:solidFill>
              </a:rPr>
              <a:t>START / 2 / 3 / 4 / END </a:t>
            </a:r>
            <a:r>
              <a:rPr lang="ko-KR" altLang="en-US" dirty="0" err="1" smtClean="0">
                <a:solidFill>
                  <a:schemeClr val="tx1"/>
                </a:solidFill>
              </a:rPr>
              <a:t>이런식으로</a:t>
            </a:r>
            <a:r>
              <a:rPr lang="ko-KR" altLang="en-US" dirty="0" smtClean="0">
                <a:solidFill>
                  <a:schemeClr val="tx1"/>
                </a:solidFill>
              </a:rPr>
              <a:t> 기록 해줄 것</a:t>
            </a:r>
            <a:r>
              <a:rPr lang="en-US" altLang="ko-KR" dirty="0" smtClean="0">
                <a:solidFill>
                  <a:schemeClr val="tx1"/>
                </a:solidFill>
              </a:rPr>
              <a:t>.</a:t>
            </a:r>
            <a:endParaRPr lang="ko-KR" altLang="en-US" dirty="0">
              <a:solidFill>
                <a:schemeClr val="tx1"/>
              </a:solidFill>
            </a:endParaRPr>
          </a:p>
        </p:txBody>
      </p:sp>
      <p:sp>
        <p:nvSpPr>
          <p:cNvPr id="18" name="직사각형 17"/>
          <p:cNvSpPr/>
          <p:nvPr/>
        </p:nvSpPr>
        <p:spPr>
          <a:xfrm>
            <a:off x="0" y="29306077"/>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2013.12.28 01:19</a:t>
            </a:r>
            <a:endParaRPr lang="ko-KR" altLang="en-US" dirty="0">
              <a:solidFill>
                <a:schemeClr val="tx1"/>
              </a:solidFill>
            </a:endParaRPr>
          </a:p>
        </p:txBody>
      </p:sp>
      <p:grpSp>
        <p:nvGrpSpPr>
          <p:cNvPr id="34" name="그룹 33"/>
          <p:cNvGrpSpPr/>
          <p:nvPr/>
        </p:nvGrpSpPr>
        <p:grpSpPr>
          <a:xfrm>
            <a:off x="-1" y="31751466"/>
            <a:ext cx="25419051" cy="17430872"/>
            <a:chOff x="-1" y="4374215"/>
            <a:chExt cx="25419051" cy="17430872"/>
          </a:xfrm>
        </p:grpSpPr>
        <p:sp>
          <p:nvSpPr>
            <p:cNvPr id="20" name="직사각형 19"/>
            <p:cNvSpPr/>
            <p:nvPr/>
          </p:nvSpPr>
          <p:spPr>
            <a:xfrm>
              <a:off x="565065" y="4374215"/>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21" name="직사각형 20"/>
            <p:cNvSpPr/>
            <p:nvPr/>
          </p:nvSpPr>
          <p:spPr>
            <a:xfrm>
              <a:off x="5208535" y="4374215"/>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22" name="직사각형 21"/>
            <p:cNvSpPr/>
            <p:nvPr/>
          </p:nvSpPr>
          <p:spPr>
            <a:xfrm>
              <a:off x="5208535" y="6374479"/>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23" name="직사각형 22"/>
            <p:cNvSpPr/>
            <p:nvPr/>
          </p:nvSpPr>
          <p:spPr>
            <a:xfrm>
              <a:off x="17924499"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24" name="직사각형 23"/>
            <p:cNvSpPr/>
            <p:nvPr/>
          </p:nvSpPr>
          <p:spPr>
            <a:xfrm>
              <a:off x="1208007" y="862906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25" name="직사각형 24"/>
            <p:cNvSpPr/>
            <p:nvPr/>
          </p:nvSpPr>
          <p:spPr>
            <a:xfrm>
              <a:off x="9637691"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26" name="그룹 25"/>
            <p:cNvGrpSpPr/>
            <p:nvPr/>
          </p:nvGrpSpPr>
          <p:grpSpPr>
            <a:xfrm>
              <a:off x="0" y="14038347"/>
              <a:ext cx="25419049" cy="580632"/>
              <a:chOff x="0" y="27162937"/>
              <a:chExt cx="25419050" cy="1214439"/>
            </a:xfrm>
          </p:grpSpPr>
          <p:sp>
            <p:nvSpPr>
              <p:cNvPr id="27" name="직사각형 26"/>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8" name="직사각형 27"/>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29" name="그룹 28"/>
            <p:cNvGrpSpPr/>
            <p:nvPr/>
          </p:nvGrpSpPr>
          <p:grpSpPr>
            <a:xfrm>
              <a:off x="-1" y="14518411"/>
              <a:ext cx="25419051" cy="7286676"/>
              <a:chOff x="152399" y="10455969"/>
              <a:chExt cx="25419051" cy="7286676"/>
            </a:xfrm>
          </p:grpSpPr>
          <p:sp>
            <p:nvSpPr>
              <p:cNvPr id="30" name="직사각형 29"/>
              <p:cNvSpPr/>
              <p:nvPr/>
            </p:nvSpPr>
            <p:spPr>
              <a:xfrm>
                <a:off x="152400" y="10455969"/>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sp>
            <p:nvSpPr>
              <p:cNvPr id="31" name="직사각형 30"/>
              <p:cNvSpPr/>
              <p:nvPr/>
            </p:nvSpPr>
            <p:spPr>
              <a:xfrm>
                <a:off x="152399" y="15456629"/>
                <a:ext cx="1128076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리뷰가 좋아요</a:t>
                </a:r>
                <a:r>
                  <a:rPr lang="en-US" altLang="ko-KR" dirty="0" smtClean="0">
                    <a:solidFill>
                      <a:schemeClr val="tx1"/>
                    </a:solidFill>
                  </a:rPr>
                  <a:t>! 63</a:t>
                </a:r>
                <a:endParaRPr lang="ko-KR" altLang="en-US" dirty="0" smtClean="0">
                  <a:solidFill>
                    <a:schemeClr val="tx1"/>
                  </a:solidFill>
                </a:endParaRPr>
              </a:p>
            </p:txBody>
          </p:sp>
          <p:sp>
            <p:nvSpPr>
              <p:cNvPr id="32" name="직사각형 31"/>
              <p:cNvSpPr/>
              <p:nvPr/>
            </p:nvSpPr>
            <p:spPr>
              <a:xfrm>
                <a:off x="1843408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a:t>
                </a:r>
                <a:endParaRPr lang="ko-KR" altLang="en-US" dirty="0">
                  <a:solidFill>
                    <a:schemeClr val="tx1"/>
                  </a:solidFill>
                </a:endParaRPr>
              </a:p>
            </p:txBody>
          </p:sp>
          <p:sp>
            <p:nvSpPr>
              <p:cNvPr id="33" name="직사각형 32"/>
              <p:cNvSpPr/>
              <p:nvPr/>
            </p:nvSpPr>
            <p:spPr>
              <a:xfrm>
                <a:off x="1148464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댓글</a:t>
                </a:r>
                <a:r>
                  <a:rPr lang="ko-KR" altLang="en-US" dirty="0" smtClean="0">
                    <a:solidFill>
                      <a:schemeClr val="tx1"/>
                    </a:solidFill>
                  </a:rPr>
                  <a:t> </a:t>
                </a:r>
                <a:r>
                  <a:rPr lang="en-US" altLang="ko-KR" dirty="0" smtClean="0">
                    <a:solidFill>
                      <a:schemeClr val="tx1"/>
                    </a:solidFill>
                  </a:rPr>
                  <a:t>3</a:t>
                </a:r>
                <a:r>
                  <a:rPr lang="ko-KR" altLang="en-US" dirty="0" smtClean="0">
                    <a:solidFill>
                      <a:schemeClr val="tx1"/>
                    </a:solidFill>
                  </a:rPr>
                  <a:t>개</a:t>
                </a:r>
                <a:endParaRPr lang="ko-KR" altLang="en-US" dirty="0">
                  <a:solidFill>
                    <a:schemeClr val="tx1"/>
                  </a:solidFill>
                </a:endParaRPr>
              </a:p>
            </p:txBody>
          </p:sp>
        </p:grpSp>
      </p:grpSp>
      <p:sp>
        <p:nvSpPr>
          <p:cNvPr id="36" name="직사각형 35"/>
          <p:cNvSpPr/>
          <p:nvPr/>
        </p:nvSpPr>
        <p:spPr>
          <a:xfrm>
            <a:off x="20424829" y="29591829"/>
            <a:ext cx="4994221" cy="1382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mtClean="0">
                <a:solidFill>
                  <a:schemeClr val="tx1"/>
                </a:solidFill>
              </a:rPr>
              <a:t>여행시작</a:t>
            </a:r>
            <a:endParaRPr lang="ko-KR" altLang="en-US" dirty="0">
              <a:solidFill>
                <a:schemeClr val="tx1"/>
              </a:solidFill>
            </a:endParaRPr>
          </a:p>
        </p:txBody>
      </p:sp>
      <p:sp>
        <p:nvSpPr>
          <p:cNvPr id="37" name="직사각형 36"/>
          <p:cNvSpPr/>
          <p:nvPr/>
        </p:nvSpPr>
        <p:spPr>
          <a:xfrm>
            <a:off x="0" y="27663003"/>
            <a:ext cx="7637427"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1 day</a:t>
            </a:r>
            <a:endParaRPr lang="ko-KR"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여행 다이어리 목록</a:t>
            </a:r>
            <a:endParaRPr lang="ko-KR" altLang="en-US" dirty="0">
              <a:solidFill>
                <a:schemeClr val="tx1"/>
              </a:solidFill>
            </a:endParaRPr>
          </a:p>
        </p:txBody>
      </p:sp>
      <p:sp>
        <p:nvSpPr>
          <p:cNvPr id="54" name="직사각형 53"/>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grpSp>
        <p:nvGrpSpPr>
          <p:cNvPr id="29" name="그룹 28"/>
          <p:cNvGrpSpPr/>
          <p:nvPr/>
        </p:nvGrpSpPr>
        <p:grpSpPr>
          <a:xfrm>
            <a:off x="-1" y="29306077"/>
            <a:ext cx="25419051" cy="19876261"/>
            <a:chOff x="-1" y="29306077"/>
            <a:chExt cx="25419051" cy="19876261"/>
          </a:xfrm>
        </p:grpSpPr>
        <p:sp>
          <p:nvSpPr>
            <p:cNvPr id="18" name="직사각형 17"/>
            <p:cNvSpPr/>
            <p:nvPr/>
          </p:nvSpPr>
          <p:spPr>
            <a:xfrm>
              <a:off x="0" y="29306077"/>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2013.12.29 02:49</a:t>
              </a:r>
              <a:endParaRPr lang="ko-KR" altLang="en-US" dirty="0">
                <a:solidFill>
                  <a:schemeClr val="tx1"/>
                </a:solidFill>
              </a:endParaRPr>
            </a:p>
          </p:txBody>
        </p:sp>
        <p:grpSp>
          <p:nvGrpSpPr>
            <p:cNvPr id="3" name="그룹 33"/>
            <p:cNvGrpSpPr/>
            <p:nvPr/>
          </p:nvGrpSpPr>
          <p:grpSpPr>
            <a:xfrm>
              <a:off x="-1" y="31751466"/>
              <a:ext cx="25419051" cy="17430872"/>
              <a:chOff x="-1" y="4374215"/>
              <a:chExt cx="25419051" cy="17430872"/>
            </a:xfrm>
          </p:grpSpPr>
          <p:sp>
            <p:nvSpPr>
              <p:cNvPr id="20" name="직사각형 19"/>
              <p:cNvSpPr/>
              <p:nvPr/>
            </p:nvSpPr>
            <p:spPr>
              <a:xfrm>
                <a:off x="565065" y="4374215"/>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21" name="직사각형 20"/>
              <p:cNvSpPr/>
              <p:nvPr/>
            </p:nvSpPr>
            <p:spPr>
              <a:xfrm>
                <a:off x="5208535" y="4374215"/>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22" name="직사각형 21"/>
              <p:cNvSpPr/>
              <p:nvPr/>
            </p:nvSpPr>
            <p:spPr>
              <a:xfrm>
                <a:off x="5208535" y="6374479"/>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23" name="직사각형 22"/>
              <p:cNvSpPr/>
              <p:nvPr/>
            </p:nvSpPr>
            <p:spPr>
              <a:xfrm>
                <a:off x="17924499"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24" name="직사각형 23"/>
              <p:cNvSpPr/>
              <p:nvPr/>
            </p:nvSpPr>
            <p:spPr>
              <a:xfrm>
                <a:off x="1208007" y="862906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25" name="직사각형 24"/>
              <p:cNvSpPr/>
              <p:nvPr/>
            </p:nvSpPr>
            <p:spPr>
              <a:xfrm>
                <a:off x="9637691"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4" name="그룹 25"/>
              <p:cNvGrpSpPr/>
              <p:nvPr/>
            </p:nvGrpSpPr>
            <p:grpSpPr>
              <a:xfrm>
                <a:off x="0" y="14038347"/>
                <a:ext cx="25419049" cy="580632"/>
                <a:chOff x="0" y="27162937"/>
                <a:chExt cx="25419050" cy="1214439"/>
              </a:xfrm>
            </p:grpSpPr>
            <p:sp>
              <p:nvSpPr>
                <p:cNvPr id="27" name="직사각형 26"/>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8" name="직사각형 27"/>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5" name="그룹 28"/>
              <p:cNvGrpSpPr/>
              <p:nvPr/>
            </p:nvGrpSpPr>
            <p:grpSpPr>
              <a:xfrm>
                <a:off x="-1" y="14518411"/>
                <a:ext cx="25419051" cy="7286676"/>
                <a:chOff x="152399" y="10455969"/>
                <a:chExt cx="25419051" cy="7286676"/>
              </a:xfrm>
            </p:grpSpPr>
            <p:sp>
              <p:nvSpPr>
                <p:cNvPr id="30" name="직사각형 29"/>
                <p:cNvSpPr/>
                <p:nvPr/>
              </p:nvSpPr>
              <p:spPr>
                <a:xfrm>
                  <a:off x="152400" y="10455969"/>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sp>
              <p:nvSpPr>
                <p:cNvPr id="31" name="직사각형 30"/>
                <p:cNvSpPr/>
                <p:nvPr/>
              </p:nvSpPr>
              <p:spPr>
                <a:xfrm>
                  <a:off x="152399" y="15456629"/>
                  <a:ext cx="1128076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리뷰가 좋아요</a:t>
                  </a:r>
                  <a:r>
                    <a:rPr lang="en-US" altLang="ko-KR" dirty="0" smtClean="0">
                      <a:solidFill>
                        <a:schemeClr val="tx1"/>
                      </a:solidFill>
                    </a:rPr>
                    <a:t>! 63</a:t>
                  </a:r>
                  <a:endParaRPr lang="ko-KR" altLang="en-US" dirty="0" smtClean="0">
                    <a:solidFill>
                      <a:schemeClr val="tx1"/>
                    </a:solidFill>
                  </a:endParaRPr>
                </a:p>
              </p:txBody>
            </p:sp>
            <p:sp>
              <p:nvSpPr>
                <p:cNvPr id="32" name="직사각형 31"/>
                <p:cNvSpPr/>
                <p:nvPr/>
              </p:nvSpPr>
              <p:spPr>
                <a:xfrm>
                  <a:off x="1843408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a:t>
                  </a:r>
                  <a:endParaRPr lang="ko-KR" altLang="en-US" dirty="0">
                    <a:solidFill>
                      <a:schemeClr val="tx1"/>
                    </a:solidFill>
                  </a:endParaRPr>
                </a:p>
              </p:txBody>
            </p:sp>
            <p:sp>
              <p:nvSpPr>
                <p:cNvPr id="33" name="직사각형 32"/>
                <p:cNvSpPr/>
                <p:nvPr/>
              </p:nvSpPr>
              <p:spPr>
                <a:xfrm>
                  <a:off x="1148464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댓글</a:t>
                  </a:r>
                  <a:r>
                    <a:rPr lang="ko-KR" altLang="en-US" dirty="0" smtClean="0">
                      <a:solidFill>
                        <a:schemeClr val="tx1"/>
                      </a:solidFill>
                    </a:rPr>
                    <a:t> </a:t>
                  </a:r>
                  <a:r>
                    <a:rPr lang="en-US" altLang="ko-KR" dirty="0" smtClean="0">
                      <a:solidFill>
                        <a:schemeClr val="tx1"/>
                      </a:solidFill>
                    </a:rPr>
                    <a:t>3</a:t>
                  </a:r>
                  <a:r>
                    <a:rPr lang="ko-KR" altLang="en-US" dirty="0" smtClean="0">
                      <a:solidFill>
                        <a:schemeClr val="tx1"/>
                      </a:solidFill>
                    </a:rPr>
                    <a:t>개</a:t>
                  </a:r>
                  <a:endParaRPr lang="ko-KR" altLang="en-US" dirty="0">
                    <a:solidFill>
                      <a:schemeClr val="tx1"/>
                    </a:solidFill>
                  </a:endParaRPr>
                </a:p>
              </p:txBody>
            </p:sp>
          </p:grpSp>
        </p:grpSp>
        <p:sp>
          <p:nvSpPr>
            <p:cNvPr id="36" name="직사각형 35"/>
            <p:cNvSpPr/>
            <p:nvPr/>
          </p:nvSpPr>
          <p:spPr>
            <a:xfrm>
              <a:off x="20139077" y="29377515"/>
              <a:ext cx="5279973" cy="1596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mtClean="0">
                  <a:solidFill>
                    <a:schemeClr val="tx1"/>
                  </a:solidFill>
                </a:rPr>
                <a:t>여행마침</a:t>
              </a:r>
              <a:endParaRPr lang="ko-KR" altLang="en-US" dirty="0">
                <a:solidFill>
                  <a:schemeClr val="tx1"/>
                </a:solidFill>
              </a:endParaRPr>
            </a:p>
          </p:txBody>
        </p:sp>
      </p:grpSp>
      <p:grpSp>
        <p:nvGrpSpPr>
          <p:cNvPr id="34" name="그룹 33"/>
          <p:cNvGrpSpPr/>
          <p:nvPr/>
        </p:nvGrpSpPr>
        <p:grpSpPr>
          <a:xfrm>
            <a:off x="-1" y="7946115"/>
            <a:ext cx="25419051" cy="19876261"/>
            <a:chOff x="-1" y="29306077"/>
            <a:chExt cx="25419051" cy="19876261"/>
          </a:xfrm>
        </p:grpSpPr>
        <p:sp>
          <p:nvSpPr>
            <p:cNvPr id="35" name="직사각형 34"/>
            <p:cNvSpPr/>
            <p:nvPr/>
          </p:nvSpPr>
          <p:spPr>
            <a:xfrm>
              <a:off x="0" y="29306077"/>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2013.12.28 14:30</a:t>
              </a:r>
              <a:endParaRPr lang="ko-KR" altLang="en-US" dirty="0">
                <a:solidFill>
                  <a:schemeClr val="tx1"/>
                </a:solidFill>
              </a:endParaRPr>
            </a:p>
          </p:txBody>
        </p:sp>
        <p:grpSp>
          <p:nvGrpSpPr>
            <p:cNvPr id="37" name="그룹 33"/>
            <p:cNvGrpSpPr/>
            <p:nvPr/>
          </p:nvGrpSpPr>
          <p:grpSpPr>
            <a:xfrm>
              <a:off x="-1" y="31751466"/>
              <a:ext cx="25419051" cy="17430872"/>
              <a:chOff x="-1" y="4374215"/>
              <a:chExt cx="25419051" cy="17430872"/>
            </a:xfrm>
          </p:grpSpPr>
          <p:sp>
            <p:nvSpPr>
              <p:cNvPr id="39" name="직사각형 38"/>
              <p:cNvSpPr/>
              <p:nvPr/>
            </p:nvSpPr>
            <p:spPr>
              <a:xfrm>
                <a:off x="565065" y="4374215"/>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41" name="직사각형 40"/>
              <p:cNvSpPr/>
              <p:nvPr/>
            </p:nvSpPr>
            <p:spPr>
              <a:xfrm>
                <a:off x="5208535" y="4374215"/>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42" name="직사각형 41"/>
              <p:cNvSpPr/>
              <p:nvPr/>
            </p:nvSpPr>
            <p:spPr>
              <a:xfrm>
                <a:off x="5208535" y="6374479"/>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43" name="직사각형 42"/>
              <p:cNvSpPr/>
              <p:nvPr/>
            </p:nvSpPr>
            <p:spPr>
              <a:xfrm>
                <a:off x="17924499"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47" name="직사각형 46"/>
              <p:cNvSpPr/>
              <p:nvPr/>
            </p:nvSpPr>
            <p:spPr>
              <a:xfrm>
                <a:off x="1208007" y="862906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48" name="직사각형 47"/>
              <p:cNvSpPr/>
              <p:nvPr/>
            </p:nvSpPr>
            <p:spPr>
              <a:xfrm>
                <a:off x="9637691" y="8720501"/>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49" name="그룹 25"/>
              <p:cNvGrpSpPr/>
              <p:nvPr/>
            </p:nvGrpSpPr>
            <p:grpSpPr>
              <a:xfrm>
                <a:off x="0" y="14038347"/>
                <a:ext cx="25419049" cy="580632"/>
                <a:chOff x="0" y="27162937"/>
                <a:chExt cx="25419050" cy="1214439"/>
              </a:xfrm>
            </p:grpSpPr>
            <p:sp>
              <p:nvSpPr>
                <p:cNvPr id="56" name="직사각형 55"/>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0" name="직사각형 59"/>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50" name="그룹 28"/>
              <p:cNvGrpSpPr/>
              <p:nvPr/>
            </p:nvGrpSpPr>
            <p:grpSpPr>
              <a:xfrm>
                <a:off x="-1" y="14518411"/>
                <a:ext cx="25419051" cy="7286676"/>
                <a:chOff x="152399" y="10455969"/>
                <a:chExt cx="25419051" cy="7286676"/>
              </a:xfrm>
            </p:grpSpPr>
            <p:sp>
              <p:nvSpPr>
                <p:cNvPr id="51" name="직사각형 50"/>
                <p:cNvSpPr/>
                <p:nvPr/>
              </p:nvSpPr>
              <p:spPr>
                <a:xfrm>
                  <a:off x="152400" y="10455969"/>
                  <a:ext cx="25419050" cy="5072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sp>
              <p:nvSpPr>
                <p:cNvPr id="52" name="직사각형 51"/>
                <p:cNvSpPr/>
                <p:nvPr/>
              </p:nvSpPr>
              <p:spPr>
                <a:xfrm>
                  <a:off x="152399" y="15456629"/>
                  <a:ext cx="1128076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 리뷰가 좋아요</a:t>
                  </a:r>
                  <a:r>
                    <a:rPr lang="en-US" altLang="ko-KR" dirty="0" smtClean="0">
                      <a:solidFill>
                        <a:schemeClr val="tx1"/>
                      </a:solidFill>
                    </a:rPr>
                    <a:t>! 63</a:t>
                  </a:r>
                  <a:endParaRPr lang="ko-KR" altLang="en-US" dirty="0" smtClean="0">
                    <a:solidFill>
                      <a:schemeClr val="tx1"/>
                    </a:solidFill>
                  </a:endParaRPr>
                </a:p>
              </p:txBody>
            </p:sp>
            <p:sp>
              <p:nvSpPr>
                <p:cNvPr id="53" name="직사각형 52"/>
                <p:cNvSpPr/>
                <p:nvPr/>
              </p:nvSpPr>
              <p:spPr>
                <a:xfrm>
                  <a:off x="1843408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2013. 06. 05</a:t>
                  </a:r>
                  <a:endParaRPr lang="ko-KR" altLang="en-US" dirty="0">
                    <a:solidFill>
                      <a:schemeClr val="tx1"/>
                    </a:solidFill>
                  </a:endParaRPr>
                </a:p>
              </p:txBody>
            </p:sp>
            <p:sp>
              <p:nvSpPr>
                <p:cNvPr id="55" name="직사각형 54"/>
                <p:cNvSpPr/>
                <p:nvPr/>
              </p:nvSpPr>
              <p:spPr>
                <a:xfrm>
                  <a:off x="11484649" y="15599505"/>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댓글</a:t>
                  </a:r>
                  <a:r>
                    <a:rPr lang="ko-KR" altLang="en-US" dirty="0" smtClean="0">
                      <a:solidFill>
                        <a:schemeClr val="tx1"/>
                      </a:solidFill>
                    </a:rPr>
                    <a:t> </a:t>
                  </a:r>
                  <a:r>
                    <a:rPr lang="en-US" altLang="ko-KR" dirty="0" smtClean="0">
                      <a:solidFill>
                        <a:schemeClr val="tx1"/>
                      </a:solidFill>
                    </a:rPr>
                    <a:t>3</a:t>
                  </a:r>
                  <a:r>
                    <a:rPr lang="ko-KR" altLang="en-US" dirty="0" smtClean="0">
                      <a:solidFill>
                        <a:schemeClr val="tx1"/>
                      </a:solidFill>
                    </a:rPr>
                    <a:t>개</a:t>
                  </a:r>
                  <a:endParaRPr lang="ko-KR" altLang="en-US" dirty="0">
                    <a:solidFill>
                      <a:schemeClr val="tx1"/>
                    </a:solidFill>
                  </a:endParaRPr>
                </a:p>
              </p:txBody>
            </p:sp>
          </p:grpSp>
        </p:grpSp>
        <p:sp>
          <p:nvSpPr>
            <p:cNvPr id="38" name="직사각형 37"/>
            <p:cNvSpPr/>
            <p:nvPr/>
          </p:nvSpPr>
          <p:spPr>
            <a:xfrm>
              <a:off x="21710713" y="29377515"/>
              <a:ext cx="3708337" cy="1596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여행중</a:t>
              </a:r>
              <a:endParaRPr lang="ko-KR" altLang="en-US" dirty="0">
                <a:solidFill>
                  <a:schemeClr val="tx1"/>
                </a:solidFill>
              </a:endParaRPr>
            </a:p>
          </p:txBody>
        </p:sp>
      </p:grpSp>
      <p:sp>
        <p:nvSpPr>
          <p:cNvPr id="61" name="직사각형 60"/>
          <p:cNvSpPr/>
          <p:nvPr/>
        </p:nvSpPr>
        <p:spPr>
          <a:xfrm>
            <a:off x="0" y="28163069"/>
            <a:ext cx="7637427"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2 day</a:t>
            </a:r>
            <a:endParaRPr lang="ko-KR"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여행 다이어리 등록</a:t>
            </a:r>
            <a:endParaRPr lang="ko-KR" altLang="en-US" dirty="0">
              <a:solidFill>
                <a:schemeClr val="tx1"/>
              </a:solidFill>
            </a:endParaRPr>
          </a:p>
        </p:txBody>
      </p:sp>
      <p:sp>
        <p:nvSpPr>
          <p:cNvPr id="54" name="직사각형 53"/>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grpSp>
        <p:nvGrpSpPr>
          <p:cNvPr id="62" name="그룹 61"/>
          <p:cNvGrpSpPr/>
          <p:nvPr/>
        </p:nvGrpSpPr>
        <p:grpSpPr>
          <a:xfrm>
            <a:off x="0" y="8946247"/>
            <a:ext cx="25419050" cy="9929882"/>
            <a:chOff x="0" y="8946247"/>
            <a:chExt cx="25419050" cy="9929882"/>
          </a:xfrm>
        </p:grpSpPr>
        <p:sp>
          <p:nvSpPr>
            <p:cNvPr id="46" name="직사각형 45"/>
            <p:cNvSpPr/>
            <p:nvPr/>
          </p:nvSpPr>
          <p:spPr>
            <a:xfrm>
              <a:off x="0" y="8946247"/>
              <a:ext cx="25419050" cy="9929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9" name="직사각형 48"/>
            <p:cNvSpPr/>
            <p:nvPr/>
          </p:nvSpPr>
          <p:spPr>
            <a:xfrm>
              <a:off x="0" y="9089123"/>
              <a:ext cx="10780699"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 </a:t>
              </a:r>
              <a:r>
                <a:rPr lang="ko-KR" altLang="en-US" dirty="0" smtClean="0">
                  <a:solidFill>
                    <a:schemeClr val="tx1"/>
                  </a:solidFill>
                </a:rPr>
                <a:t>김포공항</a:t>
              </a:r>
              <a:endParaRPr lang="ko-KR" altLang="en-US" dirty="0">
                <a:solidFill>
                  <a:schemeClr val="tx1"/>
                </a:solidFill>
              </a:endParaRPr>
            </a:p>
          </p:txBody>
        </p:sp>
        <p:sp>
          <p:nvSpPr>
            <p:cNvPr id="57" name="직사각형 56"/>
            <p:cNvSpPr/>
            <p:nvPr/>
          </p:nvSpPr>
          <p:spPr>
            <a:xfrm>
              <a:off x="19853325" y="9089123"/>
              <a:ext cx="5565725"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여행 시작</a:t>
              </a:r>
              <a:endParaRPr lang="ko-KR" altLang="en-US" dirty="0">
                <a:solidFill>
                  <a:schemeClr val="tx1"/>
                </a:solidFill>
              </a:endParaRPr>
            </a:p>
          </p:txBody>
        </p:sp>
        <p:sp>
          <p:nvSpPr>
            <p:cNvPr id="58" name="직사각형 57"/>
            <p:cNvSpPr/>
            <p:nvPr/>
          </p:nvSpPr>
          <p:spPr>
            <a:xfrm>
              <a:off x="0" y="12303833"/>
              <a:ext cx="25419050" cy="4214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김포공항에서 출발함 김포공항에서 출발함 김포공항에서 출발함 김포공항에서 출발함 김포공항에서 출발함 김포공항에서 출발함 김포공항에</a:t>
              </a:r>
              <a:r>
                <a:rPr lang="en-US" altLang="ko-KR" dirty="0" smtClean="0">
                  <a:solidFill>
                    <a:schemeClr val="tx1"/>
                  </a:solidFill>
                </a:rPr>
                <a:t>……</a:t>
              </a:r>
              <a:endParaRPr lang="ko-KR" altLang="en-US" dirty="0">
                <a:solidFill>
                  <a:schemeClr val="tx1"/>
                </a:solidFill>
              </a:endParaRPr>
            </a:p>
          </p:txBody>
        </p:sp>
        <p:sp>
          <p:nvSpPr>
            <p:cNvPr id="59" name="직사각형 58"/>
            <p:cNvSpPr/>
            <p:nvPr/>
          </p:nvSpPr>
          <p:spPr>
            <a:xfrm>
              <a:off x="11566517" y="16732989"/>
              <a:ext cx="13852533" cy="1571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02. 22 14:39</a:t>
              </a:r>
              <a:r>
                <a:rPr lang="ko-KR" altLang="en-US" dirty="0" smtClean="0">
                  <a:solidFill>
                    <a:schemeClr val="tx1"/>
                  </a:solidFill>
                </a:rPr>
                <a:t> </a:t>
              </a:r>
              <a:r>
                <a:rPr lang="en-US" altLang="ko-KR" dirty="0" smtClean="0">
                  <a:solidFill>
                    <a:schemeClr val="tx1"/>
                  </a:solidFill>
                </a:rPr>
                <a:t>(</a:t>
              </a:r>
              <a:r>
                <a:rPr lang="ko-KR" altLang="en-US" dirty="0" smtClean="0">
                  <a:solidFill>
                    <a:schemeClr val="tx1"/>
                  </a:solidFill>
                </a:rPr>
                <a:t>변경</a:t>
              </a:r>
              <a:r>
                <a:rPr lang="en-US" altLang="ko-KR" dirty="0" smtClean="0">
                  <a:solidFill>
                    <a:schemeClr val="tx1"/>
                  </a:solidFill>
                </a:rPr>
                <a:t>)</a:t>
              </a:r>
            </a:p>
          </p:txBody>
        </p:sp>
      </p:grpSp>
      <p:grpSp>
        <p:nvGrpSpPr>
          <p:cNvPr id="63" name="그룹 62"/>
          <p:cNvGrpSpPr/>
          <p:nvPr/>
        </p:nvGrpSpPr>
        <p:grpSpPr>
          <a:xfrm>
            <a:off x="0" y="20447765"/>
            <a:ext cx="25419050" cy="9929882"/>
            <a:chOff x="0" y="8946247"/>
            <a:chExt cx="25419050" cy="9929882"/>
          </a:xfrm>
        </p:grpSpPr>
        <p:sp>
          <p:nvSpPr>
            <p:cNvPr id="64" name="직사각형 63"/>
            <p:cNvSpPr/>
            <p:nvPr/>
          </p:nvSpPr>
          <p:spPr>
            <a:xfrm>
              <a:off x="0" y="8946247"/>
              <a:ext cx="25419050" cy="9929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5" name="직사각형 64"/>
            <p:cNvSpPr/>
            <p:nvPr/>
          </p:nvSpPr>
          <p:spPr>
            <a:xfrm>
              <a:off x="0" y="9089123"/>
              <a:ext cx="10780699"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 </a:t>
              </a:r>
              <a:r>
                <a:rPr lang="ko-KR" altLang="en-US" dirty="0" err="1" smtClean="0">
                  <a:solidFill>
                    <a:schemeClr val="tx1"/>
                  </a:solidFill>
                </a:rPr>
                <a:t>배할머니네</a:t>
              </a:r>
              <a:endParaRPr lang="ko-KR" altLang="en-US" dirty="0">
                <a:solidFill>
                  <a:schemeClr val="tx1"/>
                </a:solidFill>
              </a:endParaRPr>
            </a:p>
          </p:txBody>
        </p:sp>
        <p:sp>
          <p:nvSpPr>
            <p:cNvPr id="66" name="직사각형 65"/>
            <p:cNvSpPr/>
            <p:nvPr/>
          </p:nvSpPr>
          <p:spPr>
            <a:xfrm>
              <a:off x="19853325" y="9089123"/>
              <a:ext cx="5565725"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여행중</a:t>
              </a:r>
              <a:endParaRPr lang="ko-KR" altLang="en-US" dirty="0">
                <a:solidFill>
                  <a:schemeClr val="tx1"/>
                </a:solidFill>
              </a:endParaRPr>
            </a:p>
          </p:txBody>
        </p:sp>
        <p:sp>
          <p:nvSpPr>
            <p:cNvPr id="67" name="직사각형 66"/>
            <p:cNvSpPr/>
            <p:nvPr/>
          </p:nvSpPr>
          <p:spPr>
            <a:xfrm>
              <a:off x="0" y="12303833"/>
              <a:ext cx="25419050" cy="4214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배할머니네밥집</a:t>
              </a:r>
              <a:r>
                <a:rPr lang="ko-KR" altLang="en-US" dirty="0" smtClean="0">
                  <a:solidFill>
                    <a:schemeClr val="tx1"/>
                  </a:solidFill>
                </a:rPr>
                <a:t> 김치찌개를 먹었다</a:t>
              </a:r>
              <a:r>
                <a:rPr lang="en-US" altLang="ko-KR" dirty="0" smtClean="0">
                  <a:solidFill>
                    <a:schemeClr val="tx1"/>
                  </a:solidFill>
                </a:rPr>
                <a:t>. </a:t>
              </a:r>
              <a:r>
                <a:rPr lang="ko-KR" altLang="en-US" dirty="0" err="1" smtClean="0">
                  <a:solidFill>
                    <a:schemeClr val="tx1"/>
                  </a:solidFill>
                </a:rPr>
                <a:t>배할머니네밥집</a:t>
              </a:r>
              <a:r>
                <a:rPr lang="ko-KR" altLang="en-US" dirty="0" smtClean="0">
                  <a:solidFill>
                    <a:schemeClr val="tx1"/>
                  </a:solidFill>
                </a:rPr>
                <a:t> 김치찌개를 먹었다</a:t>
              </a:r>
              <a:r>
                <a:rPr lang="en-US" altLang="ko-KR" dirty="0" smtClean="0">
                  <a:solidFill>
                    <a:schemeClr val="tx1"/>
                  </a:solidFill>
                </a:rPr>
                <a:t>. </a:t>
              </a:r>
              <a:r>
                <a:rPr lang="ko-KR" altLang="en-US" dirty="0" err="1" smtClean="0">
                  <a:solidFill>
                    <a:schemeClr val="tx1"/>
                  </a:solidFill>
                </a:rPr>
                <a:t>배할머니네밥집</a:t>
              </a:r>
              <a:r>
                <a:rPr lang="ko-KR" altLang="en-US" dirty="0" smtClean="0">
                  <a:solidFill>
                    <a:schemeClr val="tx1"/>
                  </a:solidFill>
                </a:rPr>
                <a:t> 김치찌개를 먹었다</a:t>
              </a:r>
              <a:r>
                <a:rPr lang="en-US" altLang="ko-KR" dirty="0" smtClean="0">
                  <a:solidFill>
                    <a:schemeClr val="tx1"/>
                  </a:solidFill>
                </a:rPr>
                <a:t>. </a:t>
              </a:r>
              <a:r>
                <a:rPr lang="ko-KR" altLang="en-US" dirty="0" err="1" smtClean="0">
                  <a:solidFill>
                    <a:schemeClr val="tx1"/>
                  </a:solidFill>
                </a:rPr>
                <a:t>배할머니네밥집</a:t>
              </a:r>
              <a:r>
                <a:rPr lang="ko-KR" altLang="en-US" dirty="0" smtClean="0">
                  <a:solidFill>
                    <a:schemeClr val="tx1"/>
                  </a:solidFill>
                </a:rPr>
                <a:t> </a:t>
              </a:r>
              <a:r>
                <a:rPr lang="ko-KR" altLang="en-US" dirty="0" err="1" smtClean="0">
                  <a:solidFill>
                    <a:schemeClr val="tx1"/>
                  </a:solidFill>
                </a:rPr>
                <a:t>김치찌</a:t>
              </a:r>
              <a:r>
                <a:rPr lang="en-US" altLang="ko-KR" dirty="0" smtClean="0">
                  <a:solidFill>
                    <a:schemeClr val="tx1"/>
                  </a:solidFill>
                </a:rPr>
                <a:t>…..</a:t>
              </a:r>
              <a:endParaRPr lang="ko-KR" altLang="en-US" dirty="0" smtClean="0">
                <a:solidFill>
                  <a:schemeClr val="tx1"/>
                </a:solidFill>
              </a:endParaRPr>
            </a:p>
          </p:txBody>
        </p:sp>
        <p:sp>
          <p:nvSpPr>
            <p:cNvPr id="68" name="직사각형 67"/>
            <p:cNvSpPr/>
            <p:nvPr/>
          </p:nvSpPr>
          <p:spPr>
            <a:xfrm>
              <a:off x="11566517" y="16732989"/>
              <a:ext cx="13852533" cy="1571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02. 22 17:39</a:t>
              </a:r>
              <a:r>
                <a:rPr lang="ko-KR" altLang="en-US" dirty="0" smtClean="0">
                  <a:solidFill>
                    <a:schemeClr val="tx1"/>
                  </a:solidFill>
                </a:rPr>
                <a:t> </a:t>
              </a:r>
              <a:r>
                <a:rPr lang="en-US" altLang="ko-KR" dirty="0" smtClean="0">
                  <a:solidFill>
                    <a:schemeClr val="tx1"/>
                  </a:solidFill>
                </a:rPr>
                <a:t>(</a:t>
              </a:r>
              <a:r>
                <a:rPr lang="ko-KR" altLang="en-US" dirty="0" smtClean="0">
                  <a:solidFill>
                    <a:schemeClr val="tx1"/>
                  </a:solidFill>
                </a:rPr>
                <a:t>변경</a:t>
              </a:r>
              <a:r>
                <a:rPr lang="en-US" altLang="ko-KR" dirty="0" smtClean="0">
                  <a:solidFill>
                    <a:schemeClr val="tx1"/>
                  </a:solidFill>
                </a:rPr>
                <a:t>)</a:t>
              </a:r>
            </a:p>
          </p:txBody>
        </p:sp>
      </p:grpSp>
      <p:grpSp>
        <p:nvGrpSpPr>
          <p:cNvPr id="69" name="그룹 68"/>
          <p:cNvGrpSpPr/>
          <p:nvPr/>
        </p:nvGrpSpPr>
        <p:grpSpPr>
          <a:xfrm>
            <a:off x="0" y="32020721"/>
            <a:ext cx="25419050" cy="9929882"/>
            <a:chOff x="0" y="8946247"/>
            <a:chExt cx="25419050" cy="9929882"/>
          </a:xfrm>
        </p:grpSpPr>
        <p:sp>
          <p:nvSpPr>
            <p:cNvPr id="70" name="직사각형 69"/>
            <p:cNvSpPr/>
            <p:nvPr/>
          </p:nvSpPr>
          <p:spPr>
            <a:xfrm>
              <a:off x="0" y="8946247"/>
              <a:ext cx="25419050" cy="9929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71" name="직사각형 70"/>
            <p:cNvSpPr/>
            <p:nvPr/>
          </p:nvSpPr>
          <p:spPr>
            <a:xfrm>
              <a:off x="0" y="9089123"/>
              <a:ext cx="10780699"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 </a:t>
              </a:r>
              <a:r>
                <a:rPr lang="ko-KR" altLang="en-US" dirty="0" err="1" smtClean="0">
                  <a:solidFill>
                    <a:schemeClr val="tx1"/>
                  </a:solidFill>
                </a:rPr>
                <a:t>배할머니네</a:t>
              </a:r>
              <a:endParaRPr lang="ko-KR" altLang="en-US" dirty="0">
                <a:solidFill>
                  <a:schemeClr val="tx1"/>
                </a:solidFill>
              </a:endParaRPr>
            </a:p>
          </p:txBody>
        </p:sp>
        <p:sp>
          <p:nvSpPr>
            <p:cNvPr id="72" name="직사각형 71"/>
            <p:cNvSpPr/>
            <p:nvPr/>
          </p:nvSpPr>
          <p:spPr>
            <a:xfrm>
              <a:off x="19853325" y="9089123"/>
              <a:ext cx="5565725"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여행 마침</a:t>
              </a:r>
              <a:endParaRPr lang="ko-KR" altLang="en-US" dirty="0">
                <a:solidFill>
                  <a:schemeClr val="tx1"/>
                </a:solidFill>
              </a:endParaRPr>
            </a:p>
          </p:txBody>
        </p:sp>
        <p:sp>
          <p:nvSpPr>
            <p:cNvPr id="73" name="직사각형 72"/>
            <p:cNvSpPr/>
            <p:nvPr/>
          </p:nvSpPr>
          <p:spPr>
            <a:xfrm>
              <a:off x="0" y="12303833"/>
              <a:ext cx="25419050" cy="4214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배할머니네밥집</a:t>
              </a:r>
              <a:r>
                <a:rPr lang="ko-KR" altLang="en-US" dirty="0" smtClean="0">
                  <a:solidFill>
                    <a:schemeClr val="tx1"/>
                  </a:solidFill>
                </a:rPr>
                <a:t> 김치찌개를 먹었다</a:t>
              </a:r>
              <a:r>
                <a:rPr lang="en-US" altLang="ko-KR" dirty="0" smtClean="0">
                  <a:solidFill>
                    <a:schemeClr val="tx1"/>
                  </a:solidFill>
                </a:rPr>
                <a:t>. </a:t>
              </a:r>
              <a:r>
                <a:rPr lang="ko-KR" altLang="en-US" dirty="0" err="1" smtClean="0">
                  <a:solidFill>
                    <a:schemeClr val="tx1"/>
                  </a:solidFill>
                </a:rPr>
                <a:t>배할머니네밥집</a:t>
              </a:r>
              <a:r>
                <a:rPr lang="ko-KR" altLang="en-US" dirty="0" smtClean="0">
                  <a:solidFill>
                    <a:schemeClr val="tx1"/>
                  </a:solidFill>
                </a:rPr>
                <a:t> 김치찌개를 먹었다</a:t>
              </a:r>
              <a:r>
                <a:rPr lang="en-US" altLang="ko-KR" dirty="0" smtClean="0">
                  <a:solidFill>
                    <a:schemeClr val="tx1"/>
                  </a:solidFill>
                </a:rPr>
                <a:t>. </a:t>
              </a:r>
              <a:r>
                <a:rPr lang="ko-KR" altLang="en-US" dirty="0" err="1" smtClean="0">
                  <a:solidFill>
                    <a:schemeClr val="tx1"/>
                  </a:solidFill>
                </a:rPr>
                <a:t>배할머니네밥집</a:t>
              </a:r>
              <a:r>
                <a:rPr lang="ko-KR" altLang="en-US" dirty="0" smtClean="0">
                  <a:solidFill>
                    <a:schemeClr val="tx1"/>
                  </a:solidFill>
                </a:rPr>
                <a:t> 김치찌개를 먹었다</a:t>
              </a:r>
              <a:r>
                <a:rPr lang="en-US" altLang="ko-KR" dirty="0" smtClean="0">
                  <a:solidFill>
                    <a:schemeClr val="tx1"/>
                  </a:solidFill>
                </a:rPr>
                <a:t>. </a:t>
              </a:r>
              <a:r>
                <a:rPr lang="ko-KR" altLang="en-US" dirty="0" err="1" smtClean="0">
                  <a:solidFill>
                    <a:schemeClr val="tx1"/>
                  </a:solidFill>
                </a:rPr>
                <a:t>배할머니네밥집</a:t>
              </a:r>
              <a:r>
                <a:rPr lang="ko-KR" altLang="en-US" dirty="0" smtClean="0">
                  <a:solidFill>
                    <a:schemeClr val="tx1"/>
                  </a:solidFill>
                </a:rPr>
                <a:t> </a:t>
              </a:r>
              <a:r>
                <a:rPr lang="ko-KR" altLang="en-US" dirty="0" err="1" smtClean="0">
                  <a:solidFill>
                    <a:schemeClr val="tx1"/>
                  </a:solidFill>
                </a:rPr>
                <a:t>김치찌</a:t>
              </a:r>
              <a:r>
                <a:rPr lang="en-US" altLang="ko-KR" dirty="0" smtClean="0">
                  <a:solidFill>
                    <a:schemeClr val="tx1"/>
                  </a:solidFill>
                </a:rPr>
                <a:t>…..</a:t>
              </a:r>
              <a:endParaRPr lang="ko-KR" altLang="en-US" dirty="0" smtClean="0">
                <a:solidFill>
                  <a:schemeClr val="tx1"/>
                </a:solidFill>
              </a:endParaRPr>
            </a:p>
          </p:txBody>
        </p:sp>
        <p:sp>
          <p:nvSpPr>
            <p:cNvPr id="74" name="직사각형 73"/>
            <p:cNvSpPr/>
            <p:nvPr/>
          </p:nvSpPr>
          <p:spPr>
            <a:xfrm>
              <a:off x="11566517" y="16732989"/>
              <a:ext cx="13852533" cy="1571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2013. 02. 22 17:39</a:t>
              </a:r>
              <a:r>
                <a:rPr lang="ko-KR" altLang="en-US" dirty="0" smtClean="0">
                  <a:solidFill>
                    <a:schemeClr val="tx1"/>
                  </a:solidFill>
                </a:rPr>
                <a:t> </a:t>
              </a:r>
              <a:r>
                <a:rPr lang="en-US" altLang="ko-KR" dirty="0" smtClean="0">
                  <a:solidFill>
                    <a:schemeClr val="tx1"/>
                  </a:solidFill>
                </a:rPr>
                <a:t>(</a:t>
              </a:r>
              <a:r>
                <a:rPr lang="ko-KR" altLang="en-US" dirty="0" smtClean="0">
                  <a:solidFill>
                    <a:schemeClr val="tx1"/>
                  </a:solidFill>
                </a:rPr>
                <a:t>변경</a:t>
              </a:r>
              <a:r>
                <a:rPr lang="en-US" altLang="ko-KR" dirty="0" smtClean="0">
                  <a:solidFill>
                    <a:schemeClr val="tx1"/>
                  </a:solidFill>
                </a:rPr>
                <a:t>)</a:t>
              </a:r>
            </a:p>
          </p:txBody>
        </p:sp>
      </p:grpSp>
      <p:sp>
        <p:nvSpPr>
          <p:cNvPr id="75" name="직사각형 74"/>
          <p:cNvSpPr/>
          <p:nvPr/>
        </p:nvSpPr>
        <p:spPr>
          <a:xfrm>
            <a:off x="0" y="42664983"/>
            <a:ext cx="25419050" cy="342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여행 장소 더 추가하기</a:t>
            </a:r>
            <a:endParaRPr lang="ko-KR" altLang="en-US" dirty="0"/>
          </a:p>
        </p:txBody>
      </p:sp>
      <p:sp>
        <p:nvSpPr>
          <p:cNvPr id="76" name="직사각형 75"/>
          <p:cNvSpPr/>
          <p:nvPr/>
        </p:nvSpPr>
        <p:spPr>
          <a:xfrm>
            <a:off x="0" y="45753314"/>
            <a:ext cx="25419050" cy="3429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여행 마침</a:t>
            </a:r>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t>명칭 검색</a:t>
            </a:r>
            <a:endParaRPr lang="ko-KR"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사용자 정보</a:t>
            </a:r>
            <a:endParaRPr lang="ko-KR"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황금너구리</a:t>
            </a:r>
            <a:r>
              <a:rPr lang="en-US" altLang="ko-KR" dirty="0" smtClean="0">
                <a:solidFill>
                  <a:schemeClr val="tx1"/>
                </a:solidFill>
              </a:rPr>
              <a:t>(</a:t>
            </a:r>
            <a:r>
              <a:rPr lang="ko-KR" altLang="en-US" dirty="0" smtClean="0">
                <a:solidFill>
                  <a:schemeClr val="tx1"/>
                </a:solidFill>
              </a:rPr>
              <a:t>닉네임</a:t>
            </a:r>
            <a:r>
              <a:rPr lang="en-US" altLang="ko-KR" dirty="0" smtClean="0">
                <a:solidFill>
                  <a:schemeClr val="tx1"/>
                </a:solidFill>
              </a:rPr>
              <a:t>)</a:t>
            </a:r>
            <a:endParaRPr lang="ko-KR" altLang="en-US" dirty="0">
              <a:solidFill>
                <a:schemeClr val="tx1"/>
              </a:solidFill>
            </a:endParaRPr>
          </a:p>
        </p:txBody>
      </p:sp>
      <p:sp>
        <p:nvSpPr>
          <p:cNvPr id="30" name="직사각형 29"/>
          <p:cNvSpPr/>
          <p:nvPr/>
        </p:nvSpPr>
        <p:spPr>
          <a:xfrm>
            <a:off x="565065" y="35251928"/>
            <a:ext cx="4214842" cy="3857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31" name="직사각형 30"/>
          <p:cNvSpPr/>
          <p:nvPr/>
        </p:nvSpPr>
        <p:spPr>
          <a:xfrm>
            <a:off x="5208535" y="35251928"/>
            <a:ext cx="4214842"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황개미</a:t>
            </a:r>
            <a:endParaRPr lang="ko-KR" altLang="en-US" dirty="0">
              <a:solidFill>
                <a:schemeClr val="tx1"/>
              </a:solidFill>
            </a:endParaRPr>
          </a:p>
        </p:txBody>
      </p:sp>
      <p:sp>
        <p:nvSpPr>
          <p:cNvPr id="32" name="직사각형 31"/>
          <p:cNvSpPr/>
          <p:nvPr/>
        </p:nvSpPr>
        <p:spPr>
          <a:xfrm>
            <a:off x="5208535" y="37252192"/>
            <a:ext cx="6480000"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별별별별별</a:t>
            </a:r>
            <a:endParaRPr lang="ko-KR" altLang="en-US" dirty="0">
              <a:solidFill>
                <a:schemeClr val="tx1"/>
              </a:solidFill>
            </a:endParaRPr>
          </a:p>
        </p:txBody>
      </p:sp>
      <p:sp>
        <p:nvSpPr>
          <p:cNvPr id="33" name="직사각형 32"/>
          <p:cNvSpPr/>
          <p:nvPr/>
        </p:nvSpPr>
        <p:spPr>
          <a:xfrm>
            <a:off x="17924499" y="39598214"/>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34" name="직사각형 33"/>
          <p:cNvSpPr/>
          <p:nvPr/>
        </p:nvSpPr>
        <p:spPr>
          <a:xfrm>
            <a:off x="1208007" y="39506774"/>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사진</a:t>
            </a:r>
            <a:endParaRPr lang="ko-KR" altLang="en-US" dirty="0">
              <a:solidFill>
                <a:schemeClr val="tx1"/>
              </a:solidFill>
            </a:endParaRPr>
          </a:p>
        </p:txBody>
      </p:sp>
      <p:sp>
        <p:nvSpPr>
          <p:cNvPr id="35" name="직사각형 34"/>
          <p:cNvSpPr/>
          <p:nvPr/>
        </p:nvSpPr>
        <p:spPr>
          <a:xfrm>
            <a:off x="9637691" y="39598214"/>
            <a:ext cx="6945295" cy="49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grpSp>
        <p:nvGrpSpPr>
          <p:cNvPr id="36" name="그룹 35"/>
          <p:cNvGrpSpPr/>
          <p:nvPr/>
        </p:nvGrpSpPr>
        <p:grpSpPr>
          <a:xfrm>
            <a:off x="0" y="44916060"/>
            <a:ext cx="25419049" cy="580632"/>
            <a:chOff x="0" y="27162937"/>
            <a:chExt cx="25419050" cy="1214439"/>
          </a:xfrm>
        </p:grpSpPr>
        <p:sp>
          <p:nvSpPr>
            <p:cNvPr id="37" name="직사각형 36"/>
            <p:cNvSpPr/>
            <p:nvPr/>
          </p:nvSpPr>
          <p:spPr>
            <a:xfrm>
              <a:off x="0" y="27234368"/>
              <a:ext cx="25419050"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8" name="직사각형 37"/>
            <p:cNvSpPr/>
            <p:nvPr/>
          </p:nvSpPr>
          <p:spPr>
            <a:xfrm>
              <a:off x="12138021" y="27162937"/>
              <a:ext cx="3994089" cy="10715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39" name="직사각형 38"/>
          <p:cNvSpPr/>
          <p:nvPr/>
        </p:nvSpPr>
        <p:spPr>
          <a:xfrm>
            <a:off x="0" y="45396124"/>
            <a:ext cx="25419050"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리뷰내용 리뷰내용 리뷰내용 리뷰내용 리뷰내용 리뷰내용 리뷰내용 리뷰내용 리뷰내용 </a:t>
            </a:r>
            <a:r>
              <a:rPr lang="en-US" altLang="ko-KR" dirty="0" smtClean="0">
                <a:solidFill>
                  <a:schemeClr val="tx1"/>
                </a:solidFill>
              </a:rPr>
              <a:t>…. </a:t>
            </a:r>
            <a:r>
              <a:rPr lang="ko-KR" altLang="en-US" dirty="0" err="1" smtClean="0">
                <a:solidFill>
                  <a:schemeClr val="tx1"/>
                </a:solidFill>
              </a:rPr>
              <a:t>더보기</a:t>
            </a:r>
            <a:endParaRPr lang="ko-KR" altLang="en-US" dirty="0">
              <a:solidFill>
                <a:schemeClr val="tx1"/>
              </a:solidFill>
            </a:endParaRPr>
          </a:p>
        </p:txBody>
      </p:sp>
      <p:cxnSp>
        <p:nvCxnSpPr>
          <p:cNvPr id="20" name="직선 화살표 연결선 19"/>
          <p:cNvCxnSpPr/>
          <p:nvPr/>
        </p:nvCxnSpPr>
        <p:spPr>
          <a:xfrm rot="10800000" flipV="1">
            <a:off x="25419051" y="9160561"/>
            <a:ext cx="6650175" cy="357190"/>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31640595" y="7946115"/>
            <a:ext cx="9286940" cy="3071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자기자신 </a:t>
            </a:r>
            <a:r>
              <a:rPr lang="en-US" altLang="ko-KR" dirty="0" smtClean="0">
                <a:solidFill>
                  <a:schemeClr val="tx1"/>
                </a:solidFill>
              </a:rPr>
              <a:t>= </a:t>
            </a:r>
            <a:r>
              <a:rPr lang="ko-KR" altLang="en-US" dirty="0" smtClean="0">
                <a:solidFill>
                  <a:schemeClr val="tx1"/>
                </a:solidFill>
              </a:rPr>
              <a:t>설정</a:t>
            </a:r>
            <a:endParaRPr lang="en-US" altLang="ko-KR" dirty="0" smtClean="0">
              <a:solidFill>
                <a:schemeClr val="tx1"/>
              </a:solidFill>
            </a:endParaRPr>
          </a:p>
          <a:p>
            <a:pPr algn="ctr"/>
            <a:r>
              <a:rPr lang="ko-KR" altLang="en-US" dirty="0" smtClean="0">
                <a:solidFill>
                  <a:schemeClr val="tx1"/>
                </a:solidFill>
              </a:rPr>
              <a:t>남 </a:t>
            </a:r>
            <a:r>
              <a:rPr lang="en-US" altLang="ko-KR" dirty="0" smtClean="0">
                <a:solidFill>
                  <a:schemeClr val="tx1"/>
                </a:solidFill>
              </a:rPr>
              <a:t>= </a:t>
            </a:r>
            <a:r>
              <a:rPr lang="ko-KR" altLang="en-US" dirty="0" err="1" smtClean="0">
                <a:solidFill>
                  <a:schemeClr val="tx1"/>
                </a:solidFill>
              </a:rPr>
              <a:t>팔로우</a:t>
            </a:r>
            <a:r>
              <a:rPr lang="ko-KR" altLang="en-US" dirty="0" smtClean="0">
                <a:solidFill>
                  <a:schemeClr val="tx1"/>
                </a:solidFill>
              </a:rPr>
              <a:t> 하기</a:t>
            </a:r>
            <a:endParaRPr lang="ko-KR" altLang="en-US" dirty="0">
              <a:solidFill>
                <a:schemeClr val="tx1"/>
              </a:solidFill>
            </a:endParaRPr>
          </a:p>
        </p:txBody>
      </p:sp>
      <p:sp>
        <p:nvSpPr>
          <p:cNvPr id="25" name="직사각형 24"/>
          <p:cNvSpPr/>
          <p:nvPr/>
        </p:nvSpPr>
        <p:spPr>
          <a:xfrm>
            <a:off x="32283537" y="17161617"/>
            <a:ext cx="9286940" cy="3071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남이 볼 때 아이콘 비활성화 상태로</a:t>
            </a:r>
            <a:endParaRPr lang="ko-KR" altLang="en-US" dirty="0">
              <a:solidFill>
                <a:schemeClr val="tx1"/>
              </a:solidFill>
            </a:endParaRPr>
          </a:p>
        </p:txBody>
      </p:sp>
      <p:sp>
        <p:nvSpPr>
          <p:cNvPr id="23" name="직사각형 22"/>
          <p:cNvSpPr/>
          <p:nvPr/>
        </p:nvSpPr>
        <p:spPr>
          <a:xfrm>
            <a:off x="0" y="10589321"/>
            <a:ext cx="9066187" cy="93583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13" name="직사각형 12"/>
          <p:cNvSpPr/>
          <p:nvPr/>
        </p:nvSpPr>
        <p:spPr>
          <a:xfrm>
            <a:off x="0" y="8231867"/>
            <a:ext cx="7280237"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레벨</a:t>
            </a:r>
            <a:r>
              <a:rPr lang="en-US" altLang="ko-KR" dirty="0" smtClean="0">
                <a:solidFill>
                  <a:schemeClr val="tx1"/>
                </a:solidFill>
              </a:rPr>
              <a:t> 15</a:t>
            </a:r>
            <a:endParaRPr lang="ko-KR" altLang="en-US" dirty="0">
              <a:solidFill>
                <a:schemeClr val="tx1"/>
              </a:solidFill>
            </a:endParaRPr>
          </a:p>
        </p:txBody>
      </p:sp>
      <p:sp>
        <p:nvSpPr>
          <p:cNvPr id="14" name="직사각형 13"/>
          <p:cNvSpPr/>
          <p:nvPr/>
        </p:nvSpPr>
        <p:spPr>
          <a:xfrm>
            <a:off x="285752" y="20662079"/>
            <a:ext cx="7208799" cy="9144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포인트</a:t>
            </a:r>
            <a:endParaRPr lang="en-US" altLang="ko-KR" dirty="0" smtClean="0">
              <a:solidFill>
                <a:schemeClr val="tx1"/>
              </a:solidFill>
            </a:endParaRPr>
          </a:p>
          <a:p>
            <a:pPr algn="ctr"/>
            <a:r>
              <a:rPr lang="en-US" altLang="ko-KR" dirty="0" smtClean="0">
                <a:solidFill>
                  <a:schemeClr val="tx1"/>
                </a:solidFill>
              </a:rPr>
              <a:t>(</a:t>
            </a:r>
            <a:r>
              <a:rPr lang="ko-KR" altLang="en-US" dirty="0" smtClean="0">
                <a:solidFill>
                  <a:schemeClr val="tx1"/>
                </a:solidFill>
              </a:rPr>
              <a:t>아이콘</a:t>
            </a:r>
            <a:r>
              <a:rPr lang="en-US" altLang="ko-KR" dirty="0" smtClean="0">
                <a:solidFill>
                  <a:schemeClr val="tx1"/>
                </a:solidFill>
              </a:rPr>
              <a:t>) 530</a:t>
            </a:r>
            <a:endParaRPr lang="ko-KR" altLang="en-US" dirty="0">
              <a:solidFill>
                <a:schemeClr val="tx1"/>
              </a:solidFill>
            </a:endParaRPr>
          </a:p>
        </p:txBody>
      </p:sp>
      <p:sp>
        <p:nvSpPr>
          <p:cNvPr id="15" name="직사각형 14"/>
          <p:cNvSpPr/>
          <p:nvPr/>
        </p:nvSpPr>
        <p:spPr>
          <a:xfrm>
            <a:off x="19353258" y="8374743"/>
            <a:ext cx="6065791" cy="192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팔로우</a:t>
            </a:r>
            <a:r>
              <a:rPr lang="ko-KR" altLang="en-US" dirty="0" smtClean="0">
                <a:solidFill>
                  <a:schemeClr val="tx1"/>
                </a:solidFill>
              </a:rPr>
              <a:t> 하기</a:t>
            </a:r>
            <a:endParaRPr lang="ko-KR" altLang="en-US" dirty="0">
              <a:solidFill>
                <a:schemeClr val="tx1"/>
              </a:solidFill>
            </a:endParaRPr>
          </a:p>
        </p:txBody>
      </p:sp>
      <p:sp>
        <p:nvSpPr>
          <p:cNvPr id="41" name="직사각형 40"/>
          <p:cNvSpPr/>
          <p:nvPr/>
        </p:nvSpPr>
        <p:spPr>
          <a:xfrm>
            <a:off x="7851740" y="20733517"/>
            <a:ext cx="17567309"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포인트 선물하기</a:t>
            </a:r>
            <a:endParaRPr lang="ko-KR" altLang="en-US" dirty="0">
              <a:solidFill>
                <a:schemeClr val="tx1"/>
              </a:solidFill>
            </a:endParaRPr>
          </a:p>
        </p:txBody>
      </p:sp>
      <p:sp>
        <p:nvSpPr>
          <p:cNvPr id="43" name="직사각형 42"/>
          <p:cNvSpPr/>
          <p:nvPr/>
        </p:nvSpPr>
        <p:spPr>
          <a:xfrm>
            <a:off x="7851740" y="23233847"/>
            <a:ext cx="17567309" cy="2005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 시청하고 포인트 받기</a:t>
            </a:r>
            <a:endParaRPr lang="ko-KR" altLang="en-US" dirty="0">
              <a:solidFill>
                <a:schemeClr val="tx1"/>
              </a:solidFill>
            </a:endParaRPr>
          </a:p>
        </p:txBody>
      </p:sp>
      <p:sp>
        <p:nvSpPr>
          <p:cNvPr id="44" name="직사각형 43"/>
          <p:cNvSpPr/>
          <p:nvPr/>
        </p:nvSpPr>
        <p:spPr>
          <a:xfrm>
            <a:off x="7851740" y="25662739"/>
            <a:ext cx="17567309" cy="2005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포인트로 </a:t>
            </a:r>
            <a:r>
              <a:rPr lang="ko-KR" altLang="en-US" smtClean="0">
                <a:solidFill>
                  <a:schemeClr val="tx1"/>
                </a:solidFill>
              </a:rPr>
              <a:t>상품 구매하기</a:t>
            </a:r>
            <a:endParaRPr lang="ko-KR" altLang="en-US" dirty="0">
              <a:solidFill>
                <a:schemeClr val="tx1"/>
              </a:solidFill>
            </a:endParaRPr>
          </a:p>
        </p:txBody>
      </p:sp>
      <p:sp>
        <p:nvSpPr>
          <p:cNvPr id="45" name="직사각형 44"/>
          <p:cNvSpPr/>
          <p:nvPr/>
        </p:nvSpPr>
        <p:spPr>
          <a:xfrm>
            <a:off x="7851740" y="27805879"/>
            <a:ext cx="17567309" cy="2005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포인트 사용 내역</a:t>
            </a:r>
            <a:endParaRPr lang="ko-KR" altLang="en-US" dirty="0">
              <a:solidFill>
                <a:schemeClr val="tx1"/>
              </a:solidFill>
            </a:endParaRPr>
          </a:p>
        </p:txBody>
      </p:sp>
      <p:cxnSp>
        <p:nvCxnSpPr>
          <p:cNvPr id="48" name="직선 화살표 연결선 47"/>
          <p:cNvCxnSpPr/>
          <p:nvPr/>
        </p:nvCxnSpPr>
        <p:spPr>
          <a:xfrm rot="10800000" flipV="1">
            <a:off x="25419050" y="18376063"/>
            <a:ext cx="6650174" cy="785818"/>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58" idx="1"/>
          </p:cNvCxnSpPr>
          <p:nvPr/>
        </p:nvCxnSpPr>
        <p:spPr>
          <a:xfrm rot="10800000">
            <a:off x="25419051" y="21805087"/>
            <a:ext cx="7721743" cy="1000132"/>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33140793" y="21090707"/>
            <a:ext cx="12715964" cy="3429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자신일 경우 남에게</a:t>
            </a:r>
            <a:endParaRPr lang="en-US" altLang="ko-KR" dirty="0" smtClean="0">
              <a:solidFill>
                <a:schemeClr val="tx1"/>
              </a:solidFill>
            </a:endParaRPr>
          </a:p>
          <a:p>
            <a:pPr algn="ctr"/>
            <a:r>
              <a:rPr lang="ko-KR" altLang="en-US" dirty="0" err="1" smtClean="0">
                <a:solidFill>
                  <a:schemeClr val="tx1"/>
                </a:solidFill>
              </a:rPr>
              <a:t>남일경우</a:t>
            </a:r>
            <a:r>
              <a:rPr lang="ko-KR" altLang="en-US" dirty="0" smtClean="0">
                <a:solidFill>
                  <a:schemeClr val="tx1"/>
                </a:solidFill>
              </a:rPr>
              <a:t> 대상에게</a:t>
            </a:r>
            <a:endParaRPr lang="en-US" altLang="ko-KR" dirty="0" smtClean="0">
              <a:solidFill>
                <a:schemeClr val="tx1"/>
              </a:solidFill>
            </a:endParaRPr>
          </a:p>
        </p:txBody>
      </p:sp>
      <p:sp>
        <p:nvSpPr>
          <p:cNvPr id="61" name="직사각형 60"/>
          <p:cNvSpPr/>
          <p:nvPr/>
        </p:nvSpPr>
        <p:spPr>
          <a:xfrm>
            <a:off x="33140793" y="25877053"/>
            <a:ext cx="12715964" cy="3429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정보로 이동하시겠습니까</a:t>
            </a:r>
            <a:r>
              <a:rPr lang="en-US" altLang="ko-KR" dirty="0" smtClean="0">
                <a:solidFill>
                  <a:schemeClr val="tx1"/>
                </a:solidFill>
              </a:rPr>
              <a:t>?</a:t>
            </a:r>
          </a:p>
        </p:txBody>
      </p:sp>
      <p:cxnSp>
        <p:nvCxnSpPr>
          <p:cNvPr id="62" name="직선 화살표 연결선 61"/>
          <p:cNvCxnSpPr/>
          <p:nvPr/>
        </p:nvCxnSpPr>
        <p:spPr>
          <a:xfrm rot="10800000">
            <a:off x="25419051" y="24305417"/>
            <a:ext cx="7578867" cy="2571768"/>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1" y="31663531"/>
            <a:ext cx="9423376" cy="22860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좋아요 한 곳</a:t>
            </a:r>
            <a:r>
              <a:rPr lang="en-US" altLang="ko-KR" dirty="0" smtClean="0">
                <a:solidFill>
                  <a:schemeClr val="tx1"/>
                </a:solidFill>
              </a:rPr>
              <a:t>(153)</a:t>
            </a:r>
            <a:endParaRPr lang="ko-KR" altLang="en-US" dirty="0">
              <a:solidFill>
                <a:schemeClr val="tx1"/>
              </a:solidFill>
            </a:endParaRPr>
          </a:p>
        </p:txBody>
      </p:sp>
      <p:sp>
        <p:nvSpPr>
          <p:cNvPr id="28" name="직사각형 27"/>
          <p:cNvSpPr/>
          <p:nvPr/>
        </p:nvSpPr>
        <p:spPr>
          <a:xfrm>
            <a:off x="9277282" y="31663531"/>
            <a:ext cx="764386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리뷰 쓴 곳</a:t>
            </a:r>
            <a:r>
              <a:rPr lang="en-US" altLang="ko-KR" dirty="0" smtClean="0">
                <a:solidFill>
                  <a:schemeClr val="tx1"/>
                </a:solidFill>
              </a:rPr>
              <a:t>(53)</a:t>
            </a:r>
            <a:endParaRPr lang="ko-KR" altLang="en-US" dirty="0">
              <a:solidFill>
                <a:schemeClr val="tx1"/>
              </a:solidFill>
            </a:endParaRPr>
          </a:p>
        </p:txBody>
      </p:sp>
      <p:sp>
        <p:nvSpPr>
          <p:cNvPr id="29" name="직사각형 28"/>
          <p:cNvSpPr/>
          <p:nvPr/>
        </p:nvSpPr>
        <p:spPr>
          <a:xfrm>
            <a:off x="17138681" y="31663531"/>
            <a:ext cx="8280369"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스크랩한 곳</a:t>
            </a:r>
            <a:r>
              <a:rPr lang="en-US" altLang="ko-KR" dirty="0" smtClean="0">
                <a:solidFill>
                  <a:schemeClr val="tx1"/>
                </a:solidFill>
              </a:rPr>
              <a:t>(300)</a:t>
            </a:r>
            <a:endParaRPr lang="ko-KR" altLang="en-US" dirty="0">
              <a:solidFill>
                <a:schemeClr val="tx1"/>
              </a:solidFill>
            </a:endParaRPr>
          </a:p>
        </p:txBody>
      </p:sp>
      <p:cxnSp>
        <p:nvCxnSpPr>
          <p:cNvPr id="64" name="직선 화살표 연결선 63"/>
          <p:cNvCxnSpPr/>
          <p:nvPr/>
        </p:nvCxnSpPr>
        <p:spPr>
          <a:xfrm rot="10800000">
            <a:off x="25419050" y="26591433"/>
            <a:ext cx="7721742" cy="857256"/>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rot="10800000" flipV="1">
            <a:off x="25419050" y="27734441"/>
            <a:ext cx="7507429" cy="1145597"/>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27925819" y="5517223"/>
            <a:ext cx="3565461" cy="22145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설정</a:t>
            </a:r>
            <a:endParaRPr lang="ko-KR" altLang="en-US" dirty="0">
              <a:solidFill>
                <a:schemeClr val="tx1"/>
              </a:solidFill>
            </a:endParaRPr>
          </a:p>
        </p:txBody>
      </p:sp>
      <p:cxnSp>
        <p:nvCxnSpPr>
          <p:cNvPr id="82" name="직선 화살표 연결선 81"/>
          <p:cNvCxnSpPr/>
          <p:nvPr/>
        </p:nvCxnSpPr>
        <p:spPr>
          <a:xfrm rot="10800000">
            <a:off x="29926083" y="7803239"/>
            <a:ext cx="1500198" cy="1428760"/>
          </a:xfrm>
          <a:prstGeom prst="straightConnector1">
            <a:avLst/>
          </a:prstGeom>
          <a:ln w="825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 name="직사각형 83"/>
          <p:cNvSpPr/>
          <p:nvPr/>
        </p:nvSpPr>
        <p:spPr>
          <a:xfrm>
            <a:off x="0" y="37312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grpSp>
        <p:nvGrpSpPr>
          <p:cNvPr id="89" name="그룹 88"/>
          <p:cNvGrpSpPr/>
          <p:nvPr/>
        </p:nvGrpSpPr>
        <p:grpSpPr>
          <a:xfrm>
            <a:off x="9066188" y="10660759"/>
            <a:ext cx="16352862" cy="9286940"/>
            <a:chOff x="9066188" y="10660759"/>
            <a:chExt cx="16352862" cy="8429684"/>
          </a:xfrm>
        </p:grpSpPr>
        <p:sp>
          <p:nvSpPr>
            <p:cNvPr id="5" name="직사각형 4"/>
            <p:cNvSpPr/>
            <p:nvPr/>
          </p:nvSpPr>
          <p:spPr>
            <a:xfrm>
              <a:off x="9066188" y="10660759"/>
              <a:ext cx="592935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아이디</a:t>
              </a:r>
              <a:endParaRPr lang="ko-KR" altLang="en-US" dirty="0">
                <a:solidFill>
                  <a:schemeClr val="tx1"/>
                </a:solidFill>
              </a:endParaRPr>
            </a:p>
          </p:txBody>
        </p:sp>
        <p:sp>
          <p:nvSpPr>
            <p:cNvPr id="8" name="직사각형 7"/>
            <p:cNvSpPr/>
            <p:nvPr/>
          </p:nvSpPr>
          <p:spPr>
            <a:xfrm>
              <a:off x="9066188" y="16804427"/>
              <a:ext cx="592935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국적</a:t>
              </a:r>
              <a:endParaRPr lang="ko-KR" altLang="en-US" dirty="0">
                <a:solidFill>
                  <a:schemeClr val="tx1"/>
                </a:solidFill>
              </a:endParaRPr>
            </a:p>
          </p:txBody>
        </p:sp>
        <p:sp>
          <p:nvSpPr>
            <p:cNvPr id="9" name="직사각형 8"/>
            <p:cNvSpPr/>
            <p:nvPr/>
          </p:nvSpPr>
          <p:spPr>
            <a:xfrm>
              <a:off x="14852665" y="10660759"/>
              <a:ext cx="1056638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ljylsh@daum.net</a:t>
              </a:r>
              <a:endParaRPr lang="ko-KR" altLang="en-US" dirty="0">
                <a:solidFill>
                  <a:schemeClr val="tx1"/>
                </a:solidFill>
              </a:endParaRPr>
            </a:p>
          </p:txBody>
        </p:sp>
        <p:sp>
          <p:nvSpPr>
            <p:cNvPr id="12" name="직사각형 11"/>
            <p:cNvSpPr/>
            <p:nvPr/>
          </p:nvSpPr>
          <p:spPr>
            <a:xfrm>
              <a:off x="14852665" y="16804427"/>
              <a:ext cx="1056638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대한민국</a:t>
              </a:r>
              <a:endParaRPr lang="ko-KR" altLang="en-US" dirty="0">
                <a:solidFill>
                  <a:schemeClr val="tx1"/>
                </a:solidFill>
              </a:endParaRPr>
            </a:p>
          </p:txBody>
        </p:sp>
        <p:sp>
          <p:nvSpPr>
            <p:cNvPr id="87" name="직사각형 86"/>
            <p:cNvSpPr/>
            <p:nvPr/>
          </p:nvSpPr>
          <p:spPr>
            <a:xfrm>
              <a:off x="9066188" y="13732593"/>
              <a:ext cx="5929353"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닉네임</a:t>
              </a:r>
              <a:endParaRPr lang="ko-KR" altLang="en-US" dirty="0">
                <a:solidFill>
                  <a:schemeClr val="tx1"/>
                </a:solidFill>
              </a:endParaRPr>
            </a:p>
          </p:txBody>
        </p:sp>
        <p:sp>
          <p:nvSpPr>
            <p:cNvPr id="88" name="직사각형 87"/>
            <p:cNvSpPr/>
            <p:nvPr/>
          </p:nvSpPr>
          <p:spPr>
            <a:xfrm>
              <a:off x="14852665" y="13732593"/>
              <a:ext cx="1056638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황금너구리</a:t>
              </a:r>
              <a:endParaRPr lang="ko-KR" altLang="en-US" dirty="0">
                <a:solidFill>
                  <a:schemeClr val="tx1"/>
                </a:solidFill>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황금너구리</a:t>
            </a:r>
            <a:r>
              <a:rPr lang="en-US" altLang="ko-KR" dirty="0" smtClean="0">
                <a:solidFill>
                  <a:schemeClr val="tx1"/>
                </a:solidFill>
              </a:rPr>
              <a:t>(</a:t>
            </a:r>
            <a:r>
              <a:rPr lang="ko-KR" altLang="en-US" dirty="0" smtClean="0">
                <a:solidFill>
                  <a:schemeClr val="tx1"/>
                </a:solidFill>
              </a:rPr>
              <a:t>닉네임</a:t>
            </a:r>
            <a:r>
              <a:rPr lang="en-US" altLang="ko-KR" dirty="0" smtClean="0">
                <a:solidFill>
                  <a:schemeClr val="tx1"/>
                </a:solidFill>
              </a:rPr>
              <a:t>) </a:t>
            </a:r>
            <a:r>
              <a:rPr lang="ko-KR" altLang="en-US" dirty="0" smtClean="0">
                <a:solidFill>
                  <a:schemeClr val="tx1"/>
                </a:solidFill>
              </a:rPr>
              <a:t>설정</a:t>
            </a:r>
            <a:endParaRPr lang="ko-KR" altLang="en-US" dirty="0">
              <a:solidFill>
                <a:schemeClr val="tx1"/>
              </a:solidFill>
            </a:endParaRPr>
          </a:p>
        </p:txBody>
      </p:sp>
      <p:sp>
        <p:nvSpPr>
          <p:cNvPr id="12" name="직사각형 11"/>
          <p:cNvSpPr/>
          <p:nvPr/>
        </p:nvSpPr>
        <p:spPr>
          <a:xfrm>
            <a:off x="0" y="11232263"/>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닉네임 변경하기</a:t>
            </a:r>
            <a:endParaRPr lang="ko-KR" altLang="en-US" dirty="0">
              <a:solidFill>
                <a:schemeClr val="tx1"/>
              </a:solidFill>
            </a:endParaRPr>
          </a:p>
        </p:txBody>
      </p:sp>
      <p:sp>
        <p:nvSpPr>
          <p:cNvPr id="84" name="직사각형 83"/>
          <p:cNvSpPr/>
          <p:nvPr/>
        </p:nvSpPr>
        <p:spPr>
          <a:xfrm>
            <a:off x="0" y="37312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6" name="직사각형 45"/>
          <p:cNvSpPr/>
          <p:nvPr/>
        </p:nvSpPr>
        <p:spPr>
          <a:xfrm>
            <a:off x="0" y="13804031"/>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비밀번호 변경하기</a:t>
            </a:r>
            <a:endParaRPr lang="ko-KR" altLang="en-US" dirty="0">
              <a:solidFill>
                <a:schemeClr val="tx1"/>
              </a:solidFill>
            </a:endParaRPr>
          </a:p>
        </p:txBody>
      </p:sp>
      <p:sp>
        <p:nvSpPr>
          <p:cNvPr id="47" name="직사각형 46"/>
          <p:cNvSpPr/>
          <p:nvPr/>
        </p:nvSpPr>
        <p:spPr>
          <a:xfrm>
            <a:off x="0" y="16447237"/>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비밀번호 재발급</a:t>
            </a:r>
            <a:endParaRPr lang="ko-KR" altLang="en-US" dirty="0">
              <a:solidFill>
                <a:schemeClr val="tx1"/>
              </a:solidFill>
            </a:endParaRPr>
          </a:p>
        </p:txBody>
      </p:sp>
      <p:sp>
        <p:nvSpPr>
          <p:cNvPr id="49" name="직사각형 48"/>
          <p:cNvSpPr/>
          <p:nvPr/>
        </p:nvSpPr>
        <p:spPr>
          <a:xfrm>
            <a:off x="0" y="19733385"/>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PUSH ON/OFF</a:t>
            </a:r>
            <a:endParaRPr lang="ko-KR" altLang="en-US" dirty="0">
              <a:solidFill>
                <a:schemeClr val="tx1"/>
              </a:solidFill>
            </a:endParaRPr>
          </a:p>
        </p:txBody>
      </p:sp>
      <p:grpSp>
        <p:nvGrpSpPr>
          <p:cNvPr id="79" name="그룹 78"/>
          <p:cNvGrpSpPr/>
          <p:nvPr/>
        </p:nvGrpSpPr>
        <p:grpSpPr>
          <a:xfrm>
            <a:off x="0" y="22805219"/>
            <a:ext cx="25419050" cy="17788062"/>
            <a:chOff x="0" y="29020325"/>
            <a:chExt cx="25419050" cy="17788062"/>
          </a:xfrm>
        </p:grpSpPr>
        <p:sp>
          <p:nvSpPr>
            <p:cNvPr id="52" name="직사각형 51"/>
            <p:cNvSpPr/>
            <p:nvPr/>
          </p:nvSpPr>
          <p:spPr>
            <a:xfrm>
              <a:off x="0" y="29020325"/>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블로그</a:t>
              </a:r>
              <a:r>
                <a:rPr lang="ko-KR" altLang="en-US" dirty="0" smtClean="0">
                  <a:solidFill>
                    <a:schemeClr val="tx1"/>
                  </a:solidFill>
                </a:rPr>
                <a:t> 연결</a:t>
              </a:r>
              <a:r>
                <a:rPr lang="en-US" altLang="ko-KR" dirty="0" smtClean="0">
                  <a:solidFill>
                    <a:schemeClr val="tx1"/>
                  </a:solidFill>
                </a:rPr>
                <a:t>(</a:t>
              </a:r>
              <a:r>
                <a:rPr lang="ko-KR" altLang="en-US" dirty="0" smtClean="0">
                  <a:solidFill>
                    <a:schemeClr val="tx1"/>
                  </a:solidFill>
                </a:rPr>
                <a:t>자동 </a:t>
              </a:r>
              <a:r>
                <a:rPr lang="ko-KR" altLang="en-US" dirty="0" err="1" smtClean="0">
                  <a:solidFill>
                    <a:schemeClr val="tx1"/>
                  </a:solidFill>
                </a:rPr>
                <a:t>포스팅</a:t>
              </a:r>
              <a:r>
                <a:rPr lang="ko-KR" altLang="en-US" dirty="0" smtClean="0">
                  <a:solidFill>
                    <a:schemeClr val="tx1"/>
                  </a:solidFill>
                </a:rPr>
                <a:t> 설정</a:t>
              </a:r>
              <a:r>
                <a:rPr lang="en-US" altLang="ko-KR" dirty="0" smtClean="0">
                  <a:solidFill>
                    <a:schemeClr val="tx1"/>
                  </a:solidFill>
                </a:rPr>
                <a:t>)</a:t>
              </a:r>
              <a:endParaRPr lang="ko-KR" altLang="en-US" dirty="0">
                <a:solidFill>
                  <a:schemeClr val="tx1"/>
                </a:solidFill>
              </a:endParaRPr>
            </a:p>
          </p:txBody>
        </p:sp>
        <p:sp>
          <p:nvSpPr>
            <p:cNvPr id="53" name="직사각형 52"/>
            <p:cNvSpPr/>
            <p:nvPr/>
          </p:nvSpPr>
          <p:spPr>
            <a:xfrm>
              <a:off x="0" y="31734969"/>
              <a:ext cx="7494551"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워드프레스</a:t>
              </a:r>
              <a:endParaRPr lang="ko-KR" altLang="en-US" dirty="0">
                <a:solidFill>
                  <a:schemeClr val="tx1"/>
                </a:solidFill>
              </a:endParaRPr>
            </a:p>
          </p:txBody>
        </p:sp>
        <p:sp>
          <p:nvSpPr>
            <p:cNvPr id="54" name="직사각형 53"/>
            <p:cNvSpPr/>
            <p:nvPr/>
          </p:nvSpPr>
          <p:spPr>
            <a:xfrm>
              <a:off x="0" y="34735365"/>
              <a:ext cx="7494551"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네이버</a:t>
              </a:r>
              <a:endParaRPr lang="ko-KR" altLang="en-US" dirty="0">
                <a:solidFill>
                  <a:schemeClr val="tx1"/>
                </a:solidFill>
              </a:endParaRPr>
            </a:p>
          </p:txBody>
        </p:sp>
        <p:sp>
          <p:nvSpPr>
            <p:cNvPr id="55" name="직사각형 54"/>
            <p:cNvSpPr/>
            <p:nvPr/>
          </p:nvSpPr>
          <p:spPr>
            <a:xfrm>
              <a:off x="0" y="44522371"/>
              <a:ext cx="7494551"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티스토리</a:t>
              </a:r>
              <a:endParaRPr lang="ko-KR" altLang="en-US" dirty="0">
                <a:solidFill>
                  <a:schemeClr val="tx1"/>
                </a:solidFill>
              </a:endParaRPr>
            </a:p>
          </p:txBody>
        </p:sp>
        <p:sp>
          <p:nvSpPr>
            <p:cNvPr id="63" name="직사각형 62"/>
            <p:cNvSpPr/>
            <p:nvPr/>
          </p:nvSpPr>
          <p:spPr>
            <a:xfrm>
              <a:off x="7565989" y="31734969"/>
              <a:ext cx="1371609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미연결</a:t>
              </a:r>
              <a:endParaRPr lang="ko-KR" altLang="en-US" dirty="0">
                <a:solidFill>
                  <a:schemeClr val="tx1"/>
                </a:solidFill>
              </a:endParaRPr>
            </a:p>
          </p:txBody>
        </p:sp>
        <p:sp>
          <p:nvSpPr>
            <p:cNvPr id="65" name="직사각형 64"/>
            <p:cNvSpPr/>
            <p:nvPr/>
          </p:nvSpPr>
          <p:spPr>
            <a:xfrm>
              <a:off x="7565989" y="34735365"/>
              <a:ext cx="1371609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rPr>
                <a:t>ljylsh</a:t>
              </a:r>
              <a:endParaRPr lang="ko-KR" altLang="en-US" dirty="0">
                <a:solidFill>
                  <a:schemeClr val="tx1"/>
                </a:solidFill>
              </a:endParaRPr>
            </a:p>
          </p:txBody>
        </p:sp>
        <p:sp>
          <p:nvSpPr>
            <p:cNvPr id="66" name="직사각형 65"/>
            <p:cNvSpPr/>
            <p:nvPr/>
          </p:nvSpPr>
          <p:spPr>
            <a:xfrm>
              <a:off x="7565989" y="44522371"/>
              <a:ext cx="13716096"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rPr>
                <a:t>goldenraccoon</a:t>
              </a:r>
              <a:endParaRPr lang="ko-KR" altLang="en-US" dirty="0">
                <a:solidFill>
                  <a:schemeClr val="tx1"/>
                </a:solidFill>
              </a:endParaRPr>
            </a:p>
          </p:txBody>
        </p:sp>
        <p:sp>
          <p:nvSpPr>
            <p:cNvPr id="69" name="직사각형 68"/>
            <p:cNvSpPr/>
            <p:nvPr/>
          </p:nvSpPr>
          <p:spPr>
            <a:xfrm>
              <a:off x="21282085" y="31734969"/>
              <a:ext cx="413696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설정</a:t>
              </a:r>
              <a:endParaRPr lang="ko-KR" altLang="en-US" dirty="0">
                <a:solidFill>
                  <a:schemeClr val="tx1"/>
                </a:solidFill>
              </a:endParaRPr>
            </a:p>
          </p:txBody>
        </p:sp>
        <p:sp>
          <p:nvSpPr>
            <p:cNvPr id="70" name="직사각형 69"/>
            <p:cNvSpPr/>
            <p:nvPr/>
          </p:nvSpPr>
          <p:spPr>
            <a:xfrm>
              <a:off x="21282085" y="34735365"/>
              <a:ext cx="413696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설정</a:t>
              </a:r>
              <a:endParaRPr lang="ko-KR" altLang="en-US" dirty="0">
                <a:solidFill>
                  <a:schemeClr val="tx1"/>
                </a:solidFill>
              </a:endParaRPr>
            </a:p>
          </p:txBody>
        </p:sp>
        <p:sp>
          <p:nvSpPr>
            <p:cNvPr id="71" name="직사각형 70"/>
            <p:cNvSpPr/>
            <p:nvPr/>
          </p:nvSpPr>
          <p:spPr>
            <a:xfrm>
              <a:off x="21282085" y="44522371"/>
              <a:ext cx="4136965"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설정</a:t>
              </a:r>
              <a:endParaRPr lang="ko-KR" altLang="en-US" dirty="0">
                <a:solidFill>
                  <a:schemeClr val="tx1"/>
                </a:solidFill>
              </a:endParaRPr>
            </a:p>
          </p:txBody>
        </p:sp>
        <p:sp>
          <p:nvSpPr>
            <p:cNvPr id="75" name="직사각형 74"/>
            <p:cNvSpPr/>
            <p:nvPr/>
          </p:nvSpPr>
          <p:spPr>
            <a:xfrm>
              <a:off x="0" y="37021381"/>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자동</a:t>
              </a:r>
              <a:r>
                <a:rPr lang="en-US" altLang="ko-KR" dirty="0" smtClean="0">
                  <a:solidFill>
                    <a:schemeClr val="tx1"/>
                  </a:solidFill>
                </a:rPr>
                <a:t> </a:t>
              </a:r>
              <a:r>
                <a:rPr lang="ko-KR" altLang="en-US" dirty="0" err="1" smtClean="0">
                  <a:solidFill>
                    <a:schemeClr val="tx1"/>
                  </a:solidFill>
                </a:rPr>
                <a:t>포스팅</a:t>
              </a:r>
              <a:endParaRPr lang="ko-KR" altLang="en-US" dirty="0">
                <a:solidFill>
                  <a:schemeClr val="tx1"/>
                </a:solidFill>
              </a:endParaRPr>
            </a:p>
          </p:txBody>
        </p:sp>
        <p:sp>
          <p:nvSpPr>
            <p:cNvPr id="76" name="직사각형 75"/>
            <p:cNvSpPr/>
            <p:nvPr/>
          </p:nvSpPr>
          <p:spPr>
            <a:xfrm>
              <a:off x="0" y="39307397"/>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블로그</a:t>
              </a:r>
              <a:r>
                <a:rPr lang="ko-KR" altLang="en-US" dirty="0" smtClean="0">
                  <a:solidFill>
                    <a:schemeClr val="tx1"/>
                  </a:solidFill>
                </a:rPr>
                <a:t> 글 가져오기</a:t>
              </a:r>
              <a:endParaRPr lang="ko-KR" altLang="en-US" dirty="0">
                <a:solidFill>
                  <a:schemeClr val="tx1"/>
                </a:solidFill>
              </a:endParaRPr>
            </a:p>
          </p:txBody>
        </p:sp>
        <p:sp>
          <p:nvSpPr>
            <p:cNvPr id="77" name="직사각형 76"/>
            <p:cNvSpPr/>
            <p:nvPr/>
          </p:nvSpPr>
          <p:spPr>
            <a:xfrm>
              <a:off x="0" y="41593413"/>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API KEY </a:t>
              </a:r>
              <a:r>
                <a:rPr lang="ko-KR" altLang="en-US" dirty="0" smtClean="0">
                  <a:solidFill>
                    <a:schemeClr val="tx1"/>
                  </a:solidFill>
                </a:rPr>
                <a:t>변경</a:t>
              </a:r>
              <a:endParaRPr lang="ko-KR" altLang="en-US" dirty="0">
                <a:solidFill>
                  <a:schemeClr val="tx1"/>
                </a:solidFill>
              </a:endParaRPr>
            </a:p>
          </p:txBody>
        </p:sp>
      </p:grpSp>
      <p:sp>
        <p:nvSpPr>
          <p:cNvPr id="78" name="직사각형 77"/>
          <p:cNvSpPr/>
          <p:nvPr/>
        </p:nvSpPr>
        <p:spPr>
          <a:xfrm>
            <a:off x="0" y="8160429"/>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로그아웃 하기</a:t>
            </a:r>
            <a:endParaRPr lang="ko-KR" altLang="en-US" dirty="0">
              <a:solidFill>
                <a:schemeClr val="tx1"/>
              </a:solidFill>
            </a:endParaRPr>
          </a:p>
        </p:txBody>
      </p:sp>
      <p:sp>
        <p:nvSpPr>
          <p:cNvPr id="81" name="직사각형 80"/>
          <p:cNvSpPr/>
          <p:nvPr/>
        </p:nvSpPr>
        <p:spPr>
          <a:xfrm>
            <a:off x="0" y="41307661"/>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회원 탈퇴하기</a:t>
            </a:r>
            <a:endParaRPr lang="ko-KR" altLang="en-US" dirty="0">
              <a:solidFill>
                <a:schemeClr val="tx1"/>
              </a:solidFill>
            </a:endParaRPr>
          </a:p>
        </p:txBody>
      </p:sp>
      <p:sp>
        <p:nvSpPr>
          <p:cNvPr id="83" name="직사각형 82"/>
          <p:cNvSpPr/>
          <p:nvPr/>
        </p:nvSpPr>
        <p:spPr>
          <a:xfrm>
            <a:off x="0" y="44236619"/>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사용자 이용약관</a:t>
            </a:r>
            <a:endParaRPr lang="ko-KR" altLang="en-US" dirty="0">
              <a:solidFill>
                <a:schemeClr val="tx1"/>
              </a:solidFill>
            </a:endParaRPr>
          </a:p>
        </p:txBody>
      </p:sp>
      <p:sp>
        <p:nvSpPr>
          <p:cNvPr id="85" name="직사각형 84"/>
          <p:cNvSpPr/>
          <p:nvPr/>
        </p:nvSpPr>
        <p:spPr>
          <a:xfrm>
            <a:off x="0" y="46896322"/>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개인정보 보호정책</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황금너구리</a:t>
            </a:r>
            <a:r>
              <a:rPr lang="en-US" altLang="ko-KR" dirty="0" smtClean="0">
                <a:solidFill>
                  <a:schemeClr val="tx1"/>
                </a:solidFill>
              </a:rPr>
              <a:t>(</a:t>
            </a:r>
            <a:r>
              <a:rPr lang="ko-KR" altLang="en-US" dirty="0" smtClean="0">
                <a:solidFill>
                  <a:schemeClr val="tx1"/>
                </a:solidFill>
              </a:rPr>
              <a:t>닉네임</a:t>
            </a:r>
            <a:r>
              <a:rPr lang="en-US" altLang="ko-KR" dirty="0" smtClean="0">
                <a:solidFill>
                  <a:schemeClr val="tx1"/>
                </a:solidFill>
              </a:rPr>
              <a:t>) </a:t>
            </a:r>
            <a:r>
              <a:rPr lang="ko-KR" altLang="en-US" dirty="0" smtClean="0">
                <a:solidFill>
                  <a:schemeClr val="tx1"/>
                </a:solidFill>
              </a:rPr>
              <a:t>설정</a:t>
            </a:r>
            <a:endParaRPr lang="ko-KR" altLang="en-US" dirty="0">
              <a:solidFill>
                <a:schemeClr val="tx1"/>
              </a:solidFill>
            </a:endParaRPr>
          </a:p>
        </p:txBody>
      </p:sp>
      <p:sp>
        <p:nvSpPr>
          <p:cNvPr id="84" name="직사각형 83"/>
          <p:cNvSpPr/>
          <p:nvPr/>
        </p:nvSpPr>
        <p:spPr>
          <a:xfrm>
            <a:off x="0" y="37312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26" name="직사각형 25"/>
          <p:cNvSpPr/>
          <p:nvPr/>
        </p:nvSpPr>
        <p:spPr>
          <a:xfrm>
            <a:off x="0" y="8160429"/>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사용자 이용약관</a:t>
            </a:r>
            <a:endParaRPr lang="ko-KR" altLang="en-US" dirty="0">
              <a:solidFill>
                <a:schemeClr val="tx1"/>
              </a:solidFill>
            </a:endParaRPr>
          </a:p>
        </p:txBody>
      </p:sp>
      <p:sp>
        <p:nvSpPr>
          <p:cNvPr id="27" name="직사각형 26"/>
          <p:cNvSpPr/>
          <p:nvPr/>
        </p:nvSpPr>
        <p:spPr>
          <a:xfrm>
            <a:off x="0" y="10820132"/>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개인정보 보호정책</a:t>
            </a:r>
            <a:endParaRPr lang="ko-KR" altLang="en-US" dirty="0">
              <a:solidFill>
                <a:schemeClr val="tx1"/>
              </a:solidFill>
            </a:endParaRPr>
          </a:p>
        </p:txBody>
      </p:sp>
      <p:sp>
        <p:nvSpPr>
          <p:cNvPr id="28" name="직사각형 27"/>
          <p:cNvSpPr/>
          <p:nvPr/>
        </p:nvSpPr>
        <p:spPr>
          <a:xfrm>
            <a:off x="0" y="14518411"/>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개발자 </a:t>
            </a:r>
            <a:r>
              <a:rPr lang="ko-KR" altLang="en-US" dirty="0" err="1" smtClean="0">
                <a:solidFill>
                  <a:schemeClr val="tx1"/>
                </a:solidFill>
              </a:rPr>
              <a:t>이메일</a:t>
            </a:r>
            <a:r>
              <a:rPr lang="ko-KR" altLang="en-US" dirty="0" smtClean="0">
                <a:solidFill>
                  <a:schemeClr val="tx1"/>
                </a:solidFill>
              </a:rPr>
              <a:t> </a:t>
            </a:r>
            <a:r>
              <a:rPr lang="en-US" altLang="ko-KR" dirty="0" smtClean="0">
                <a:solidFill>
                  <a:schemeClr val="tx1"/>
                </a:solidFill>
              </a:rPr>
              <a:t>: goldenraccoon@tistory.com</a:t>
            </a:r>
            <a:endParaRPr lang="ko-KR" altLang="en-US" dirty="0">
              <a:solidFill>
                <a:schemeClr val="tx1"/>
              </a:solidFill>
            </a:endParaRPr>
          </a:p>
        </p:txBody>
      </p:sp>
      <p:sp>
        <p:nvSpPr>
          <p:cNvPr id="29" name="직사각형 28"/>
          <p:cNvSpPr/>
          <p:nvPr/>
        </p:nvSpPr>
        <p:spPr>
          <a:xfrm>
            <a:off x="0" y="16947303"/>
            <a:ext cx="25419050" cy="2286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Version : 2.0.1</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호텔 예약하기</a:t>
            </a:r>
            <a:endParaRPr lang="ko-KR"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호텔 예약하기</a:t>
            </a:r>
            <a:endParaRPr lang="ko-KR" altLang="en-US" dirty="0">
              <a:solidFill>
                <a:schemeClr val="tx1"/>
              </a:solidFill>
            </a:endParaRPr>
          </a:p>
        </p:txBody>
      </p:sp>
      <p:sp>
        <p:nvSpPr>
          <p:cNvPr id="4" name="직사각형 3"/>
          <p:cNvSpPr/>
          <p:nvPr/>
        </p:nvSpPr>
        <p:spPr>
          <a:xfrm>
            <a:off x="0" y="37312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5" name="직사각형 4"/>
          <p:cNvSpPr/>
          <p:nvPr/>
        </p:nvSpPr>
        <p:spPr>
          <a:xfrm>
            <a:off x="0" y="7517487"/>
            <a:ext cx="585147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위치</a:t>
            </a:r>
            <a:endParaRPr lang="ko-KR" altLang="en-US" dirty="0">
              <a:solidFill>
                <a:schemeClr val="tx1"/>
              </a:solidFill>
            </a:endParaRPr>
          </a:p>
        </p:txBody>
      </p:sp>
      <p:sp>
        <p:nvSpPr>
          <p:cNvPr id="6" name="직사각형 5"/>
          <p:cNvSpPr/>
          <p:nvPr/>
        </p:nvSpPr>
        <p:spPr>
          <a:xfrm>
            <a:off x="5851477" y="7517487"/>
            <a:ext cx="19567573"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기본은 서울</a:t>
            </a:r>
            <a:endParaRPr lang="ko-KR" altLang="en-US" dirty="0">
              <a:solidFill>
                <a:schemeClr val="tx1"/>
              </a:solidFill>
            </a:endParaRPr>
          </a:p>
        </p:txBody>
      </p:sp>
      <p:sp>
        <p:nvSpPr>
          <p:cNvPr id="12" name="직사각형 11"/>
          <p:cNvSpPr/>
          <p:nvPr/>
        </p:nvSpPr>
        <p:spPr>
          <a:xfrm>
            <a:off x="0" y="12232395"/>
            <a:ext cx="585147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필터</a:t>
            </a:r>
            <a:endParaRPr lang="ko-KR" altLang="en-US" dirty="0">
              <a:solidFill>
                <a:schemeClr val="tx1"/>
              </a:solidFill>
            </a:endParaRPr>
          </a:p>
        </p:txBody>
      </p:sp>
      <p:sp>
        <p:nvSpPr>
          <p:cNvPr id="13" name="직사각형 12"/>
          <p:cNvSpPr/>
          <p:nvPr/>
        </p:nvSpPr>
        <p:spPr>
          <a:xfrm>
            <a:off x="5851477" y="12232395"/>
            <a:ext cx="19567573"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점수</a:t>
            </a:r>
            <a:r>
              <a:rPr lang="en-US" altLang="ko-KR" dirty="0" smtClean="0">
                <a:solidFill>
                  <a:schemeClr val="tx1"/>
                </a:solidFill>
              </a:rPr>
              <a:t>/</a:t>
            </a:r>
            <a:r>
              <a:rPr lang="ko-KR" altLang="en-US" dirty="0" smtClean="0">
                <a:solidFill>
                  <a:schemeClr val="tx1"/>
                </a:solidFill>
              </a:rPr>
              <a:t>거리</a:t>
            </a:r>
            <a:r>
              <a:rPr lang="en-US" altLang="ko-KR" dirty="0" smtClean="0">
                <a:solidFill>
                  <a:schemeClr val="tx1"/>
                </a:solidFill>
              </a:rPr>
              <a:t>/</a:t>
            </a:r>
            <a:r>
              <a:rPr lang="ko-KR" altLang="en-US" dirty="0" err="1" smtClean="0">
                <a:solidFill>
                  <a:schemeClr val="tx1"/>
                </a:solidFill>
              </a:rPr>
              <a:t>리뷰수</a:t>
            </a:r>
            <a:r>
              <a:rPr lang="ko-KR" altLang="en-US" dirty="0" smtClean="0">
                <a:solidFill>
                  <a:schemeClr val="tx1"/>
                </a:solidFill>
              </a:rPr>
              <a:t> 순</a:t>
            </a:r>
            <a:endParaRPr lang="ko-KR" altLang="en-US" dirty="0">
              <a:solidFill>
                <a:schemeClr val="tx1"/>
              </a:solidFill>
            </a:endParaRPr>
          </a:p>
        </p:txBody>
      </p:sp>
      <p:sp>
        <p:nvSpPr>
          <p:cNvPr id="14" name="직사각형 13"/>
          <p:cNvSpPr/>
          <p:nvPr/>
        </p:nvSpPr>
        <p:spPr>
          <a:xfrm>
            <a:off x="0" y="16947303"/>
            <a:ext cx="585147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거리</a:t>
            </a:r>
            <a:endParaRPr lang="ko-KR" altLang="en-US" dirty="0">
              <a:solidFill>
                <a:schemeClr val="tx1"/>
              </a:solidFill>
            </a:endParaRPr>
          </a:p>
        </p:txBody>
      </p:sp>
      <p:sp>
        <p:nvSpPr>
          <p:cNvPr id="15" name="직사각형 14"/>
          <p:cNvSpPr/>
          <p:nvPr/>
        </p:nvSpPr>
        <p:spPr>
          <a:xfrm>
            <a:off x="5851477" y="16947303"/>
            <a:ext cx="19567573"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반경 </a:t>
            </a:r>
            <a:r>
              <a:rPr lang="en-US" altLang="ko-KR" dirty="0" smtClean="0">
                <a:solidFill>
                  <a:schemeClr val="tx1"/>
                </a:solidFill>
              </a:rPr>
              <a:t>10km</a:t>
            </a:r>
            <a:endParaRPr lang="ko-KR" altLang="en-US" dirty="0">
              <a:solidFill>
                <a:schemeClr val="tx1"/>
              </a:solidFill>
            </a:endParaRPr>
          </a:p>
        </p:txBody>
      </p:sp>
      <p:sp>
        <p:nvSpPr>
          <p:cNvPr id="16" name="직사각형 15"/>
          <p:cNvSpPr/>
          <p:nvPr/>
        </p:nvSpPr>
        <p:spPr>
          <a:xfrm>
            <a:off x="0" y="21447897"/>
            <a:ext cx="585147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일정</a:t>
            </a:r>
            <a:endParaRPr lang="ko-KR" altLang="en-US" dirty="0">
              <a:solidFill>
                <a:schemeClr val="tx1"/>
              </a:solidFill>
            </a:endParaRPr>
          </a:p>
        </p:txBody>
      </p:sp>
      <p:sp>
        <p:nvSpPr>
          <p:cNvPr id="17" name="직사각형 16"/>
          <p:cNvSpPr/>
          <p:nvPr/>
        </p:nvSpPr>
        <p:spPr>
          <a:xfrm>
            <a:off x="5851477" y="21447897"/>
            <a:ext cx="19567573"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2014.01.01 ~ 2014.01.04 (</a:t>
            </a:r>
            <a:r>
              <a:rPr lang="ko-KR" altLang="en-US" dirty="0" smtClean="0">
                <a:solidFill>
                  <a:schemeClr val="tx1"/>
                </a:solidFill>
              </a:rPr>
              <a:t>선택하기</a:t>
            </a:r>
            <a:r>
              <a:rPr lang="en-US" altLang="ko-KR" dirty="0" smtClean="0">
                <a:solidFill>
                  <a:schemeClr val="tx1"/>
                </a:solidFill>
              </a:rPr>
              <a:t>)</a:t>
            </a:r>
            <a:endParaRPr lang="ko-KR" altLang="en-US" dirty="0">
              <a:solidFill>
                <a:schemeClr val="tx1"/>
              </a:solidFill>
            </a:endParaRPr>
          </a:p>
        </p:txBody>
      </p:sp>
      <p:sp>
        <p:nvSpPr>
          <p:cNvPr id="18" name="직사각형 17"/>
          <p:cNvSpPr/>
          <p:nvPr/>
        </p:nvSpPr>
        <p:spPr>
          <a:xfrm>
            <a:off x="1" y="26662871"/>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호텔 찾기</a:t>
            </a:r>
            <a:r>
              <a:rPr lang="en-US" altLang="ko-KR" dirty="0" smtClean="0">
                <a:solidFill>
                  <a:schemeClr val="tx1"/>
                </a:solidFill>
              </a:rPr>
              <a:t>..</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호텔 예약하기</a:t>
            </a:r>
            <a:endParaRPr lang="ko-KR" altLang="en-US" dirty="0">
              <a:solidFill>
                <a:schemeClr val="tx1"/>
              </a:solidFill>
            </a:endParaRPr>
          </a:p>
        </p:txBody>
      </p:sp>
      <p:sp>
        <p:nvSpPr>
          <p:cNvPr id="4" name="직사각형 3"/>
          <p:cNvSpPr/>
          <p:nvPr/>
        </p:nvSpPr>
        <p:spPr>
          <a:xfrm>
            <a:off x="0" y="37312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19" name="직사각형 18"/>
          <p:cNvSpPr/>
          <p:nvPr/>
        </p:nvSpPr>
        <p:spPr>
          <a:xfrm>
            <a:off x="0" y="11803767"/>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 결과는 </a:t>
            </a:r>
            <a:r>
              <a:rPr lang="ko-KR" altLang="en-US" dirty="0" err="1" smtClean="0"/>
              <a:t>장소명</a:t>
            </a:r>
            <a:r>
              <a:rPr lang="ko-KR" altLang="en-US" dirty="0" smtClean="0"/>
              <a:t> 검색과 동일</a:t>
            </a:r>
            <a:endParaRPr lang="en-US" altLang="ko-KR" dirty="0" smtClean="0"/>
          </a:p>
          <a:p>
            <a:pPr algn="ctr"/>
            <a:r>
              <a:rPr lang="ko-KR" altLang="en-US" dirty="0" smtClean="0"/>
              <a:t>디테일 페이지도 동일</a:t>
            </a:r>
            <a:endParaRPr lang="en-US" altLang="ko-KR" dirty="0" smtClean="0"/>
          </a:p>
          <a:p>
            <a:pPr algn="ctr"/>
            <a:r>
              <a:rPr lang="ko-KR" altLang="en-US" dirty="0" smtClean="0"/>
              <a:t>이후 </a:t>
            </a:r>
            <a:r>
              <a:rPr lang="ko-KR" altLang="en-US" dirty="0" err="1" smtClean="0"/>
              <a:t>협력사쪽</a:t>
            </a:r>
            <a:r>
              <a:rPr lang="ko-KR" altLang="en-US" dirty="0" smtClean="0"/>
              <a:t> 호텔 예약 시스템으로 포워드</a:t>
            </a:r>
            <a:endParaRPr lang="ko-KR"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음식점 예약하기</a:t>
            </a:r>
            <a:endParaRPr lang="ko-KR"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0"/>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음식점 예약하기</a:t>
            </a:r>
            <a:endParaRPr lang="ko-KR" altLang="en-US" dirty="0">
              <a:solidFill>
                <a:schemeClr val="tx1"/>
              </a:solidFill>
            </a:endParaRPr>
          </a:p>
        </p:txBody>
      </p:sp>
      <p:sp>
        <p:nvSpPr>
          <p:cNvPr id="4" name="직사각형 3"/>
          <p:cNvSpPr/>
          <p:nvPr/>
        </p:nvSpPr>
        <p:spPr>
          <a:xfrm>
            <a:off x="0" y="37312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19" name="직사각형 18"/>
          <p:cNvSpPr/>
          <p:nvPr/>
        </p:nvSpPr>
        <p:spPr>
          <a:xfrm>
            <a:off x="0" y="27948755"/>
            <a:ext cx="25419050" cy="3571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추천메뉴</a:t>
            </a:r>
            <a:endParaRPr lang="ko-KR" altLang="en-US" dirty="0">
              <a:solidFill>
                <a:schemeClr val="tx1"/>
              </a:solidFill>
            </a:endParaRPr>
          </a:p>
        </p:txBody>
      </p:sp>
      <p:grpSp>
        <p:nvGrpSpPr>
          <p:cNvPr id="22" name="그룹 21"/>
          <p:cNvGrpSpPr/>
          <p:nvPr/>
        </p:nvGrpSpPr>
        <p:grpSpPr>
          <a:xfrm>
            <a:off x="0" y="32306473"/>
            <a:ext cx="25419050" cy="6643734"/>
            <a:chOff x="0" y="12661023"/>
            <a:chExt cx="25419050" cy="6643734"/>
          </a:xfrm>
        </p:grpSpPr>
        <p:sp>
          <p:nvSpPr>
            <p:cNvPr id="20" name="직사각형 19"/>
            <p:cNvSpPr/>
            <p:nvPr/>
          </p:nvSpPr>
          <p:spPr>
            <a:xfrm>
              <a:off x="0" y="12661023"/>
              <a:ext cx="12638087" cy="6643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탕수육</a:t>
              </a:r>
              <a:endParaRPr lang="en-US" altLang="ko-KR" dirty="0" smtClean="0">
                <a:solidFill>
                  <a:schemeClr val="tx1"/>
                </a:solidFill>
              </a:endParaRPr>
            </a:p>
            <a:p>
              <a:pPr algn="ctr"/>
              <a:r>
                <a:rPr lang="ko-KR" altLang="en-US" dirty="0" smtClean="0">
                  <a:solidFill>
                    <a:schemeClr val="tx1"/>
                  </a:solidFill>
                </a:rPr>
                <a:t>소 </a:t>
              </a:r>
              <a:r>
                <a:rPr lang="en-US" altLang="ko-KR" dirty="0" smtClean="0">
                  <a:solidFill>
                    <a:schemeClr val="tx1"/>
                  </a:solidFill>
                </a:rPr>
                <a:t>: 13000</a:t>
              </a:r>
              <a:r>
                <a:rPr lang="ko-KR" altLang="en-US" dirty="0" smtClean="0">
                  <a:solidFill>
                    <a:schemeClr val="tx1"/>
                  </a:solidFill>
                </a:rPr>
                <a:t>원</a:t>
              </a:r>
              <a:endParaRPr lang="en-US" altLang="ko-KR" dirty="0" smtClean="0">
                <a:solidFill>
                  <a:schemeClr val="tx1"/>
                </a:solidFill>
              </a:endParaRPr>
            </a:p>
          </p:txBody>
        </p:sp>
        <p:sp>
          <p:nvSpPr>
            <p:cNvPr id="21" name="직사각형 20"/>
            <p:cNvSpPr/>
            <p:nvPr/>
          </p:nvSpPr>
          <p:spPr>
            <a:xfrm>
              <a:off x="12780963" y="12661023"/>
              <a:ext cx="12638087" cy="6643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탕수육</a:t>
              </a:r>
              <a:endParaRPr lang="en-US" altLang="ko-KR" dirty="0" smtClean="0">
                <a:solidFill>
                  <a:schemeClr val="tx1"/>
                </a:solidFill>
              </a:endParaRPr>
            </a:p>
            <a:p>
              <a:pPr algn="ctr"/>
              <a:r>
                <a:rPr lang="ko-KR" altLang="en-US" dirty="0" smtClean="0">
                  <a:solidFill>
                    <a:schemeClr val="tx1"/>
                  </a:solidFill>
                </a:rPr>
                <a:t>중 </a:t>
              </a:r>
              <a:r>
                <a:rPr lang="en-US" altLang="ko-KR" dirty="0" smtClean="0">
                  <a:solidFill>
                    <a:schemeClr val="tx1"/>
                  </a:solidFill>
                </a:rPr>
                <a:t>: 13000</a:t>
              </a:r>
              <a:r>
                <a:rPr lang="ko-KR" altLang="en-US" dirty="0" smtClean="0">
                  <a:solidFill>
                    <a:schemeClr val="tx1"/>
                  </a:solidFill>
                </a:rPr>
                <a:t>원</a:t>
              </a:r>
              <a:endParaRPr lang="en-US" altLang="ko-KR" dirty="0" smtClean="0">
                <a:solidFill>
                  <a:schemeClr val="tx1"/>
                </a:solidFill>
              </a:endParaRPr>
            </a:p>
          </p:txBody>
        </p:sp>
      </p:grpSp>
      <p:grpSp>
        <p:nvGrpSpPr>
          <p:cNvPr id="23" name="그룹 22"/>
          <p:cNvGrpSpPr/>
          <p:nvPr/>
        </p:nvGrpSpPr>
        <p:grpSpPr>
          <a:xfrm>
            <a:off x="0" y="39593149"/>
            <a:ext cx="25419050" cy="6643734"/>
            <a:chOff x="0" y="12661023"/>
            <a:chExt cx="25419050" cy="6643734"/>
          </a:xfrm>
        </p:grpSpPr>
        <p:sp>
          <p:nvSpPr>
            <p:cNvPr id="24" name="직사각형 23"/>
            <p:cNvSpPr/>
            <p:nvPr/>
          </p:nvSpPr>
          <p:spPr>
            <a:xfrm>
              <a:off x="0" y="12661023"/>
              <a:ext cx="12638087" cy="6643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탕수육</a:t>
              </a:r>
              <a:endParaRPr lang="en-US" altLang="ko-KR" dirty="0" smtClean="0">
                <a:solidFill>
                  <a:schemeClr val="tx1"/>
                </a:solidFill>
              </a:endParaRPr>
            </a:p>
            <a:p>
              <a:pPr algn="ctr"/>
              <a:r>
                <a:rPr lang="ko-KR" altLang="en-US" dirty="0" smtClean="0">
                  <a:solidFill>
                    <a:schemeClr val="tx1"/>
                  </a:solidFill>
                </a:rPr>
                <a:t>대 </a:t>
              </a:r>
              <a:r>
                <a:rPr lang="en-US" altLang="ko-KR" dirty="0" smtClean="0">
                  <a:solidFill>
                    <a:schemeClr val="tx1"/>
                  </a:solidFill>
                </a:rPr>
                <a:t>: 13000</a:t>
              </a:r>
              <a:r>
                <a:rPr lang="ko-KR" altLang="en-US" dirty="0" smtClean="0">
                  <a:solidFill>
                    <a:schemeClr val="tx1"/>
                  </a:solidFill>
                </a:rPr>
                <a:t>원</a:t>
              </a:r>
              <a:endParaRPr lang="en-US" altLang="ko-KR" dirty="0" smtClean="0">
                <a:solidFill>
                  <a:schemeClr val="tx1"/>
                </a:solidFill>
              </a:endParaRPr>
            </a:p>
          </p:txBody>
        </p:sp>
        <p:sp>
          <p:nvSpPr>
            <p:cNvPr id="25" name="직사각형 24"/>
            <p:cNvSpPr/>
            <p:nvPr/>
          </p:nvSpPr>
          <p:spPr>
            <a:xfrm>
              <a:off x="12780963" y="12661023"/>
              <a:ext cx="12638087" cy="6643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탕수육</a:t>
              </a:r>
              <a:endParaRPr lang="en-US" altLang="ko-KR" dirty="0" smtClean="0">
                <a:solidFill>
                  <a:schemeClr val="tx1"/>
                </a:solidFill>
              </a:endParaRPr>
            </a:p>
            <a:p>
              <a:pPr algn="ctr"/>
              <a:r>
                <a:rPr lang="ko-KR" altLang="en-US" dirty="0" smtClean="0">
                  <a:solidFill>
                    <a:schemeClr val="tx1"/>
                  </a:solidFill>
                </a:rPr>
                <a:t>소 </a:t>
              </a:r>
              <a:r>
                <a:rPr lang="en-US" altLang="ko-KR" dirty="0" smtClean="0">
                  <a:solidFill>
                    <a:schemeClr val="tx1"/>
                  </a:solidFill>
                </a:rPr>
                <a:t>: 13000</a:t>
              </a:r>
              <a:r>
                <a:rPr lang="ko-KR" altLang="en-US" dirty="0" smtClean="0">
                  <a:solidFill>
                    <a:schemeClr val="tx1"/>
                  </a:solidFill>
                </a:rPr>
                <a:t>원</a:t>
              </a:r>
              <a:endParaRPr lang="en-US" altLang="ko-KR" dirty="0" smtClean="0">
                <a:solidFill>
                  <a:schemeClr val="tx1"/>
                </a:solidFill>
              </a:endParaRPr>
            </a:p>
          </p:txBody>
        </p:sp>
      </p:grpSp>
      <p:sp>
        <p:nvSpPr>
          <p:cNvPr id="32" name="직사각형 31"/>
          <p:cNvSpPr/>
          <p:nvPr/>
        </p:nvSpPr>
        <p:spPr>
          <a:xfrm>
            <a:off x="0" y="7374611"/>
            <a:ext cx="25419050" cy="3571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mtClean="0">
                <a:solidFill>
                  <a:schemeClr val="tx1"/>
                </a:solidFill>
              </a:rPr>
              <a:t>주문 내역</a:t>
            </a:r>
            <a:endParaRPr lang="ko-KR" altLang="en-US" dirty="0">
              <a:solidFill>
                <a:schemeClr val="tx1"/>
              </a:solidFill>
            </a:endParaRPr>
          </a:p>
        </p:txBody>
      </p:sp>
      <p:sp>
        <p:nvSpPr>
          <p:cNvPr id="57" name="직사각형 56"/>
          <p:cNvSpPr/>
          <p:nvPr/>
        </p:nvSpPr>
        <p:spPr>
          <a:xfrm>
            <a:off x="0" y="2287665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결제하기</a:t>
            </a:r>
            <a:endParaRPr lang="ko-KR" altLang="en-US" dirty="0">
              <a:solidFill>
                <a:schemeClr val="tx1"/>
              </a:solidFill>
            </a:endParaRPr>
          </a:p>
        </p:txBody>
      </p:sp>
      <p:grpSp>
        <p:nvGrpSpPr>
          <p:cNvPr id="59" name="그룹 58"/>
          <p:cNvGrpSpPr/>
          <p:nvPr/>
        </p:nvGrpSpPr>
        <p:grpSpPr>
          <a:xfrm>
            <a:off x="0" y="10946511"/>
            <a:ext cx="25419050" cy="5286412"/>
            <a:chOff x="0" y="10946511"/>
            <a:chExt cx="25419050" cy="5286412"/>
          </a:xfrm>
        </p:grpSpPr>
        <p:grpSp>
          <p:nvGrpSpPr>
            <p:cNvPr id="39" name="그룹 38"/>
            <p:cNvGrpSpPr/>
            <p:nvPr/>
          </p:nvGrpSpPr>
          <p:grpSpPr>
            <a:xfrm>
              <a:off x="0" y="10946511"/>
              <a:ext cx="25419050" cy="3357586"/>
              <a:chOff x="0" y="10946511"/>
              <a:chExt cx="25419050" cy="3357586"/>
            </a:xfrm>
          </p:grpSpPr>
          <p:sp>
            <p:nvSpPr>
              <p:cNvPr id="33" name="직사각형 32"/>
              <p:cNvSpPr/>
              <p:nvPr/>
            </p:nvSpPr>
            <p:spPr>
              <a:xfrm>
                <a:off x="0" y="10946511"/>
                <a:ext cx="11280765" cy="3357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떡볶이</a:t>
                </a:r>
                <a:r>
                  <a:rPr lang="en-US" altLang="ko-KR" dirty="0" smtClean="0">
                    <a:solidFill>
                      <a:schemeClr val="tx1"/>
                    </a:solidFill>
                  </a:rPr>
                  <a:t>(</a:t>
                </a:r>
                <a:r>
                  <a:rPr lang="ko-KR" altLang="en-US" dirty="0" smtClean="0">
                    <a:solidFill>
                      <a:schemeClr val="tx1"/>
                    </a:solidFill>
                  </a:rPr>
                  <a:t>소</a:t>
                </a:r>
                <a:r>
                  <a:rPr lang="en-US" altLang="ko-KR" dirty="0" smtClean="0">
                    <a:solidFill>
                      <a:schemeClr val="tx1"/>
                    </a:solidFill>
                  </a:rPr>
                  <a:t>)</a:t>
                </a:r>
              </a:p>
            </p:txBody>
          </p:sp>
          <p:sp>
            <p:nvSpPr>
              <p:cNvPr id="34" name="직사각형 33"/>
              <p:cNvSpPr/>
              <p:nvPr/>
            </p:nvSpPr>
            <p:spPr>
              <a:xfrm>
                <a:off x="11209327"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수량</a:t>
                </a:r>
                <a:endParaRPr lang="en-US" altLang="ko-KR" dirty="0" smtClean="0">
                  <a:solidFill>
                    <a:schemeClr val="tx1"/>
                  </a:solidFill>
                </a:endParaRPr>
              </a:p>
            </p:txBody>
          </p:sp>
          <p:grpSp>
            <p:nvGrpSpPr>
              <p:cNvPr id="38" name="그룹 37"/>
              <p:cNvGrpSpPr/>
              <p:nvPr/>
            </p:nvGrpSpPr>
            <p:grpSpPr>
              <a:xfrm>
                <a:off x="15489168" y="11017949"/>
                <a:ext cx="9929882" cy="3286148"/>
                <a:chOff x="14424037" y="11017949"/>
                <a:chExt cx="9929882" cy="3286148"/>
              </a:xfrm>
            </p:grpSpPr>
            <p:sp>
              <p:nvSpPr>
                <p:cNvPr id="35" name="직사각형 34"/>
                <p:cNvSpPr/>
                <p:nvPr/>
              </p:nvSpPr>
              <p:spPr>
                <a:xfrm>
                  <a:off x="14424037"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sp>
              <p:nvSpPr>
                <p:cNvPr id="36" name="직사각형 35"/>
                <p:cNvSpPr/>
                <p:nvPr/>
              </p:nvSpPr>
              <p:spPr>
                <a:xfrm>
                  <a:off x="17352995"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1</a:t>
                  </a:r>
                </a:p>
              </p:txBody>
            </p:sp>
            <p:sp>
              <p:nvSpPr>
                <p:cNvPr id="37" name="직사각형 36"/>
                <p:cNvSpPr/>
                <p:nvPr/>
              </p:nvSpPr>
              <p:spPr>
                <a:xfrm>
                  <a:off x="21496399"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grpSp>
        </p:grpSp>
        <p:sp>
          <p:nvSpPr>
            <p:cNvPr id="41" name="직사각형 40"/>
            <p:cNvSpPr/>
            <p:nvPr/>
          </p:nvSpPr>
          <p:spPr>
            <a:xfrm>
              <a:off x="0" y="14232659"/>
              <a:ext cx="18353127"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가격 </a:t>
              </a:r>
              <a:r>
                <a:rPr lang="en-US" altLang="ko-KR" dirty="0" smtClean="0">
                  <a:solidFill>
                    <a:schemeClr val="tx1"/>
                  </a:solidFill>
                </a:rPr>
                <a:t>15,000</a:t>
              </a:r>
              <a:r>
                <a:rPr lang="ko-KR" altLang="en-US" dirty="0" smtClean="0">
                  <a:solidFill>
                    <a:schemeClr val="tx1"/>
                  </a:solidFill>
                </a:rPr>
                <a:t>원</a:t>
              </a:r>
              <a:endParaRPr lang="en-US" altLang="ko-KR" dirty="0" smtClean="0">
                <a:solidFill>
                  <a:schemeClr val="tx1"/>
                </a:solidFill>
              </a:endParaRPr>
            </a:p>
          </p:txBody>
        </p:sp>
        <p:sp>
          <p:nvSpPr>
            <p:cNvPr id="58" name="직사각형 57"/>
            <p:cNvSpPr/>
            <p:nvPr/>
          </p:nvSpPr>
          <p:spPr>
            <a:xfrm>
              <a:off x="18281689" y="14232659"/>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삭제</a:t>
              </a:r>
              <a:endParaRPr lang="en-US" altLang="ko-KR" dirty="0" smtClean="0">
                <a:solidFill>
                  <a:schemeClr val="tx1"/>
                </a:solidFill>
              </a:endParaRPr>
            </a:p>
          </p:txBody>
        </p:sp>
      </p:grpSp>
      <p:grpSp>
        <p:nvGrpSpPr>
          <p:cNvPr id="60" name="그룹 59"/>
          <p:cNvGrpSpPr/>
          <p:nvPr/>
        </p:nvGrpSpPr>
        <p:grpSpPr>
          <a:xfrm>
            <a:off x="0" y="16947303"/>
            <a:ext cx="25419050" cy="5286412"/>
            <a:chOff x="0" y="10946511"/>
            <a:chExt cx="25419050" cy="5286412"/>
          </a:xfrm>
        </p:grpSpPr>
        <p:grpSp>
          <p:nvGrpSpPr>
            <p:cNvPr id="61" name="그룹 60"/>
            <p:cNvGrpSpPr/>
            <p:nvPr/>
          </p:nvGrpSpPr>
          <p:grpSpPr>
            <a:xfrm>
              <a:off x="0" y="10946511"/>
              <a:ext cx="25419050" cy="3357586"/>
              <a:chOff x="0" y="10946511"/>
              <a:chExt cx="25419050" cy="3357586"/>
            </a:xfrm>
          </p:grpSpPr>
          <p:sp>
            <p:nvSpPr>
              <p:cNvPr id="64" name="직사각형 63"/>
              <p:cNvSpPr/>
              <p:nvPr/>
            </p:nvSpPr>
            <p:spPr>
              <a:xfrm>
                <a:off x="0" y="10946511"/>
                <a:ext cx="11280765" cy="3357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탕수육</a:t>
                </a:r>
                <a:r>
                  <a:rPr lang="en-US" altLang="ko-KR" dirty="0" smtClean="0">
                    <a:solidFill>
                      <a:schemeClr val="tx1"/>
                    </a:solidFill>
                  </a:rPr>
                  <a:t>(</a:t>
                </a:r>
                <a:r>
                  <a:rPr lang="ko-KR" altLang="en-US" dirty="0" smtClean="0">
                    <a:solidFill>
                      <a:schemeClr val="tx1"/>
                    </a:solidFill>
                  </a:rPr>
                  <a:t>중</a:t>
                </a:r>
                <a:r>
                  <a:rPr lang="en-US" altLang="ko-KR" dirty="0" smtClean="0">
                    <a:solidFill>
                      <a:schemeClr val="tx1"/>
                    </a:solidFill>
                  </a:rPr>
                  <a:t>)</a:t>
                </a:r>
              </a:p>
            </p:txBody>
          </p:sp>
          <p:sp>
            <p:nvSpPr>
              <p:cNvPr id="65" name="직사각형 64"/>
              <p:cNvSpPr/>
              <p:nvPr/>
            </p:nvSpPr>
            <p:spPr>
              <a:xfrm>
                <a:off x="11209327"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수량</a:t>
                </a:r>
                <a:endParaRPr lang="en-US" altLang="ko-KR" dirty="0" smtClean="0">
                  <a:solidFill>
                    <a:schemeClr val="tx1"/>
                  </a:solidFill>
                </a:endParaRPr>
              </a:p>
            </p:txBody>
          </p:sp>
          <p:grpSp>
            <p:nvGrpSpPr>
              <p:cNvPr id="66" name="그룹 65"/>
              <p:cNvGrpSpPr/>
              <p:nvPr/>
            </p:nvGrpSpPr>
            <p:grpSpPr>
              <a:xfrm>
                <a:off x="15489168" y="11017949"/>
                <a:ext cx="9929882" cy="3286148"/>
                <a:chOff x="14424037" y="11017949"/>
                <a:chExt cx="9929882" cy="3286148"/>
              </a:xfrm>
            </p:grpSpPr>
            <p:sp>
              <p:nvSpPr>
                <p:cNvPr id="67" name="직사각형 66"/>
                <p:cNvSpPr/>
                <p:nvPr/>
              </p:nvSpPr>
              <p:spPr>
                <a:xfrm>
                  <a:off x="14424037"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sp>
              <p:nvSpPr>
                <p:cNvPr id="68" name="직사각형 67"/>
                <p:cNvSpPr/>
                <p:nvPr/>
              </p:nvSpPr>
              <p:spPr>
                <a:xfrm>
                  <a:off x="17352995"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a:t>
                  </a:r>
                </a:p>
              </p:txBody>
            </p:sp>
            <p:sp>
              <p:nvSpPr>
                <p:cNvPr id="69" name="직사각형 68"/>
                <p:cNvSpPr/>
                <p:nvPr/>
              </p:nvSpPr>
              <p:spPr>
                <a:xfrm>
                  <a:off x="21496399"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grpSp>
        </p:grpSp>
        <p:sp>
          <p:nvSpPr>
            <p:cNvPr id="62" name="직사각형 61"/>
            <p:cNvSpPr/>
            <p:nvPr/>
          </p:nvSpPr>
          <p:spPr>
            <a:xfrm>
              <a:off x="0" y="14232659"/>
              <a:ext cx="18353127"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가격 </a:t>
              </a:r>
              <a:r>
                <a:rPr lang="en-US" altLang="ko-KR" dirty="0" smtClean="0">
                  <a:solidFill>
                    <a:schemeClr val="tx1"/>
                  </a:solidFill>
                </a:rPr>
                <a:t>36,000</a:t>
              </a:r>
              <a:r>
                <a:rPr lang="ko-KR" altLang="en-US" dirty="0" smtClean="0">
                  <a:solidFill>
                    <a:schemeClr val="tx1"/>
                  </a:solidFill>
                </a:rPr>
                <a:t>원</a:t>
              </a:r>
              <a:endParaRPr lang="en-US" altLang="ko-KR" dirty="0" smtClean="0">
                <a:solidFill>
                  <a:schemeClr val="tx1"/>
                </a:solidFill>
              </a:endParaRPr>
            </a:p>
          </p:txBody>
        </p:sp>
        <p:sp>
          <p:nvSpPr>
            <p:cNvPr id="63" name="직사각형 62"/>
            <p:cNvSpPr/>
            <p:nvPr/>
          </p:nvSpPr>
          <p:spPr>
            <a:xfrm>
              <a:off x="18281689" y="14232659"/>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삭제</a:t>
              </a:r>
              <a:endParaRPr lang="en-US" altLang="ko-KR" dirty="0" smtClean="0">
                <a:solidFill>
                  <a:schemeClr val="tx1"/>
                </a:solidFill>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0"/>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음식점 예약하기</a:t>
            </a:r>
            <a:endParaRPr lang="ko-KR" altLang="en-US" dirty="0">
              <a:solidFill>
                <a:schemeClr val="tx1"/>
              </a:solidFill>
            </a:endParaRPr>
          </a:p>
        </p:txBody>
      </p:sp>
      <p:grpSp>
        <p:nvGrpSpPr>
          <p:cNvPr id="40" name="그룹 39"/>
          <p:cNvGrpSpPr/>
          <p:nvPr/>
        </p:nvGrpSpPr>
        <p:grpSpPr>
          <a:xfrm>
            <a:off x="0" y="5445785"/>
            <a:ext cx="25419050" cy="3571900"/>
            <a:chOff x="0" y="8874809"/>
            <a:chExt cx="25419050" cy="3571900"/>
          </a:xfrm>
        </p:grpSpPr>
        <p:sp>
          <p:nvSpPr>
            <p:cNvPr id="4" name="직사각형 3"/>
            <p:cNvSpPr/>
            <p:nvPr/>
          </p:nvSpPr>
          <p:spPr>
            <a:xfrm>
              <a:off x="0" y="8874809"/>
              <a:ext cx="870899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탕수육</a:t>
              </a:r>
              <a:r>
                <a:rPr lang="en-US" altLang="ko-KR" dirty="0" smtClean="0">
                  <a:solidFill>
                    <a:schemeClr val="tx1"/>
                  </a:solidFill>
                </a:rPr>
                <a:t>,</a:t>
              </a:r>
              <a:r>
                <a:rPr lang="ko-KR" altLang="en-US" dirty="0" smtClean="0">
                  <a:solidFill>
                    <a:schemeClr val="tx1"/>
                  </a:solidFill>
                </a:rPr>
                <a:t>떡볶이</a:t>
              </a:r>
              <a:r>
                <a:rPr lang="en-US" altLang="ko-KR" dirty="0" smtClean="0">
                  <a:solidFill>
                    <a:schemeClr val="tx1"/>
                  </a:solidFill>
                </a:rPr>
                <a:t>….</a:t>
              </a:r>
              <a:endParaRPr lang="ko-KR" altLang="en-US" dirty="0">
                <a:solidFill>
                  <a:schemeClr val="tx1"/>
                </a:solidFill>
              </a:endParaRPr>
            </a:p>
          </p:txBody>
        </p:sp>
        <p:sp>
          <p:nvSpPr>
            <p:cNvPr id="38" name="직사각형 37"/>
            <p:cNvSpPr/>
            <p:nvPr/>
          </p:nvSpPr>
          <p:spPr>
            <a:xfrm>
              <a:off x="8708997" y="8874809"/>
              <a:ext cx="870899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chemeClr val="tx1"/>
                  </a:solidFill>
                </a:rPr>
                <a:t>55,000</a:t>
              </a:r>
              <a:r>
                <a:rPr lang="ko-KR" altLang="en-US" dirty="0" smtClean="0">
                  <a:solidFill>
                    <a:schemeClr val="tx1"/>
                  </a:solidFill>
                </a:rPr>
                <a:t>원</a:t>
              </a:r>
              <a:endParaRPr lang="ko-KR" altLang="en-US" dirty="0">
                <a:solidFill>
                  <a:schemeClr val="tx1"/>
                </a:solidFill>
              </a:endParaRPr>
            </a:p>
          </p:txBody>
        </p:sp>
        <p:sp>
          <p:nvSpPr>
            <p:cNvPr id="39" name="직사각형 38"/>
            <p:cNvSpPr/>
            <p:nvPr/>
          </p:nvSpPr>
          <p:spPr>
            <a:xfrm>
              <a:off x="17424433" y="8874809"/>
              <a:ext cx="799461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a:t>
              </a:r>
              <a:r>
                <a:rPr lang="ko-KR" altLang="en-US" dirty="0" err="1" smtClean="0">
                  <a:solidFill>
                    <a:schemeClr val="tx1"/>
                  </a:solidFill>
                </a:rPr>
                <a:t>트래벌북</a:t>
              </a:r>
              <a:endParaRPr lang="ko-KR" altLang="en-US" dirty="0">
                <a:solidFill>
                  <a:schemeClr val="tx1"/>
                </a:solidFill>
              </a:endParaRPr>
            </a:p>
          </p:txBody>
        </p:sp>
      </p:grpSp>
      <p:sp>
        <p:nvSpPr>
          <p:cNvPr id="42" name="직사각형 41"/>
          <p:cNvSpPr/>
          <p:nvPr/>
        </p:nvSpPr>
        <p:spPr>
          <a:xfrm>
            <a:off x="0" y="108750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카드선택</a:t>
            </a:r>
            <a:endParaRPr lang="ko-KR" altLang="en-US" dirty="0">
              <a:solidFill>
                <a:schemeClr val="tx1"/>
              </a:solidFill>
            </a:endParaRPr>
          </a:p>
        </p:txBody>
      </p:sp>
      <p:sp>
        <p:nvSpPr>
          <p:cNvPr id="43" name="직사각형 42"/>
          <p:cNvSpPr/>
          <p:nvPr/>
        </p:nvSpPr>
        <p:spPr>
          <a:xfrm>
            <a:off x="0" y="15304228"/>
            <a:ext cx="25419050" cy="2336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en-US" altLang="ko-KR"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ko-KR" altLang="en-US"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en-US" altLang="ko-KR"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ko-KR" altLang="en-US"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ko-KR" altLang="en-US"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ko-KR" altLang="en-US"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ko-KR" altLang="en-US" dirty="0" smtClean="0">
              <a:solidFill>
                <a:schemeClr val="tx1"/>
              </a:solidFill>
            </a:endParaRPr>
          </a:p>
          <a:p>
            <a:pPr algn="ctr"/>
            <a:r>
              <a:rPr lang="ko-KR" altLang="en-US" dirty="0" err="1" smtClean="0">
                <a:solidFill>
                  <a:schemeClr val="tx1"/>
                </a:solidFill>
              </a:rPr>
              <a:t>비씨</a:t>
            </a:r>
            <a:r>
              <a:rPr lang="ko-KR" altLang="en-US" dirty="0" smtClean="0">
                <a:solidFill>
                  <a:schemeClr val="tx1"/>
                </a:solidFill>
              </a:rPr>
              <a:t> 국민 삼성 신한</a:t>
            </a:r>
            <a:endParaRPr lang="en-US" altLang="ko-KR" dirty="0" smtClean="0">
              <a:solidFill>
                <a:schemeClr val="tx1"/>
              </a:solidFill>
            </a:endParaRPr>
          </a:p>
          <a:p>
            <a:pPr algn="ct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r>
              <a:rPr lang="ko-KR" altLang="en-US" dirty="0" smtClean="0">
                <a:solidFill>
                  <a:schemeClr val="tx1"/>
                </a:solidFill>
              </a:rPr>
              <a:t> </a:t>
            </a:r>
            <a:r>
              <a:rPr lang="ko-KR" altLang="en-US" dirty="0" err="1" smtClean="0">
                <a:solidFill>
                  <a:schemeClr val="tx1"/>
                </a:solidFill>
              </a:rPr>
              <a:t>외국꺼</a:t>
            </a:r>
            <a:endParaRPr lang="ko-KR" altLang="en-US" dirty="0" smtClean="0">
              <a:solidFill>
                <a:schemeClr val="tx1"/>
              </a:solidFill>
            </a:endParaRPr>
          </a:p>
          <a:p>
            <a:pPr algn="ctr"/>
            <a:endParaRPr lang="ko-KR" altLang="en-US" dirty="0">
              <a:solidFill>
                <a:schemeClr val="tx1"/>
              </a:solidFill>
            </a:endParaRPr>
          </a:p>
        </p:txBody>
      </p:sp>
      <p:sp>
        <p:nvSpPr>
          <p:cNvPr id="44" name="직사각형 43"/>
          <p:cNvSpPr/>
          <p:nvPr/>
        </p:nvSpPr>
        <p:spPr>
          <a:xfrm>
            <a:off x="5922915" y="25305549"/>
            <a:ext cx="17073682" cy="17573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이후 카드 결제 시스템 연결</a:t>
            </a:r>
            <a:endParaRPr lang="ko-KR"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게스트하우스</a:t>
            </a:r>
            <a:r>
              <a:rPr lang="en-US" altLang="ko-KR" dirty="0" smtClean="0">
                <a:solidFill>
                  <a:schemeClr val="tx1"/>
                </a:solidFill>
              </a:rPr>
              <a:t>…</a:t>
            </a:r>
            <a:endParaRPr lang="ko-KR" altLang="en-US" dirty="0">
              <a:solidFill>
                <a:schemeClr val="tx1"/>
              </a:solidFill>
            </a:endParaRPr>
          </a:p>
        </p:txBody>
      </p:sp>
      <p:grpSp>
        <p:nvGrpSpPr>
          <p:cNvPr id="20" name="그룹 22"/>
          <p:cNvGrpSpPr/>
          <p:nvPr/>
        </p:nvGrpSpPr>
        <p:grpSpPr>
          <a:xfrm>
            <a:off x="0" y="10743886"/>
            <a:ext cx="25419050" cy="7643866"/>
            <a:chOff x="0" y="10803635"/>
            <a:chExt cx="25419050" cy="7643866"/>
          </a:xfrm>
        </p:grpSpPr>
        <p:sp>
          <p:nvSpPr>
            <p:cNvPr id="47" name="직사각형 46"/>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8" name="직사각형 47"/>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49" name="직사각형 48"/>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50"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51" name="직사각형 50"/>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52" name="직사각형 51"/>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 | </a:t>
              </a:r>
              <a:r>
                <a:rPr lang="ko-KR" altLang="en-US" dirty="0" smtClean="0">
                  <a:solidFill>
                    <a:schemeClr val="tx1"/>
                  </a:solidFill>
                </a:rPr>
                <a:t>리뷰 </a:t>
              </a:r>
              <a:r>
                <a:rPr lang="en-US" altLang="ko-KR" dirty="0" smtClean="0">
                  <a:solidFill>
                    <a:schemeClr val="tx1"/>
                  </a:solidFill>
                </a:rPr>
                <a:t>420</a:t>
              </a:r>
              <a:r>
                <a:rPr lang="ko-KR" altLang="en-US" dirty="0" smtClean="0">
                  <a:solidFill>
                    <a:schemeClr val="tx1"/>
                  </a:solidFill>
                </a:rPr>
                <a:t>개</a:t>
              </a:r>
              <a:endParaRPr lang="ko-KR" altLang="en-US" dirty="0">
                <a:solidFill>
                  <a:schemeClr val="tx1"/>
                </a:solidFill>
              </a:endParaRPr>
            </a:p>
          </p:txBody>
        </p:sp>
        <p:sp>
          <p:nvSpPr>
            <p:cNvPr id="53" name="직사각형 52"/>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21" name="그룹 23"/>
          <p:cNvGrpSpPr/>
          <p:nvPr/>
        </p:nvGrpSpPr>
        <p:grpSpPr>
          <a:xfrm>
            <a:off x="0" y="18387752"/>
            <a:ext cx="25419050" cy="7643866"/>
            <a:chOff x="0" y="10803635"/>
            <a:chExt cx="25419050" cy="7643866"/>
          </a:xfrm>
        </p:grpSpPr>
        <p:sp>
          <p:nvSpPr>
            <p:cNvPr id="40" name="직사각형 39"/>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1" name="직사각형 40"/>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42" name="직사각형 41"/>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43"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44" name="직사각형 43"/>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45" name="직사각형 44"/>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46" name="직사각형 45"/>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22" name="그룹 31"/>
          <p:cNvGrpSpPr/>
          <p:nvPr/>
        </p:nvGrpSpPr>
        <p:grpSpPr>
          <a:xfrm>
            <a:off x="0" y="26031618"/>
            <a:ext cx="25419050" cy="7643866"/>
            <a:chOff x="0" y="10803635"/>
            <a:chExt cx="25419050" cy="7643866"/>
          </a:xfrm>
        </p:grpSpPr>
        <p:sp>
          <p:nvSpPr>
            <p:cNvPr id="33" name="직사각형 32"/>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4" name="직사각형 33"/>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35" name="직사각형 34"/>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36"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37" name="직사각형 36"/>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38" name="직사각형 37"/>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39" name="직사각형 38"/>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23" name="그룹 39"/>
          <p:cNvGrpSpPr/>
          <p:nvPr/>
        </p:nvGrpSpPr>
        <p:grpSpPr>
          <a:xfrm>
            <a:off x="0" y="34461302"/>
            <a:ext cx="25419050" cy="7643866"/>
            <a:chOff x="0" y="10803635"/>
            <a:chExt cx="25419050" cy="7643866"/>
          </a:xfrm>
        </p:grpSpPr>
        <p:sp>
          <p:nvSpPr>
            <p:cNvPr id="26" name="직사각형 25"/>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7" name="직사각형 26"/>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28" name="직사각형 27"/>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29"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30" name="직사각형 29"/>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31" name="직사각형 30"/>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32" name="직사각형 31"/>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sp>
        <p:nvSpPr>
          <p:cNvPr id="24" name="직사각형 23"/>
          <p:cNvSpPr/>
          <p:nvPr/>
        </p:nvSpPr>
        <p:spPr>
          <a:xfrm>
            <a:off x="0" y="7160297"/>
            <a:ext cx="7637427"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지역선택</a:t>
            </a:r>
            <a:r>
              <a:rPr lang="en-US" altLang="ko-KR" dirty="0" smtClean="0">
                <a:solidFill>
                  <a:schemeClr val="tx1"/>
                </a:solidFill>
              </a:rPr>
              <a:t>(</a:t>
            </a:r>
            <a:r>
              <a:rPr lang="ko-KR" altLang="en-US" dirty="0" smtClean="0">
                <a:solidFill>
                  <a:schemeClr val="tx1"/>
                </a:solidFill>
              </a:rPr>
              <a:t>서울</a:t>
            </a:r>
            <a:r>
              <a:rPr lang="en-US" altLang="ko-KR" dirty="0" smtClean="0">
                <a:solidFill>
                  <a:schemeClr val="tx1"/>
                </a:solidFill>
              </a:rPr>
              <a:t>)</a:t>
            </a:r>
            <a:endParaRPr lang="ko-KR" altLang="en-US" dirty="0">
              <a:solidFill>
                <a:schemeClr val="tx1"/>
              </a:solidFill>
            </a:endParaRPr>
          </a:p>
        </p:txBody>
      </p:sp>
      <p:sp>
        <p:nvSpPr>
          <p:cNvPr id="25" name="직사각형 24"/>
          <p:cNvSpPr/>
          <p:nvPr/>
        </p:nvSpPr>
        <p:spPr>
          <a:xfrm>
            <a:off x="7637428" y="7160297"/>
            <a:ext cx="11858708"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점수</a:t>
            </a:r>
            <a:r>
              <a:rPr lang="en-US" altLang="ko-KR" dirty="0" smtClean="0">
                <a:solidFill>
                  <a:schemeClr val="tx1"/>
                </a:solidFill>
              </a:rPr>
              <a:t>/</a:t>
            </a:r>
            <a:r>
              <a:rPr lang="ko-KR" altLang="en-US" dirty="0" smtClean="0">
                <a:solidFill>
                  <a:schemeClr val="tx1"/>
                </a:solidFill>
              </a:rPr>
              <a:t>거리</a:t>
            </a:r>
            <a:r>
              <a:rPr lang="en-US" altLang="ko-KR" dirty="0" smtClean="0">
                <a:solidFill>
                  <a:schemeClr val="tx1"/>
                </a:solidFill>
              </a:rPr>
              <a:t>/</a:t>
            </a:r>
            <a:r>
              <a:rPr lang="ko-KR" altLang="en-US" dirty="0" err="1" smtClean="0">
                <a:solidFill>
                  <a:schemeClr val="tx1"/>
                </a:solidFill>
              </a:rPr>
              <a:t>리뷰수</a:t>
            </a:r>
            <a:r>
              <a:rPr lang="ko-KR" altLang="en-US" dirty="0" smtClean="0">
                <a:solidFill>
                  <a:schemeClr val="tx1"/>
                </a:solidFill>
              </a:rPr>
              <a:t> 순</a:t>
            </a:r>
            <a:endParaRPr lang="ko-KR" altLang="en-US" dirty="0">
              <a:solidFill>
                <a:schemeClr val="tx1"/>
              </a:solidFill>
            </a:endParaRPr>
          </a:p>
        </p:txBody>
      </p:sp>
      <p:sp>
        <p:nvSpPr>
          <p:cNvPr id="55" name="직사각형 54"/>
          <p:cNvSpPr/>
          <p:nvPr/>
        </p:nvSpPr>
        <p:spPr>
          <a:xfrm>
            <a:off x="19567573" y="7160297"/>
            <a:ext cx="5851476"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반경</a:t>
            </a:r>
            <a:endParaRPr lang="en-US" altLang="ko-KR" dirty="0" smtClean="0">
              <a:solidFill>
                <a:schemeClr val="tx1"/>
              </a:solidFill>
            </a:endParaRPr>
          </a:p>
          <a:p>
            <a:pPr algn="ctr"/>
            <a:r>
              <a:rPr lang="en-US" altLang="ko-KR" dirty="0" smtClean="0">
                <a:solidFill>
                  <a:schemeClr val="tx1"/>
                </a:solidFill>
              </a:rPr>
              <a:t>10km</a:t>
            </a:r>
            <a:endParaRPr lang="ko-KR" altLang="en-US" dirty="0">
              <a:solidFill>
                <a:schemeClr val="tx1"/>
              </a:solidFill>
            </a:endParaRPr>
          </a:p>
        </p:txBody>
      </p:sp>
      <p:sp>
        <p:nvSpPr>
          <p:cNvPr id="54" name="직사각형 53"/>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0"/>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음식점 예약하기</a:t>
            </a:r>
            <a:endParaRPr lang="ko-KR" altLang="en-US" dirty="0">
              <a:solidFill>
                <a:schemeClr val="tx1"/>
              </a:solidFill>
            </a:endParaRPr>
          </a:p>
        </p:txBody>
      </p:sp>
      <p:grpSp>
        <p:nvGrpSpPr>
          <p:cNvPr id="2" name="그룹 39"/>
          <p:cNvGrpSpPr/>
          <p:nvPr/>
        </p:nvGrpSpPr>
        <p:grpSpPr>
          <a:xfrm>
            <a:off x="0" y="5445785"/>
            <a:ext cx="25419050" cy="3571900"/>
            <a:chOff x="0" y="8874809"/>
            <a:chExt cx="25419050" cy="3571900"/>
          </a:xfrm>
        </p:grpSpPr>
        <p:sp>
          <p:nvSpPr>
            <p:cNvPr id="4" name="직사각형 3"/>
            <p:cNvSpPr/>
            <p:nvPr/>
          </p:nvSpPr>
          <p:spPr>
            <a:xfrm>
              <a:off x="0" y="8874809"/>
              <a:ext cx="870899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탕수육</a:t>
              </a:r>
              <a:r>
                <a:rPr lang="en-US" altLang="ko-KR" dirty="0" smtClean="0">
                  <a:solidFill>
                    <a:schemeClr val="tx1"/>
                  </a:solidFill>
                </a:rPr>
                <a:t>,</a:t>
              </a:r>
              <a:r>
                <a:rPr lang="ko-KR" altLang="en-US" dirty="0" smtClean="0">
                  <a:solidFill>
                    <a:schemeClr val="tx1"/>
                  </a:solidFill>
                </a:rPr>
                <a:t>떡볶이</a:t>
              </a:r>
              <a:r>
                <a:rPr lang="en-US" altLang="ko-KR" dirty="0" smtClean="0">
                  <a:solidFill>
                    <a:schemeClr val="tx1"/>
                  </a:solidFill>
                </a:rPr>
                <a:t>….</a:t>
              </a:r>
              <a:endParaRPr lang="ko-KR" altLang="en-US" dirty="0">
                <a:solidFill>
                  <a:schemeClr val="tx1"/>
                </a:solidFill>
              </a:endParaRPr>
            </a:p>
          </p:txBody>
        </p:sp>
        <p:sp>
          <p:nvSpPr>
            <p:cNvPr id="38" name="직사각형 37"/>
            <p:cNvSpPr/>
            <p:nvPr/>
          </p:nvSpPr>
          <p:spPr>
            <a:xfrm>
              <a:off x="8708997" y="8874809"/>
              <a:ext cx="870899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chemeClr val="tx1"/>
                  </a:solidFill>
                </a:rPr>
                <a:t>55,000</a:t>
              </a:r>
              <a:r>
                <a:rPr lang="ko-KR" altLang="en-US" dirty="0" smtClean="0">
                  <a:solidFill>
                    <a:schemeClr val="tx1"/>
                  </a:solidFill>
                </a:rPr>
                <a:t>원</a:t>
              </a:r>
              <a:endParaRPr lang="ko-KR" altLang="en-US" dirty="0">
                <a:solidFill>
                  <a:schemeClr val="tx1"/>
                </a:solidFill>
              </a:endParaRPr>
            </a:p>
          </p:txBody>
        </p:sp>
        <p:sp>
          <p:nvSpPr>
            <p:cNvPr id="39" name="직사각형 38"/>
            <p:cNvSpPr/>
            <p:nvPr/>
          </p:nvSpPr>
          <p:spPr>
            <a:xfrm>
              <a:off x="17424433" y="8874809"/>
              <a:ext cx="7994617"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a:t>
              </a:r>
              <a:r>
                <a:rPr lang="ko-KR" altLang="en-US" dirty="0" err="1" smtClean="0">
                  <a:solidFill>
                    <a:schemeClr val="tx1"/>
                  </a:solidFill>
                </a:rPr>
                <a:t>트래벌북</a:t>
              </a:r>
              <a:endParaRPr lang="ko-KR" altLang="en-US" dirty="0">
                <a:solidFill>
                  <a:schemeClr val="tx1"/>
                </a:solidFill>
              </a:endParaRPr>
            </a:p>
          </p:txBody>
        </p:sp>
      </p:grpSp>
      <p:sp>
        <p:nvSpPr>
          <p:cNvPr id="42" name="직사각형 41"/>
          <p:cNvSpPr/>
          <p:nvPr/>
        </p:nvSpPr>
        <p:spPr>
          <a:xfrm>
            <a:off x="0" y="10875073"/>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결제 완료</a:t>
            </a:r>
            <a:endParaRPr lang="ko-KR" altLang="en-US" dirty="0">
              <a:solidFill>
                <a:schemeClr val="tx1"/>
              </a:solidFill>
            </a:endParaRPr>
          </a:p>
        </p:txBody>
      </p:sp>
      <p:sp>
        <p:nvSpPr>
          <p:cNvPr id="10" name="직사각형 9"/>
          <p:cNvSpPr/>
          <p:nvPr/>
        </p:nvSpPr>
        <p:spPr>
          <a:xfrm>
            <a:off x="0" y="34323234"/>
            <a:ext cx="25419050" cy="3571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mtClean="0">
                <a:solidFill>
                  <a:schemeClr val="tx1"/>
                </a:solidFill>
              </a:rPr>
              <a:t>주문 내역</a:t>
            </a:r>
            <a:endParaRPr lang="ko-KR" altLang="en-US" dirty="0">
              <a:solidFill>
                <a:schemeClr val="tx1"/>
              </a:solidFill>
            </a:endParaRPr>
          </a:p>
        </p:txBody>
      </p:sp>
      <p:grpSp>
        <p:nvGrpSpPr>
          <p:cNvPr id="12" name="그룹 11"/>
          <p:cNvGrpSpPr/>
          <p:nvPr/>
        </p:nvGrpSpPr>
        <p:grpSpPr>
          <a:xfrm>
            <a:off x="0" y="37895134"/>
            <a:ext cx="25419050" cy="5286412"/>
            <a:chOff x="0" y="10946511"/>
            <a:chExt cx="25419050" cy="5286412"/>
          </a:xfrm>
        </p:grpSpPr>
        <p:grpSp>
          <p:nvGrpSpPr>
            <p:cNvPr id="13" name="그룹 38"/>
            <p:cNvGrpSpPr/>
            <p:nvPr/>
          </p:nvGrpSpPr>
          <p:grpSpPr>
            <a:xfrm>
              <a:off x="0" y="10946511"/>
              <a:ext cx="25419050" cy="3357586"/>
              <a:chOff x="0" y="10946511"/>
              <a:chExt cx="25419050" cy="3357586"/>
            </a:xfrm>
          </p:grpSpPr>
          <p:sp>
            <p:nvSpPr>
              <p:cNvPr id="16" name="직사각형 15"/>
              <p:cNvSpPr/>
              <p:nvPr/>
            </p:nvSpPr>
            <p:spPr>
              <a:xfrm>
                <a:off x="0" y="10946511"/>
                <a:ext cx="11280765" cy="3357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떡볶이</a:t>
                </a:r>
                <a:r>
                  <a:rPr lang="en-US" altLang="ko-KR" dirty="0" smtClean="0">
                    <a:solidFill>
                      <a:schemeClr val="tx1"/>
                    </a:solidFill>
                  </a:rPr>
                  <a:t>(</a:t>
                </a:r>
                <a:r>
                  <a:rPr lang="ko-KR" altLang="en-US" dirty="0" smtClean="0">
                    <a:solidFill>
                      <a:schemeClr val="tx1"/>
                    </a:solidFill>
                  </a:rPr>
                  <a:t>소</a:t>
                </a:r>
                <a:r>
                  <a:rPr lang="en-US" altLang="ko-KR" dirty="0" smtClean="0">
                    <a:solidFill>
                      <a:schemeClr val="tx1"/>
                    </a:solidFill>
                  </a:rPr>
                  <a:t>)</a:t>
                </a:r>
              </a:p>
            </p:txBody>
          </p:sp>
          <p:sp>
            <p:nvSpPr>
              <p:cNvPr id="17" name="직사각형 16"/>
              <p:cNvSpPr/>
              <p:nvPr/>
            </p:nvSpPr>
            <p:spPr>
              <a:xfrm>
                <a:off x="11209327"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수량</a:t>
                </a:r>
                <a:endParaRPr lang="en-US" altLang="ko-KR" dirty="0" smtClean="0">
                  <a:solidFill>
                    <a:schemeClr val="tx1"/>
                  </a:solidFill>
                </a:endParaRPr>
              </a:p>
            </p:txBody>
          </p:sp>
          <p:grpSp>
            <p:nvGrpSpPr>
              <p:cNvPr id="18" name="그룹 37"/>
              <p:cNvGrpSpPr/>
              <p:nvPr/>
            </p:nvGrpSpPr>
            <p:grpSpPr>
              <a:xfrm>
                <a:off x="15489168" y="11017949"/>
                <a:ext cx="9929882" cy="3286148"/>
                <a:chOff x="14424037" y="11017949"/>
                <a:chExt cx="9929882" cy="3286148"/>
              </a:xfrm>
            </p:grpSpPr>
            <p:sp>
              <p:nvSpPr>
                <p:cNvPr id="19" name="직사각형 18"/>
                <p:cNvSpPr/>
                <p:nvPr/>
              </p:nvSpPr>
              <p:spPr>
                <a:xfrm>
                  <a:off x="14424037"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sp>
              <p:nvSpPr>
                <p:cNvPr id="20" name="직사각형 19"/>
                <p:cNvSpPr/>
                <p:nvPr/>
              </p:nvSpPr>
              <p:spPr>
                <a:xfrm>
                  <a:off x="17352995"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1</a:t>
                  </a:r>
                </a:p>
              </p:txBody>
            </p:sp>
            <p:sp>
              <p:nvSpPr>
                <p:cNvPr id="21" name="직사각형 20"/>
                <p:cNvSpPr/>
                <p:nvPr/>
              </p:nvSpPr>
              <p:spPr>
                <a:xfrm>
                  <a:off x="21496399"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grpSp>
        </p:grpSp>
        <p:sp>
          <p:nvSpPr>
            <p:cNvPr id="14" name="직사각형 13"/>
            <p:cNvSpPr/>
            <p:nvPr/>
          </p:nvSpPr>
          <p:spPr>
            <a:xfrm>
              <a:off x="0" y="14232659"/>
              <a:ext cx="18353127"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가격 </a:t>
              </a:r>
              <a:r>
                <a:rPr lang="en-US" altLang="ko-KR" dirty="0" smtClean="0">
                  <a:solidFill>
                    <a:schemeClr val="tx1"/>
                  </a:solidFill>
                </a:rPr>
                <a:t>15,000</a:t>
              </a:r>
              <a:r>
                <a:rPr lang="ko-KR" altLang="en-US" dirty="0" smtClean="0">
                  <a:solidFill>
                    <a:schemeClr val="tx1"/>
                  </a:solidFill>
                </a:rPr>
                <a:t>원</a:t>
              </a:r>
              <a:endParaRPr lang="en-US" altLang="ko-KR" dirty="0" smtClean="0">
                <a:solidFill>
                  <a:schemeClr val="tx1"/>
                </a:solidFill>
              </a:endParaRPr>
            </a:p>
          </p:txBody>
        </p:sp>
        <p:sp>
          <p:nvSpPr>
            <p:cNvPr id="15" name="직사각형 14"/>
            <p:cNvSpPr/>
            <p:nvPr/>
          </p:nvSpPr>
          <p:spPr>
            <a:xfrm>
              <a:off x="18281689" y="14232659"/>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삭제</a:t>
              </a:r>
              <a:endParaRPr lang="en-US" altLang="ko-KR" dirty="0" smtClean="0">
                <a:solidFill>
                  <a:schemeClr val="tx1"/>
                </a:solidFill>
              </a:endParaRPr>
            </a:p>
          </p:txBody>
        </p:sp>
      </p:grpSp>
      <p:grpSp>
        <p:nvGrpSpPr>
          <p:cNvPr id="22" name="그룹 21"/>
          <p:cNvGrpSpPr/>
          <p:nvPr/>
        </p:nvGrpSpPr>
        <p:grpSpPr>
          <a:xfrm>
            <a:off x="0" y="43895926"/>
            <a:ext cx="25419050" cy="5286412"/>
            <a:chOff x="0" y="10946511"/>
            <a:chExt cx="25419050" cy="5286412"/>
          </a:xfrm>
        </p:grpSpPr>
        <p:grpSp>
          <p:nvGrpSpPr>
            <p:cNvPr id="23" name="그룹 60"/>
            <p:cNvGrpSpPr/>
            <p:nvPr/>
          </p:nvGrpSpPr>
          <p:grpSpPr>
            <a:xfrm>
              <a:off x="0" y="10946511"/>
              <a:ext cx="25419050" cy="3357586"/>
              <a:chOff x="0" y="10946511"/>
              <a:chExt cx="25419050" cy="3357586"/>
            </a:xfrm>
          </p:grpSpPr>
          <p:sp>
            <p:nvSpPr>
              <p:cNvPr id="26" name="직사각형 25"/>
              <p:cNvSpPr/>
              <p:nvPr/>
            </p:nvSpPr>
            <p:spPr>
              <a:xfrm>
                <a:off x="0" y="10946511"/>
                <a:ext cx="11280765" cy="3357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탕수육</a:t>
                </a:r>
                <a:r>
                  <a:rPr lang="en-US" altLang="ko-KR" dirty="0" smtClean="0">
                    <a:solidFill>
                      <a:schemeClr val="tx1"/>
                    </a:solidFill>
                  </a:rPr>
                  <a:t>(</a:t>
                </a:r>
                <a:r>
                  <a:rPr lang="ko-KR" altLang="en-US" dirty="0" smtClean="0">
                    <a:solidFill>
                      <a:schemeClr val="tx1"/>
                    </a:solidFill>
                  </a:rPr>
                  <a:t>중</a:t>
                </a:r>
                <a:r>
                  <a:rPr lang="en-US" altLang="ko-KR" dirty="0" smtClean="0">
                    <a:solidFill>
                      <a:schemeClr val="tx1"/>
                    </a:solidFill>
                  </a:rPr>
                  <a:t>)</a:t>
                </a:r>
              </a:p>
            </p:txBody>
          </p:sp>
          <p:sp>
            <p:nvSpPr>
              <p:cNvPr id="27" name="직사각형 26"/>
              <p:cNvSpPr/>
              <p:nvPr/>
            </p:nvSpPr>
            <p:spPr>
              <a:xfrm>
                <a:off x="11209327"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수량</a:t>
                </a:r>
                <a:endParaRPr lang="en-US" altLang="ko-KR" dirty="0" smtClean="0">
                  <a:solidFill>
                    <a:schemeClr val="tx1"/>
                  </a:solidFill>
                </a:endParaRPr>
              </a:p>
            </p:txBody>
          </p:sp>
          <p:grpSp>
            <p:nvGrpSpPr>
              <p:cNvPr id="28" name="그룹 65"/>
              <p:cNvGrpSpPr/>
              <p:nvPr/>
            </p:nvGrpSpPr>
            <p:grpSpPr>
              <a:xfrm>
                <a:off x="15489168" y="11017949"/>
                <a:ext cx="9929882" cy="3286148"/>
                <a:chOff x="14424037" y="11017949"/>
                <a:chExt cx="9929882" cy="3286148"/>
              </a:xfrm>
            </p:grpSpPr>
            <p:sp>
              <p:nvSpPr>
                <p:cNvPr id="29" name="직사각형 28"/>
                <p:cNvSpPr/>
                <p:nvPr/>
              </p:nvSpPr>
              <p:spPr>
                <a:xfrm>
                  <a:off x="14424037"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sp>
              <p:nvSpPr>
                <p:cNvPr id="30" name="직사각형 29"/>
                <p:cNvSpPr/>
                <p:nvPr/>
              </p:nvSpPr>
              <p:spPr>
                <a:xfrm>
                  <a:off x="17352995" y="11017949"/>
                  <a:ext cx="428628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2</a:t>
                  </a:r>
                </a:p>
              </p:txBody>
            </p:sp>
            <p:sp>
              <p:nvSpPr>
                <p:cNvPr id="31" name="직사각형 30"/>
                <p:cNvSpPr/>
                <p:nvPr/>
              </p:nvSpPr>
              <p:spPr>
                <a:xfrm>
                  <a:off x="21496399" y="11017949"/>
                  <a:ext cx="2857520" cy="328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t>
                  </a:r>
                </a:p>
              </p:txBody>
            </p:sp>
          </p:grpSp>
        </p:grpSp>
        <p:sp>
          <p:nvSpPr>
            <p:cNvPr id="24" name="직사각형 23"/>
            <p:cNvSpPr/>
            <p:nvPr/>
          </p:nvSpPr>
          <p:spPr>
            <a:xfrm>
              <a:off x="0" y="14232659"/>
              <a:ext cx="18353127"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가격 </a:t>
              </a:r>
              <a:r>
                <a:rPr lang="en-US" altLang="ko-KR" dirty="0" smtClean="0">
                  <a:solidFill>
                    <a:schemeClr val="tx1"/>
                  </a:solidFill>
                </a:rPr>
                <a:t>36,000</a:t>
              </a:r>
              <a:r>
                <a:rPr lang="ko-KR" altLang="en-US" dirty="0" smtClean="0">
                  <a:solidFill>
                    <a:schemeClr val="tx1"/>
                  </a:solidFill>
                </a:rPr>
                <a:t>원</a:t>
              </a:r>
              <a:endParaRPr lang="en-US" altLang="ko-KR" dirty="0" smtClean="0">
                <a:solidFill>
                  <a:schemeClr val="tx1"/>
                </a:solidFill>
              </a:endParaRPr>
            </a:p>
          </p:txBody>
        </p:sp>
        <p:sp>
          <p:nvSpPr>
            <p:cNvPr id="25" name="직사각형 24"/>
            <p:cNvSpPr/>
            <p:nvPr/>
          </p:nvSpPr>
          <p:spPr>
            <a:xfrm>
              <a:off x="18281689" y="14232659"/>
              <a:ext cx="7137361"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삭제</a:t>
              </a:r>
              <a:endParaRPr lang="en-US" altLang="ko-KR" dirty="0" smtClean="0">
                <a:solidFill>
                  <a:schemeClr val="tx1"/>
                </a:solidFill>
              </a:endParaRPr>
            </a:p>
          </p:txBody>
        </p:sp>
      </p:grpSp>
      <p:sp>
        <p:nvSpPr>
          <p:cNvPr id="32" name="직사각형 31"/>
          <p:cNvSpPr/>
          <p:nvPr/>
        </p:nvSpPr>
        <p:spPr>
          <a:xfrm>
            <a:off x="0" y="15447105"/>
            <a:ext cx="25419050" cy="3571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일련번호</a:t>
            </a:r>
            <a:endParaRPr lang="ko-KR" altLang="en-US" dirty="0">
              <a:solidFill>
                <a:schemeClr val="tx1"/>
              </a:solidFill>
            </a:endParaRPr>
          </a:p>
        </p:txBody>
      </p:sp>
      <p:sp>
        <p:nvSpPr>
          <p:cNvPr id="33" name="직사각형 32"/>
          <p:cNvSpPr/>
          <p:nvPr/>
        </p:nvSpPr>
        <p:spPr>
          <a:xfrm>
            <a:off x="0" y="19590509"/>
            <a:ext cx="25419050" cy="8429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1261212526abd1241aroq126124</a:t>
            </a:r>
            <a:endParaRPr lang="ko-KR" altLang="en-US" dirty="0">
              <a:solidFill>
                <a:schemeClr val="tx1"/>
              </a:solidFill>
            </a:endParaRPr>
          </a:p>
        </p:txBody>
      </p:sp>
      <p:sp>
        <p:nvSpPr>
          <p:cNvPr id="34" name="직사각형 33"/>
          <p:cNvSpPr/>
          <p:nvPr/>
        </p:nvSpPr>
        <p:spPr>
          <a:xfrm>
            <a:off x="0" y="2787731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결제 시 </a:t>
            </a:r>
            <a:r>
              <a:rPr lang="ko-KR" altLang="en-US" dirty="0" err="1" smtClean="0">
                <a:solidFill>
                  <a:schemeClr val="tx1"/>
                </a:solidFill>
              </a:rPr>
              <a:t>트래벌북</a:t>
            </a:r>
            <a:r>
              <a:rPr lang="en-US" altLang="ko-KR" dirty="0" smtClean="0">
                <a:solidFill>
                  <a:schemeClr val="tx1"/>
                </a:solidFill>
              </a:rPr>
              <a:t>-</a:t>
            </a:r>
            <a:r>
              <a:rPr lang="ko-KR" altLang="en-US" dirty="0" smtClean="0">
                <a:solidFill>
                  <a:schemeClr val="tx1"/>
                </a:solidFill>
              </a:rPr>
              <a:t>일련번호를 제시해주세요</a:t>
            </a:r>
            <a:r>
              <a:rPr lang="en-US" altLang="ko-KR" dirty="0" smtClean="0">
                <a:solidFill>
                  <a:schemeClr val="tx1"/>
                </a:solidFill>
              </a:rPr>
              <a:t>.</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내 주변 검색</a:t>
            </a:r>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주변 검색</a:t>
            </a:r>
            <a:r>
              <a:rPr lang="en-US" altLang="ko-KR" dirty="0" smtClean="0">
                <a:solidFill>
                  <a:schemeClr val="tx1"/>
                </a:solidFill>
              </a:rPr>
              <a:t>.. (</a:t>
            </a:r>
            <a:r>
              <a:rPr lang="ko-KR" altLang="en-US" dirty="0" smtClean="0">
                <a:solidFill>
                  <a:schemeClr val="tx1"/>
                </a:solidFill>
              </a:rPr>
              <a:t>카테고리 선택</a:t>
            </a:r>
            <a:r>
              <a:rPr lang="en-US" altLang="ko-KR" dirty="0" smtClean="0">
                <a:solidFill>
                  <a:schemeClr val="tx1"/>
                </a:solidFill>
              </a:rPr>
              <a:t>)</a:t>
            </a:r>
            <a:endParaRPr lang="ko-KR" altLang="en-US" dirty="0">
              <a:solidFill>
                <a:schemeClr val="tx1"/>
              </a:solidFill>
            </a:endParaRPr>
          </a:p>
        </p:txBody>
      </p:sp>
      <p:sp>
        <p:nvSpPr>
          <p:cNvPr id="67" name="직사각형 66"/>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9" name="직사각형 48"/>
          <p:cNvSpPr/>
          <p:nvPr/>
        </p:nvSpPr>
        <p:spPr>
          <a:xfrm>
            <a:off x="0" y="7231735"/>
            <a:ext cx="12638088" cy="10930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호텔</a:t>
            </a:r>
            <a:endParaRPr lang="ko-KR" altLang="en-US" dirty="0">
              <a:solidFill>
                <a:schemeClr val="tx1"/>
              </a:solidFill>
            </a:endParaRPr>
          </a:p>
        </p:txBody>
      </p:sp>
      <p:sp>
        <p:nvSpPr>
          <p:cNvPr id="51" name="직사각형 50"/>
          <p:cNvSpPr/>
          <p:nvPr/>
        </p:nvSpPr>
        <p:spPr>
          <a:xfrm>
            <a:off x="12780962" y="7231735"/>
            <a:ext cx="12638088" cy="10930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음식점</a:t>
            </a:r>
            <a:endParaRPr lang="ko-KR" altLang="en-US" dirty="0">
              <a:solidFill>
                <a:schemeClr val="tx1"/>
              </a:solidFill>
            </a:endParaRPr>
          </a:p>
        </p:txBody>
      </p:sp>
      <p:sp>
        <p:nvSpPr>
          <p:cNvPr id="52" name="직사각형 51"/>
          <p:cNvSpPr/>
          <p:nvPr/>
        </p:nvSpPr>
        <p:spPr>
          <a:xfrm>
            <a:off x="0" y="18376063"/>
            <a:ext cx="12638088" cy="10930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관광명소</a:t>
            </a:r>
            <a:endParaRPr lang="ko-KR" altLang="en-US" dirty="0">
              <a:solidFill>
                <a:schemeClr val="tx1"/>
              </a:solidFill>
            </a:endParaRPr>
          </a:p>
        </p:txBody>
      </p:sp>
      <p:sp>
        <p:nvSpPr>
          <p:cNvPr id="53" name="직사각형 52"/>
          <p:cNvSpPr/>
          <p:nvPr/>
        </p:nvSpPr>
        <p:spPr>
          <a:xfrm>
            <a:off x="12780962" y="18376063"/>
            <a:ext cx="12638088" cy="10930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공공시설</a:t>
            </a:r>
            <a:endParaRPr lang="ko-KR" altLang="en-US" dirty="0">
              <a:solidFill>
                <a:schemeClr val="tx1"/>
              </a:solidFill>
            </a:endParaRPr>
          </a:p>
        </p:txBody>
      </p:sp>
      <p:sp>
        <p:nvSpPr>
          <p:cNvPr id="54" name="직사각형 53"/>
          <p:cNvSpPr/>
          <p:nvPr/>
        </p:nvSpPr>
        <p:spPr>
          <a:xfrm>
            <a:off x="0" y="29734705"/>
            <a:ext cx="25419050" cy="10930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기타</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주변 검색</a:t>
            </a:r>
            <a:r>
              <a:rPr lang="en-US" altLang="ko-KR" dirty="0" smtClean="0">
                <a:solidFill>
                  <a:schemeClr val="tx1"/>
                </a:solidFill>
              </a:rPr>
              <a:t>..</a:t>
            </a:r>
            <a:endParaRPr lang="ko-KR" altLang="en-US" dirty="0">
              <a:solidFill>
                <a:schemeClr val="tx1"/>
              </a:solidFill>
            </a:endParaRPr>
          </a:p>
        </p:txBody>
      </p:sp>
      <p:grpSp>
        <p:nvGrpSpPr>
          <p:cNvPr id="2" name="그룹 67"/>
          <p:cNvGrpSpPr/>
          <p:nvPr/>
        </p:nvGrpSpPr>
        <p:grpSpPr>
          <a:xfrm>
            <a:off x="0" y="7088859"/>
            <a:ext cx="25419050" cy="38433644"/>
            <a:chOff x="0" y="10748694"/>
            <a:chExt cx="25419050" cy="38433644"/>
          </a:xfrm>
        </p:grpSpPr>
        <p:sp>
          <p:nvSpPr>
            <p:cNvPr id="14" name="직사각형 13"/>
            <p:cNvSpPr/>
            <p:nvPr/>
          </p:nvSpPr>
          <p:spPr>
            <a:xfrm>
              <a:off x="0" y="10748694"/>
              <a:ext cx="12709525"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리스트로 보기</a:t>
              </a:r>
              <a:endParaRPr lang="ko-KR" altLang="en-US" dirty="0">
                <a:solidFill>
                  <a:schemeClr val="tx1"/>
                </a:solidFill>
              </a:endParaRPr>
            </a:p>
          </p:txBody>
        </p:sp>
        <p:sp>
          <p:nvSpPr>
            <p:cNvPr id="16" name="직사각형 15"/>
            <p:cNvSpPr/>
            <p:nvPr/>
          </p:nvSpPr>
          <p:spPr>
            <a:xfrm>
              <a:off x="12709525" y="10748694"/>
              <a:ext cx="12709525"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지도로 보기</a:t>
              </a:r>
              <a:endParaRPr lang="ko-KR" altLang="en-US" dirty="0">
                <a:solidFill>
                  <a:schemeClr val="tx1"/>
                </a:solidFill>
              </a:endParaRPr>
            </a:p>
          </p:txBody>
        </p:sp>
        <p:grpSp>
          <p:nvGrpSpPr>
            <p:cNvPr id="3" name="그룹 22"/>
            <p:cNvGrpSpPr/>
            <p:nvPr/>
          </p:nvGrpSpPr>
          <p:grpSpPr>
            <a:xfrm>
              <a:off x="0" y="17821056"/>
              <a:ext cx="25419050" cy="7643866"/>
              <a:chOff x="0" y="10803635"/>
              <a:chExt cx="25419050" cy="7643866"/>
            </a:xfrm>
          </p:grpSpPr>
          <p:sp>
            <p:nvSpPr>
              <p:cNvPr id="17" name="직사각형 16"/>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8" name="직사각형 17"/>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19" name="직사각형 18"/>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1026"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20" name="직사각형 19"/>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21" name="직사각형 20"/>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 | </a:t>
                </a:r>
                <a:r>
                  <a:rPr lang="ko-KR" altLang="en-US" dirty="0" smtClean="0">
                    <a:solidFill>
                      <a:schemeClr val="tx1"/>
                    </a:solidFill>
                  </a:rPr>
                  <a:t>리뷰 </a:t>
                </a:r>
                <a:r>
                  <a:rPr lang="en-US" altLang="ko-KR" dirty="0" smtClean="0">
                    <a:solidFill>
                      <a:schemeClr val="tx1"/>
                    </a:solidFill>
                  </a:rPr>
                  <a:t>420</a:t>
                </a:r>
                <a:r>
                  <a:rPr lang="ko-KR" altLang="en-US" dirty="0" smtClean="0">
                    <a:solidFill>
                      <a:schemeClr val="tx1"/>
                    </a:solidFill>
                  </a:rPr>
                  <a:t>개</a:t>
                </a:r>
                <a:endParaRPr lang="ko-KR" altLang="en-US" dirty="0">
                  <a:solidFill>
                    <a:schemeClr val="tx1"/>
                  </a:solidFill>
                </a:endParaRPr>
              </a:p>
            </p:txBody>
          </p:sp>
          <p:sp>
            <p:nvSpPr>
              <p:cNvPr id="22" name="직사각형 21"/>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5" name="그룹 23"/>
            <p:cNvGrpSpPr/>
            <p:nvPr/>
          </p:nvGrpSpPr>
          <p:grpSpPr>
            <a:xfrm>
              <a:off x="0" y="25464922"/>
              <a:ext cx="25419050" cy="7643866"/>
              <a:chOff x="0" y="10803635"/>
              <a:chExt cx="25419050" cy="7643866"/>
            </a:xfrm>
          </p:grpSpPr>
          <p:sp>
            <p:nvSpPr>
              <p:cNvPr id="25" name="직사각형 24"/>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6" name="직사각형 25"/>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27" name="직사각형 26"/>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28"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29" name="직사각형 28"/>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30" name="직사각형 29"/>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31" name="직사각형 30"/>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6" name="그룹 31"/>
            <p:cNvGrpSpPr/>
            <p:nvPr/>
          </p:nvGrpSpPr>
          <p:grpSpPr>
            <a:xfrm>
              <a:off x="0" y="33108788"/>
              <a:ext cx="25419050" cy="7643866"/>
              <a:chOff x="0" y="10803635"/>
              <a:chExt cx="25419050" cy="7643866"/>
            </a:xfrm>
          </p:grpSpPr>
          <p:sp>
            <p:nvSpPr>
              <p:cNvPr id="33" name="직사각형 32"/>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4" name="직사각형 33"/>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35" name="직사각형 34"/>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36"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37" name="직사각형 36"/>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38" name="직사각형 37"/>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39" name="직사각형 38"/>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grpSp>
          <p:nvGrpSpPr>
            <p:cNvPr id="7" name="그룹 39"/>
            <p:cNvGrpSpPr/>
            <p:nvPr/>
          </p:nvGrpSpPr>
          <p:grpSpPr>
            <a:xfrm>
              <a:off x="0" y="41538472"/>
              <a:ext cx="25419050" cy="7643866"/>
              <a:chOff x="0" y="10803635"/>
              <a:chExt cx="25419050" cy="7643866"/>
            </a:xfrm>
          </p:grpSpPr>
          <p:sp>
            <p:nvSpPr>
              <p:cNvPr id="41" name="직사각형 40"/>
              <p:cNvSpPr/>
              <p:nvPr/>
            </p:nvSpPr>
            <p:spPr>
              <a:xfrm>
                <a:off x="0" y="10803635"/>
                <a:ext cx="25419050" cy="7643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2" name="직사각형 41"/>
              <p:cNvSpPr/>
              <p:nvPr/>
            </p:nvSpPr>
            <p:spPr>
              <a:xfrm>
                <a:off x="565065" y="11518015"/>
                <a:ext cx="6715172" cy="6286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43" name="직사각형 42"/>
              <p:cNvSpPr/>
              <p:nvPr/>
            </p:nvSpPr>
            <p:spPr>
              <a:xfrm>
                <a:off x="8137494" y="11589453"/>
                <a:ext cx="2428891" cy="2428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44" name="Picture 2" descr="C:\Users\Administrator\AppData\Local\Microsoft\Windows\Temporary Internet Files\Content.IE5\8O52FFDN\MC900335024[1].wmf"/>
              <p:cNvPicPr>
                <a:picLocks noChangeAspect="1" noChangeArrowheads="1"/>
              </p:cNvPicPr>
              <p:nvPr/>
            </p:nvPicPr>
            <p:blipFill>
              <a:blip r:embed="rId2"/>
              <a:srcRect/>
              <a:stretch>
                <a:fillRect/>
              </a:stretch>
            </p:blipFill>
            <p:spPr bwMode="auto">
              <a:xfrm>
                <a:off x="8423245" y="11803767"/>
                <a:ext cx="1719425" cy="2155793"/>
              </a:xfrm>
              <a:prstGeom prst="rect">
                <a:avLst/>
              </a:prstGeom>
              <a:noFill/>
            </p:spPr>
          </p:pic>
          <p:sp>
            <p:nvSpPr>
              <p:cNvPr id="45" name="직사각형 44"/>
              <p:cNvSpPr/>
              <p:nvPr/>
            </p:nvSpPr>
            <p:spPr>
              <a:xfrm>
                <a:off x="11209327" y="11518015"/>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46" name="직사각형 45"/>
              <p:cNvSpPr/>
              <p:nvPr/>
            </p:nvSpPr>
            <p:spPr>
              <a:xfrm>
                <a:off x="8137493" y="14375535"/>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47" name="직사각형 46"/>
              <p:cNvSpPr/>
              <p:nvPr/>
            </p:nvSpPr>
            <p:spPr>
              <a:xfrm>
                <a:off x="8137493" y="16018609"/>
                <a:ext cx="16551307" cy="1668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a:solidFill>
                      <a:schemeClr val="tx1"/>
                    </a:solidFill>
                  </a:rPr>
                  <a:t> </a:t>
                </a:r>
                <a:r>
                  <a:rPr lang="en-US" altLang="ko-KR" dirty="0" smtClean="0">
                    <a:solidFill>
                      <a:schemeClr val="tx1"/>
                    </a:solidFill>
                  </a:rPr>
                  <a:t>| </a:t>
                </a:r>
                <a:r>
                  <a:rPr lang="ko-KR" altLang="en-US" dirty="0" smtClean="0">
                    <a:solidFill>
                      <a:schemeClr val="tx1"/>
                    </a:solidFill>
                  </a:rPr>
                  <a:t>서울 서초구</a:t>
                </a:r>
                <a:r>
                  <a:rPr lang="en-US" altLang="ko-KR" dirty="0" smtClean="0">
                    <a:solidFill>
                      <a:schemeClr val="tx1"/>
                    </a:solidFill>
                  </a:rPr>
                  <a:t>(2.35km)</a:t>
                </a:r>
                <a:endParaRPr lang="ko-KR" altLang="en-US" dirty="0">
                  <a:solidFill>
                    <a:schemeClr val="tx1"/>
                  </a:solidFill>
                </a:endParaRPr>
              </a:p>
            </p:txBody>
          </p:sp>
        </p:grpSp>
        <p:sp>
          <p:nvSpPr>
            <p:cNvPr id="57" name="직사각형 56"/>
            <p:cNvSpPr/>
            <p:nvPr/>
          </p:nvSpPr>
          <p:spPr>
            <a:xfrm>
              <a:off x="0" y="14237467"/>
              <a:ext cx="19639011"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점수</a:t>
              </a:r>
              <a:r>
                <a:rPr lang="en-US" altLang="ko-KR" dirty="0" smtClean="0">
                  <a:solidFill>
                    <a:schemeClr val="tx1"/>
                  </a:solidFill>
                </a:rPr>
                <a:t>/</a:t>
              </a:r>
              <a:r>
                <a:rPr lang="ko-KR" altLang="en-US" dirty="0" smtClean="0">
                  <a:solidFill>
                    <a:schemeClr val="tx1"/>
                  </a:solidFill>
                </a:rPr>
                <a:t>거리</a:t>
              </a:r>
              <a:r>
                <a:rPr lang="en-US" altLang="ko-KR" dirty="0" smtClean="0">
                  <a:solidFill>
                    <a:schemeClr val="tx1"/>
                  </a:solidFill>
                </a:rPr>
                <a:t>/</a:t>
              </a:r>
              <a:r>
                <a:rPr lang="ko-KR" altLang="en-US" dirty="0" err="1" smtClean="0">
                  <a:solidFill>
                    <a:schemeClr val="tx1"/>
                  </a:solidFill>
                </a:rPr>
                <a:t>리뷰수</a:t>
              </a:r>
              <a:r>
                <a:rPr lang="ko-KR" altLang="en-US" dirty="0" smtClean="0">
                  <a:solidFill>
                    <a:schemeClr val="tx1"/>
                  </a:solidFill>
                </a:rPr>
                <a:t> 순</a:t>
              </a:r>
              <a:endParaRPr lang="ko-KR" altLang="en-US" dirty="0">
                <a:solidFill>
                  <a:schemeClr val="tx1"/>
                </a:solidFill>
              </a:endParaRPr>
            </a:p>
          </p:txBody>
        </p:sp>
      </p:grpSp>
      <p:sp>
        <p:nvSpPr>
          <p:cNvPr id="67" name="직사각형 66"/>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
        <p:nvSpPr>
          <p:cNvPr id="48" name="직사각형 47"/>
          <p:cNvSpPr/>
          <p:nvPr/>
        </p:nvSpPr>
        <p:spPr>
          <a:xfrm>
            <a:off x="19567573" y="10589321"/>
            <a:ext cx="5851476"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반경</a:t>
            </a:r>
            <a:endParaRPr lang="en-US" altLang="ko-KR" dirty="0" smtClean="0">
              <a:solidFill>
                <a:schemeClr val="tx1"/>
              </a:solidFill>
            </a:endParaRPr>
          </a:p>
          <a:p>
            <a:pPr algn="ctr"/>
            <a:r>
              <a:rPr lang="en-US" altLang="ko-KR" dirty="0" smtClean="0">
                <a:solidFill>
                  <a:schemeClr val="tx1"/>
                </a:solidFill>
              </a:rPr>
              <a:t>10km</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6497"/>
            <a:ext cx="25419050" cy="3571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내 주변 검색</a:t>
            </a:r>
            <a:r>
              <a:rPr lang="en-US" altLang="ko-KR" dirty="0" smtClean="0">
                <a:solidFill>
                  <a:schemeClr val="tx1"/>
                </a:solidFill>
              </a:rPr>
              <a:t>..</a:t>
            </a:r>
            <a:endParaRPr lang="ko-KR" altLang="en-US" dirty="0">
              <a:solidFill>
                <a:schemeClr val="tx1"/>
              </a:solidFill>
            </a:endParaRPr>
          </a:p>
        </p:txBody>
      </p:sp>
      <p:sp>
        <p:nvSpPr>
          <p:cNvPr id="14" name="직사각형 13"/>
          <p:cNvSpPr/>
          <p:nvPr/>
        </p:nvSpPr>
        <p:spPr>
          <a:xfrm>
            <a:off x="0" y="7231735"/>
            <a:ext cx="12709525"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리스트로 보기</a:t>
            </a:r>
            <a:endParaRPr lang="ko-KR" altLang="en-US" dirty="0">
              <a:solidFill>
                <a:schemeClr val="tx1"/>
              </a:solidFill>
            </a:endParaRPr>
          </a:p>
        </p:txBody>
      </p:sp>
      <p:sp>
        <p:nvSpPr>
          <p:cNvPr id="16" name="직사각형 15"/>
          <p:cNvSpPr/>
          <p:nvPr/>
        </p:nvSpPr>
        <p:spPr>
          <a:xfrm>
            <a:off x="12709525" y="7231735"/>
            <a:ext cx="12709525" cy="35004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지도로 보기</a:t>
            </a:r>
            <a:endParaRPr lang="ko-KR" altLang="en-US" dirty="0">
              <a:solidFill>
                <a:schemeClr val="tx1"/>
              </a:solidFill>
            </a:endParaRPr>
          </a:p>
        </p:txBody>
      </p:sp>
      <p:pic>
        <p:nvPicPr>
          <p:cNvPr id="48" name="Picture 3" descr="C:\Users\slbi\Desktop\병아리\KakaoTalk_74f77e70f340a23d.jpg"/>
          <p:cNvPicPr preferRelativeResize="0">
            <a:picLocks noChangeArrowheads="1"/>
          </p:cNvPicPr>
          <p:nvPr/>
        </p:nvPicPr>
        <p:blipFill>
          <a:blip r:embed="rId2"/>
          <a:srcRect t="22886"/>
          <a:stretch>
            <a:fillRect/>
          </a:stretch>
        </p:blipFill>
        <p:spPr bwMode="auto">
          <a:xfrm>
            <a:off x="0" y="10803635"/>
            <a:ext cx="25419050" cy="38378703"/>
          </a:xfrm>
          <a:prstGeom prst="rect">
            <a:avLst/>
          </a:prstGeom>
          <a:noFill/>
        </p:spPr>
      </p:pic>
      <p:grpSp>
        <p:nvGrpSpPr>
          <p:cNvPr id="51" name="그룹 50"/>
          <p:cNvGrpSpPr/>
          <p:nvPr/>
        </p:nvGrpSpPr>
        <p:grpSpPr>
          <a:xfrm>
            <a:off x="1850949" y="17733121"/>
            <a:ext cx="21502838" cy="10644262"/>
            <a:chOff x="1850949" y="17733121"/>
            <a:chExt cx="21502838" cy="10644262"/>
          </a:xfrm>
          <a:solidFill>
            <a:schemeClr val="bg1"/>
          </a:solidFill>
        </p:grpSpPr>
        <p:sp>
          <p:nvSpPr>
            <p:cNvPr id="49" name="직사각형 48"/>
            <p:cNvSpPr/>
            <p:nvPr/>
          </p:nvSpPr>
          <p:spPr>
            <a:xfrm>
              <a:off x="1850949" y="17733121"/>
              <a:ext cx="21502838" cy="771530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이등변 삼각형 49"/>
            <p:cNvSpPr/>
            <p:nvPr/>
          </p:nvSpPr>
          <p:spPr>
            <a:xfrm rot="10800000">
              <a:off x="7994617" y="25436736"/>
              <a:ext cx="3382268" cy="2940647"/>
            </a:xfrm>
            <a:prstGeom prst="triangl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3" name="직사각형 52"/>
          <p:cNvSpPr/>
          <p:nvPr/>
        </p:nvSpPr>
        <p:spPr>
          <a:xfrm>
            <a:off x="2565329" y="18447501"/>
            <a:ext cx="5857916" cy="61436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사진</a:t>
            </a:r>
            <a:endParaRPr lang="ko-KR" altLang="en-US" dirty="0">
              <a:solidFill>
                <a:schemeClr val="tx1"/>
              </a:solidFill>
            </a:endParaRPr>
          </a:p>
        </p:txBody>
      </p:sp>
      <p:sp>
        <p:nvSpPr>
          <p:cNvPr id="54" name="직사각형 53"/>
          <p:cNvSpPr/>
          <p:nvPr/>
        </p:nvSpPr>
        <p:spPr>
          <a:xfrm>
            <a:off x="8994749" y="18518939"/>
            <a:ext cx="13562599" cy="2530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강남 게스트하우스</a:t>
            </a:r>
            <a:endParaRPr lang="ko-KR" altLang="en-US" dirty="0">
              <a:solidFill>
                <a:schemeClr val="tx1"/>
              </a:solidFill>
            </a:endParaRPr>
          </a:p>
        </p:txBody>
      </p:sp>
      <p:sp>
        <p:nvSpPr>
          <p:cNvPr id="55" name="직사각형 54"/>
          <p:cNvSpPr/>
          <p:nvPr/>
        </p:nvSpPr>
        <p:spPr>
          <a:xfrm>
            <a:off x="8950871" y="21519335"/>
            <a:ext cx="13414474" cy="1428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15</a:t>
            </a:r>
            <a:r>
              <a:rPr lang="ko-KR" altLang="en-US" dirty="0" smtClean="0">
                <a:solidFill>
                  <a:schemeClr val="tx1"/>
                </a:solidFill>
              </a:rPr>
              <a:t>위 </a:t>
            </a:r>
            <a:r>
              <a:rPr lang="en-US" altLang="ko-KR" dirty="0" smtClean="0">
                <a:solidFill>
                  <a:schemeClr val="tx1"/>
                </a:solidFill>
              </a:rPr>
              <a:t>(</a:t>
            </a:r>
            <a:r>
              <a:rPr lang="ko-KR" altLang="en-US" dirty="0" smtClean="0">
                <a:solidFill>
                  <a:schemeClr val="tx1"/>
                </a:solidFill>
              </a:rPr>
              <a:t>좋아요 </a:t>
            </a:r>
            <a:r>
              <a:rPr lang="en-US" altLang="ko-KR" dirty="0" smtClean="0">
                <a:solidFill>
                  <a:schemeClr val="tx1"/>
                </a:solidFill>
              </a:rPr>
              <a:t>500</a:t>
            </a:r>
            <a:r>
              <a:rPr lang="ko-KR" altLang="en-US" dirty="0" smtClean="0">
                <a:solidFill>
                  <a:schemeClr val="tx1"/>
                </a:solidFill>
              </a:rPr>
              <a:t>개</a:t>
            </a:r>
            <a:r>
              <a:rPr lang="en-US" altLang="ko-KR" dirty="0" smtClean="0">
                <a:solidFill>
                  <a:schemeClr val="tx1"/>
                </a:solidFill>
              </a:rPr>
              <a:t>)</a:t>
            </a:r>
            <a:endParaRPr lang="ko-KR" altLang="en-US" dirty="0">
              <a:solidFill>
                <a:schemeClr val="tx1"/>
              </a:solidFill>
            </a:endParaRPr>
          </a:p>
        </p:txBody>
      </p:sp>
      <p:sp>
        <p:nvSpPr>
          <p:cNvPr id="58" name="직사각형 57"/>
          <p:cNvSpPr/>
          <p:nvPr/>
        </p:nvSpPr>
        <p:spPr>
          <a:xfrm>
            <a:off x="8950871" y="23162409"/>
            <a:ext cx="13414474" cy="1428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err="1" smtClean="0">
                <a:solidFill>
                  <a:schemeClr val="tx1"/>
                </a:solidFill>
              </a:rPr>
              <a:t>별별별별별</a:t>
            </a:r>
            <a:r>
              <a:rPr lang="ko-KR" altLang="en-US" dirty="0" smtClean="0">
                <a:solidFill>
                  <a:schemeClr val="tx1"/>
                </a:solidFill>
              </a:rPr>
              <a:t> 리뷰 </a:t>
            </a:r>
            <a:r>
              <a:rPr lang="en-US" altLang="ko-KR" dirty="0" smtClean="0">
                <a:solidFill>
                  <a:schemeClr val="tx1"/>
                </a:solidFill>
              </a:rPr>
              <a:t>420</a:t>
            </a:r>
            <a:r>
              <a:rPr lang="ko-KR" altLang="en-US" dirty="0" smtClean="0">
                <a:solidFill>
                  <a:schemeClr val="tx1"/>
                </a:solidFill>
              </a:rPr>
              <a:t>개</a:t>
            </a:r>
            <a:endParaRPr lang="ko-KR" altLang="en-US" dirty="0">
              <a:solidFill>
                <a:schemeClr val="tx1"/>
              </a:solidFill>
            </a:endParaRPr>
          </a:p>
        </p:txBody>
      </p:sp>
      <p:sp>
        <p:nvSpPr>
          <p:cNvPr id="66" name="직사각형 65"/>
          <p:cNvSpPr/>
          <p:nvPr/>
        </p:nvSpPr>
        <p:spPr>
          <a:xfrm>
            <a:off x="0" y="3659835"/>
            <a:ext cx="25419050" cy="3500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광고</a:t>
            </a:r>
            <a:endParaRPr lang="ko-KR" alt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0" y="7231735"/>
            <a:ext cx="25419050" cy="2807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장소 정보</a:t>
            </a:r>
            <a:endParaRPr lang="ko-KR"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1649</Words>
  <Application>Microsoft Office PowerPoint</Application>
  <PresentationFormat>사용자 지정</PresentationFormat>
  <Paragraphs>568</Paragraphs>
  <Slides>40</Slides>
  <Notes>0</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Administrator</cp:lastModifiedBy>
  <cp:revision>42</cp:revision>
  <dcterms:created xsi:type="dcterms:W3CDTF">2013-12-26T14:35:45Z</dcterms:created>
  <dcterms:modified xsi:type="dcterms:W3CDTF">2013-12-29T14:56:31Z</dcterms:modified>
</cp:coreProperties>
</file>