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FB91-D790-E741-A8AB-1A0B9459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46648-9F03-404B-8AFE-B48544F78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BF4E-9C6C-994A-94AA-10C65C30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E847-5FEF-BA4A-B0E1-814E93EA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74838-19F7-1A47-8DE3-8048FAA0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589C-145E-8F4C-B48D-D0B3F483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592E3-895F-B64C-998A-93B03DB1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7B4D-936A-9B43-9501-49F447BA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7178-F7B9-A84D-AB36-AF4AEA52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8232-253C-0A4F-924E-2DF923C8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D6E8F-7B91-E649-8906-C2CA1A60E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D17D8-CD86-6345-B30C-C4E4A043F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6110A-E75F-A149-A16C-D9EFA068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829E-1491-8A4B-99AA-F77A28A9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C93D-AF35-9843-88DE-84179A96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F34B-9FC7-B141-BD19-DDC5139C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5103-37FB-8548-BAC0-738C3D7D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FE2D-9474-AC4F-A3DF-159372E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ACBC-B817-F740-B884-E0F99B4C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7FF8-0727-3A46-A63E-C0DD888A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8F87-39E6-3A4B-928B-6451EF13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CB51-3452-B54F-ACD4-50FAE8FE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DD22-CD60-8C45-B7EC-7EACFACF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4953-3668-FB43-AD5A-F56AA8D5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A70B-67C7-E442-A260-61CDD28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AFA2-8655-064F-9F7F-6420B241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73F5-FF7C-C243-90BB-0D7FC2DAE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049E7-7B1C-FB41-97C5-0C406D65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A44BA-AF1A-B74F-84B5-27208BDD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1E052-F832-FC45-9646-2AFCD9F3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3AA30-2C50-2544-BC6A-79737293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9F29-3DB6-674F-8B2B-7BB55C66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6BB3-7673-294F-9AB9-00B6E3D2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BDEE-9763-F047-8CAD-F39B38B3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0ABB8-55FD-9B48-925C-8F8439A60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47C47-8405-0C4B-9C87-CC86FAE5F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32436-E156-F54B-8382-A5432D9D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169B3-F458-E546-B033-75A47AAD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A4019-0527-F146-A063-80E20FA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3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98EA-E451-514A-82CA-99F29AD1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A9B87-39CD-004B-9411-866230E6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5E2F9-D4A2-6942-8C8C-42925A7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DD15-C31C-3645-9EB0-C2DB599E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3FBDC-861F-1340-8A95-283E8D18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DF677-1973-BD46-85B8-7B6980AC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7D2E-CE30-D644-8870-66A35B5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8869-4F2B-1E4C-AB8A-2CB1C6E9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CAD4-4D4D-4840-91CA-07C1A5CF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F5632-EE87-1742-8A6B-455FE3BB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E1F9-199E-5D4E-B228-25321C92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D2EF-21CF-5F41-B18A-54E41AE7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4021F-6419-D544-B5CC-46C073EA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07EC-1416-5642-BE5A-CA390AFF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B2FDE-E8A8-2540-8EC3-D7A208711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867A8-761B-EB44-BADB-A8FAE507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4718D-814B-E04C-BFE8-D4C832DE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76F9A-07B0-DD4F-A29F-D2432373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4088-F819-3F47-BFF7-7CEA40A7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0E97A-BFA8-884A-9E41-00F31351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D0DA7-20D5-FD4A-A49D-1ED65852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F835-5DFB-0A49-ADC9-145A90A13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E203A-6FA7-774F-B184-493C92B0F4A8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068-45C8-8A4A-A6AF-20B414E87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4453-CBBF-A240-926B-E1EF6E019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EEA9-8A1D-594B-8240-37EB979A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D5C7-BF3F-1848-815F-1296434A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2869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Dating Analysis using Python and Data Science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5A3D-8552-3149-880F-FFAB2C29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00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594FB-7D7D-3D41-8CAB-D3C4DDAD13F2}"/>
              </a:ext>
            </a:extLst>
          </p:cNvPr>
          <p:cNvSpPr txBox="1"/>
          <p:nvPr/>
        </p:nvSpPr>
        <p:spPr>
          <a:xfrm>
            <a:off x="7567863" y="5185611"/>
            <a:ext cx="27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Suhrit Venkatesh</a:t>
            </a:r>
          </a:p>
        </p:txBody>
      </p:sp>
    </p:spTree>
    <p:extLst>
      <p:ext uri="{BB962C8B-B14F-4D97-AF65-F5344CB8AC3E}">
        <p14:creationId xmlns:p14="http://schemas.microsoft.com/office/powerpoint/2010/main" val="22656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D5C7-BF3F-1848-815F-1296434A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34925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5A3D-8552-3149-880F-FFAB2C29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00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EA14A-BE81-134A-8206-CF65A04A81CD}"/>
              </a:ext>
            </a:extLst>
          </p:cNvPr>
          <p:cNvSpPr txBox="1"/>
          <p:nvPr/>
        </p:nvSpPr>
        <p:spPr>
          <a:xfrm>
            <a:off x="566737" y="1635641"/>
            <a:ext cx="11058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Spreadsheet ‘</a:t>
            </a:r>
            <a:r>
              <a:rPr lang="en-US" sz="2400" dirty="0" err="1">
                <a:solidFill>
                  <a:schemeClr val="bg1"/>
                </a:solidFill>
              </a:rPr>
              <a:t>profiles.csv</a:t>
            </a:r>
            <a:r>
              <a:rPr lang="en-US" sz="2400" dirty="0">
                <a:solidFill>
                  <a:schemeClr val="bg1"/>
                </a:solidFill>
              </a:rPr>
              <a:t>’ contains granular demographic information about a person’s age, height, income, hobbies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Using this information, we are using data science techniques like regression to find correlation between the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Some of the questions we are tying to answer include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Does a person’s age determine whether he is serious or skeptical of online dating?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Does Income play a role?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1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D85B-CDD6-7143-9F4D-A1E05E81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Mapping of descriptive columns to numbers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EA7B9-A52A-444E-ACDE-BE2261216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436427"/>
              </p:ext>
            </p:extLst>
          </p:nvPr>
        </p:nvGraphicFramePr>
        <p:xfrm>
          <a:off x="423863" y="139196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11596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35765083"/>
                    </a:ext>
                  </a:extLst>
                </a:gridCol>
              </a:tblGrid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18715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/>
                        <a:t>not </a:t>
                      </a:r>
                      <a:r>
                        <a:rPr lang="en-US" dirty="0"/>
                        <a:t>at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20069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58731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socially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2486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often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99805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very often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0799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desperately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5632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AD31133-4D07-FF42-94E4-3EBDF683D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214018"/>
              </p:ext>
            </p:extLst>
          </p:nvPr>
        </p:nvGraphicFramePr>
        <p:xfrm>
          <a:off x="423863" y="3952285"/>
          <a:ext cx="105060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263">
                  <a:extLst>
                    <a:ext uri="{9D8B030D-6E8A-4147-A177-3AD203B41FA5}">
                      <a16:colId xmlns:a16="http://schemas.microsoft.com/office/drawing/2014/main" val="1431159656"/>
                    </a:ext>
                  </a:extLst>
                </a:gridCol>
                <a:gridCol w="5357812">
                  <a:extLst>
                    <a:ext uri="{9D8B030D-6E8A-4147-A177-3AD203B41FA5}">
                      <a16:colId xmlns:a16="http://schemas.microsoft.com/office/drawing/2014/main" val="1535765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Smokes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18715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20069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58731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when drinking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2486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78251"/>
                  </a:ext>
                </a:extLst>
              </a:tr>
              <a:tr h="242019">
                <a:tc>
                  <a:txBody>
                    <a:bodyPr/>
                    <a:lstStyle/>
                    <a:p>
                      <a:r>
                        <a:rPr lang="en-US" dirty="0"/>
                        <a:t>trying to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1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5387A4-2AE1-CC42-9E73-4CEECDA4110D}"/>
              </a:ext>
            </a:extLst>
          </p:cNvPr>
          <p:cNvSpPr txBox="1"/>
          <p:nvPr/>
        </p:nvSpPr>
        <p:spPr>
          <a:xfrm>
            <a:off x="490537" y="6308209"/>
            <a:ext cx="1027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Did the same mapping for drugs</a:t>
            </a:r>
          </a:p>
        </p:txBody>
      </p:sp>
    </p:spTree>
    <p:extLst>
      <p:ext uri="{BB962C8B-B14F-4D97-AF65-F5344CB8AC3E}">
        <p14:creationId xmlns:p14="http://schemas.microsoft.com/office/powerpoint/2010/main" val="21933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7018-64CF-C94F-86E2-875D304A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47DF-6F62-EC46-926D-EAB8D2AF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The spreadsheet gives us information of a person’s hobbies, likes, dislikes etc. Using Python, we combined all the data into a single field. This enabled us to calculate the length of the field, total number of words as well as average number of words. 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The above information can be a useful guideline when compared with a person’s age and income level and helps answer the questions as to whether a person’s age or income level makes them less/more skeptical of online dating.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We also counted the number of times a person mentions “I” on their profile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3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7018-64CF-C94F-86E2-875D304A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Does Age impact Online Dating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47DF-6F62-EC46-926D-EAB8D2AF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2014C-0D9E-0844-A220-DBE09BEB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587500"/>
            <a:ext cx="8215313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7018-64CF-C94F-86E2-875D304A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Income a factor?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47DF-6F62-EC46-926D-EAB8D2AF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2014C-0D9E-0844-A220-DBE09BEB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7500"/>
            <a:ext cx="9548813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6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7018-64CF-C94F-86E2-875D304A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Missing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47DF-6F62-EC46-926D-EAB8D2AF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30156-0E1A-1E4B-AAD0-3EC5A60E7804}"/>
              </a:ext>
            </a:extLst>
          </p:cNvPr>
          <p:cNvSpPr txBox="1"/>
          <p:nvPr/>
        </p:nvSpPr>
        <p:spPr>
          <a:xfrm>
            <a:off x="528638" y="1825625"/>
            <a:ext cx="11115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One Crucial piece of information which would have been extremely useful to have is how frequently were women contacted and/or how quickly they respond. In addition, how many women are messaged by each man. Another piece of useful information would have been the reasons why men/women quite online dating. This would have been useful to determine the following questions?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Are women more/less active in Online Dating?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many men message women on an average per day?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long do profiles typically stay active on dating sites?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do men/women quit online dating? </a:t>
            </a:r>
          </a:p>
        </p:txBody>
      </p:sp>
    </p:spTree>
    <p:extLst>
      <p:ext uri="{BB962C8B-B14F-4D97-AF65-F5344CB8AC3E}">
        <p14:creationId xmlns:p14="http://schemas.microsoft.com/office/powerpoint/2010/main" val="399796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362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Dating Analysis using Python and Data Science techniques</vt:lpstr>
      <vt:lpstr>Problem Statement</vt:lpstr>
      <vt:lpstr>Mapping of descriptive columns to numbers</vt:lpstr>
      <vt:lpstr>Data Wrangling</vt:lpstr>
      <vt:lpstr>Does Age impact Online Dating interest?</vt:lpstr>
      <vt:lpstr>                 Income a factor?</vt:lpstr>
      <vt:lpstr>                 Missing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Dating Analysis using Python and Data Science techniques</dc:title>
  <dc:creator>suhrit venkatesh</dc:creator>
  <cp:lastModifiedBy>suhrit venkatesh</cp:lastModifiedBy>
  <cp:revision>8</cp:revision>
  <dcterms:created xsi:type="dcterms:W3CDTF">2018-11-19T20:58:05Z</dcterms:created>
  <dcterms:modified xsi:type="dcterms:W3CDTF">2018-11-19T21:55:18Z</dcterms:modified>
</cp:coreProperties>
</file>