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2" r:id="rId5"/>
    <p:sldId id="270" r:id="rId6"/>
    <p:sldId id="271" r:id="rId7"/>
    <p:sldId id="263" r:id="rId8"/>
    <p:sldId id="272" r:id="rId9"/>
    <p:sldId id="273" r:id="rId10"/>
    <p:sldId id="278" r:id="rId11"/>
    <p:sldId id="268" r:id="rId12"/>
    <p:sldId id="269" r:id="rId13"/>
    <p:sldId id="276" r:id="rId14"/>
    <p:sldId id="26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37A29-A443-C7B1-3F8D-E72E87C0AAC1}" v="705" dt="2024-08-01T03:30:5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07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1" r:id="rId6"/>
    <p:sldLayoutId id="2147483787" r:id="rId7"/>
    <p:sldLayoutId id="2147483788" r:id="rId8"/>
    <p:sldLayoutId id="2147483789" r:id="rId9"/>
    <p:sldLayoutId id="2147483790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rallel_parking_--_5-28-2009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alex92287/3379625639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Car park lanes with skid marks on the road">
            <a:extLst>
              <a:ext uri="{FF2B5EF4-FFF2-40B4-BE49-F238E27FC236}">
                <a16:creationId xmlns:a16="http://schemas.microsoft.com/office/drawing/2014/main" id="{CD8A9D03-2818-2657-03A2-9076253C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Angsana New"/>
              </a:rPr>
              <a:t>University of Utah </a:t>
            </a:r>
            <a:br>
              <a:rPr lang="en-US" sz="6600">
                <a:solidFill>
                  <a:schemeClr val="bg1"/>
                </a:solidFill>
                <a:cs typeface="Angsana New"/>
              </a:rPr>
            </a:br>
            <a:r>
              <a:rPr lang="en-US" sz="6600">
                <a:solidFill>
                  <a:schemeClr val="bg1"/>
                </a:solidFill>
                <a:cs typeface="Angsana New"/>
              </a:rPr>
              <a:t>Parking System</a:t>
            </a:r>
            <a:endParaRPr lang="en-US" sz="6600" b="1">
              <a:solidFill>
                <a:schemeClr val="bg1"/>
              </a:solidFill>
              <a:cs typeface="Angsana New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IS 6640 Web Applications | Team 5 Group Project | Sai </a:t>
            </a:r>
            <a:r>
              <a:rPr lang="en-US" sz="1600" dirty="0" err="1">
                <a:solidFill>
                  <a:schemeClr val="bg1"/>
                </a:solidFill>
              </a:rPr>
              <a:t>Suhrut</a:t>
            </a:r>
            <a:r>
              <a:rPr lang="en-US" sz="1600" dirty="0">
                <a:solidFill>
                  <a:schemeClr val="bg1"/>
                </a:solidFill>
              </a:rPr>
              <a:t> Sala and Philip B. Raymond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3478E-37E6-FFAA-E905-036EC5B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7216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CRUD - Delete</a:t>
            </a:r>
          </a:p>
        </p:txBody>
      </p:sp>
      <p:pic>
        <p:nvPicPr>
          <p:cNvPr id="2" name="Picture 1" descr="A screenshot of a car registration&#10;&#10;Description automatically generated">
            <a:extLst>
              <a:ext uri="{FF2B5EF4-FFF2-40B4-BE49-F238E27FC236}">
                <a16:creationId xmlns:a16="http://schemas.microsoft.com/office/drawing/2014/main" id="{D4F5DDD8-FE38-491A-F07C-4D8806B8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304280"/>
            <a:ext cx="11450320" cy="36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F91C12C2-CC87-2929-5DB0-D84CA75D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545714"/>
            <a:ext cx="11419840" cy="3961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BC0A3A-DDDC-E047-FA6C-24216952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24365AE8-9B76-A529-EBB4-F472893C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47" y="388302"/>
            <a:ext cx="6717665" cy="32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A09651-8145-C6AD-99D7-A3553F04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350578"/>
            <a:ext cx="11714480" cy="433108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8F0BA8-FCE2-14CD-B499-6F51264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B470942B-9580-632D-58A1-6C73DC25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73" y="205105"/>
            <a:ext cx="8608695" cy="21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A282-EED7-F367-DADC-5F082DC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Demonstration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4CA0-8BE0-E783-3D7E-C37D3ABA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Ethics</a:t>
            </a:r>
          </a:p>
        </p:txBody>
      </p:sp>
      <p:pic>
        <p:nvPicPr>
          <p:cNvPr id="3" name="Picture 2" descr="Free photo: Parking, One Way, Car Parking - Free Image on Pixabay - 219767">
            <a:extLst>
              <a:ext uri="{FF2B5EF4-FFF2-40B4-BE49-F238E27FC236}">
                <a16:creationId xmlns:a16="http://schemas.microsoft.com/office/drawing/2014/main" id="{61FA48C2-C50D-9B6A-A0B6-AA3CC166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19" b="3168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D85C6131-950A-508F-1520-DC2E9940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Deceptive Practices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Ease of Use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Simple, Clean, and Efficient Pages</a:t>
            </a:r>
          </a:p>
        </p:txBody>
      </p:sp>
    </p:spTree>
    <p:extLst>
      <p:ext uri="{BB962C8B-B14F-4D97-AF65-F5344CB8AC3E}">
        <p14:creationId xmlns:p14="http://schemas.microsoft.com/office/powerpoint/2010/main" val="26710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A282-EED7-F367-DADC-5F082DC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Thanks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61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cars parked on the side of a road&#10;&#10;Description automatically generated">
            <a:extLst>
              <a:ext uri="{FF2B5EF4-FFF2-40B4-BE49-F238E27FC236}">
                <a16:creationId xmlns:a16="http://schemas.microsoft.com/office/drawing/2014/main" id="{4E23D36F-068A-9F29-A616-1444F14C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47" r="4123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4CA0-8BE0-E783-3D7E-C37D3ABA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About the Project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D85C6131-950A-508F-1520-DC2E9940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352" y="3793287"/>
            <a:ext cx="4917948" cy="2452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Parking Usage Needs: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00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>
                <a:latin typeface="Arial"/>
                <a:cs typeface="Arial"/>
              </a:rPr>
              <a:t>Monitor Parking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latin typeface="Arial"/>
                <a:cs typeface="Arial"/>
              </a:rPr>
              <a:t>Manage Permits/Violations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latin typeface="Arial"/>
                <a:cs typeface="Arial"/>
              </a:rPr>
              <a:t>Track Drivers</a:t>
            </a:r>
            <a:endParaRPr lang="en-US"/>
          </a:p>
          <a:p>
            <a:endParaRPr lang="en-US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4CA0-8BE0-E783-3D7E-C37D3ABA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Project Proposal</a:t>
            </a:r>
          </a:p>
        </p:txBody>
      </p:sp>
      <p:pic>
        <p:nvPicPr>
          <p:cNvPr id="3" name="Picture 2" descr="A parking lot full of cars&#10;&#10;Description automatically generated">
            <a:extLst>
              <a:ext uri="{FF2B5EF4-FFF2-40B4-BE49-F238E27FC236}">
                <a16:creationId xmlns:a16="http://schemas.microsoft.com/office/drawing/2014/main" id="{B219C27D-9D2E-ED8E-A5A7-A61A4949D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92" r="19945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D85C6131-950A-508F-1520-DC2E9940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700"/>
              <a:t>Scope of Work</a:t>
            </a:r>
          </a:p>
          <a:p>
            <a:pPr marL="742950" lvl="1" indent="-28575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Parking Lot/Stall Management discarded</a:t>
            </a:r>
          </a:p>
          <a:p>
            <a:pPr marL="742950" lvl="1" indent="-28575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Centered toward drivers, permits, and violations</a:t>
            </a:r>
          </a:p>
          <a:p>
            <a:pPr marL="742950" lvl="1" indent="-285750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700"/>
          </a:p>
          <a:p>
            <a:pPr marL="285750" indent="-285750">
              <a:lnSpc>
                <a:spcPct val="100000"/>
              </a:lnSpc>
            </a:pPr>
            <a:r>
              <a:rPr lang="en-US" sz="1700"/>
              <a:t>Strategies for Success</a:t>
            </a:r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Communication</a:t>
            </a:r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Project Plan</a:t>
            </a:r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Member Responsibilities</a:t>
            </a:r>
          </a:p>
          <a:p>
            <a:pPr marL="74295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Ethics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810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A282-EED7-F367-DADC-5F082DC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3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1267006D-E871-27EA-DFA5-4D6DEA36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0" y="233680"/>
            <a:ext cx="2835240" cy="41757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4DD2F0A-19C8-E755-B3FA-68AF3CA8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4500880"/>
            <a:ext cx="2842768" cy="366776"/>
          </a:xfrm>
        </p:spPr>
        <p:txBody>
          <a:bodyPr>
            <a:normAutofit/>
          </a:bodyPr>
          <a:lstStyle/>
          <a:p>
            <a:r>
              <a:rPr lang="en-US" sz="1600"/>
              <a:t>Login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EA9BA9E-F5D2-93B9-4709-70D4538D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0" y="2271161"/>
            <a:ext cx="8778240" cy="4276558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7BCB49E3-031A-53E1-391C-5C505557301C}"/>
              </a:ext>
            </a:extLst>
          </p:cNvPr>
          <p:cNvSpPr txBox="1">
            <a:spLocks/>
          </p:cNvSpPr>
          <p:nvPr/>
        </p:nvSpPr>
        <p:spPr>
          <a:xfrm>
            <a:off x="9060688" y="1828800"/>
            <a:ext cx="2842768" cy="36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/>
              <a:t>Home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7A282-EED7-F367-DADC-5F082DC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CRUD </a:t>
            </a:r>
            <a:br>
              <a:rPr lang="en-US" sz="7200"/>
            </a:br>
            <a:r>
              <a:rPr lang="en-US" sz="7200"/>
              <a:t>Use Cases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3478E-37E6-FFAA-E905-036EC5B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7216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CRUD - Create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E9E367-CB0A-CEAE-6C3E-5A3A63F6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575560"/>
            <a:ext cx="10534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3478E-37E6-FFAA-E905-036EC5B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7216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CRUD - Read</a:t>
            </a:r>
          </a:p>
        </p:txBody>
      </p:sp>
      <p:pic>
        <p:nvPicPr>
          <p:cNvPr id="2" name="Picture 1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4DDC2E86-0D93-BF6D-DAB1-C3720F07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95588"/>
            <a:ext cx="11296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53478E-37E6-FFAA-E905-036EC5BC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7216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CRUD - Update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162F48-3AE0-D1FE-E354-22A6FAF9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674582"/>
            <a:ext cx="11846560" cy="31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113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University of Utah  Parking System</vt:lpstr>
      <vt:lpstr>About the Project</vt:lpstr>
      <vt:lpstr>Project Proposal</vt:lpstr>
      <vt:lpstr>The System</vt:lpstr>
      <vt:lpstr>Login</vt:lpstr>
      <vt:lpstr>CRUD  Use Cases</vt:lpstr>
      <vt:lpstr>CRUD - Create</vt:lpstr>
      <vt:lpstr>CRUD - Read</vt:lpstr>
      <vt:lpstr>CRUD - Update</vt:lpstr>
      <vt:lpstr>CRUD - Delete</vt:lpstr>
      <vt:lpstr>Joins</vt:lpstr>
      <vt:lpstr>Joins</vt:lpstr>
      <vt:lpstr>Demonstration</vt:lpstr>
      <vt:lpstr>Ethics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</cp:revision>
  <dcterms:created xsi:type="dcterms:W3CDTF">2024-08-01T01:22:12Z</dcterms:created>
  <dcterms:modified xsi:type="dcterms:W3CDTF">2024-08-01T04:55:33Z</dcterms:modified>
</cp:coreProperties>
</file>