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B3C1C5-14B1-4BDD-A8DA-72EA886FA3EE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D776C4-23F5-442B-A8B1-4372F3044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30710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ANALYZE USER’S REQUIREMENT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429000"/>
            <a:ext cx="7406640" cy="2895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Diagrams for:</a:t>
            </a:r>
          </a:p>
          <a:p>
            <a:pPr>
              <a:buFontTx/>
              <a:buChar char="-"/>
            </a:pPr>
            <a:r>
              <a:rPr lang="en-US" sz="3200" dirty="0" smtClean="0"/>
              <a:t>Backend</a:t>
            </a:r>
          </a:p>
          <a:p>
            <a:pPr>
              <a:buFontTx/>
              <a:buChar char="-"/>
            </a:pPr>
            <a:r>
              <a:rPr lang="en-US" sz="3200" dirty="0" smtClean="0"/>
              <a:t>Frontend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51054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USE CASE DIAGRAMS</a:t>
            </a:r>
            <a:br>
              <a:rPr lang="en-US" sz="6000" dirty="0" smtClean="0"/>
            </a:br>
            <a:r>
              <a:rPr lang="en-US" sz="6000" dirty="0" smtClean="0"/>
              <a:t>FOR</a:t>
            </a:r>
            <a:br>
              <a:rPr lang="en-US" sz="6000" dirty="0" smtClean="0"/>
            </a:br>
            <a:r>
              <a:rPr lang="en-US" sz="6000" dirty="0" smtClean="0"/>
              <a:t>FRONTEND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BOOKS USE CASES</a:t>
            </a:r>
            <a:endParaRPr lang="en-US" dirty="0"/>
          </a:p>
        </p:txBody>
      </p:sp>
      <p:pic>
        <p:nvPicPr>
          <p:cNvPr id="4" name="Content Placeholder 3" descr="use case list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6717632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BOOK’S DETAILS USE CASE</a:t>
            </a:r>
            <a:endParaRPr lang="en-US" dirty="0"/>
          </a:p>
        </p:txBody>
      </p:sp>
      <p:pic>
        <p:nvPicPr>
          <p:cNvPr id="4" name="Content Placeholder 3" descr="use case view book detai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216588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USE CASES</a:t>
            </a:r>
            <a:endParaRPr lang="en-US" dirty="0"/>
          </a:p>
        </p:txBody>
      </p:sp>
      <p:pic>
        <p:nvPicPr>
          <p:cNvPr id="4" name="Content Placeholder 3" descr="shopping cart use 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05000"/>
            <a:ext cx="7158789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ORDER USE CASES</a:t>
            </a:r>
            <a:endParaRPr lang="en-US" dirty="0"/>
          </a:p>
        </p:txBody>
      </p:sp>
      <p:pic>
        <p:nvPicPr>
          <p:cNvPr id="4" name="Content Placeholder 3" descr="use case plac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447799"/>
            <a:ext cx="6629400" cy="4985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ORDER HISTORY USE CASE</a:t>
            </a:r>
            <a:endParaRPr lang="en-US" dirty="0"/>
          </a:p>
        </p:txBody>
      </p:sp>
      <p:pic>
        <p:nvPicPr>
          <p:cNvPr id="4" name="Content Placeholder 3" descr="use case 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133600"/>
            <a:ext cx="6840071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PROFILE USE CASE</a:t>
            </a:r>
            <a:endParaRPr lang="en-US" dirty="0"/>
          </a:p>
        </p:txBody>
      </p:sp>
      <p:pic>
        <p:nvPicPr>
          <p:cNvPr id="4" name="Content Placeholder 3" descr="use case manage 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2286000"/>
            <a:ext cx="6514353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Use Cases</a:t>
            </a:r>
            <a:endParaRPr lang="en-US" dirty="0"/>
          </a:p>
        </p:txBody>
      </p:sp>
      <p:pic>
        <p:nvPicPr>
          <p:cNvPr id="4" name="Content Placeholder 3" descr="overview use cas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77515" cy="4495800"/>
          </a:xfrm>
        </p:spPr>
      </p:pic>
      <p:sp>
        <p:nvSpPr>
          <p:cNvPr id="5" name="TextBox 4"/>
          <p:cNvSpPr txBox="1"/>
          <p:nvPr/>
        </p:nvSpPr>
        <p:spPr>
          <a:xfrm>
            <a:off x="1905000" y="6019800"/>
            <a:ext cx="124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6019800"/>
            <a:ext cx="13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495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USE CASE DIAGRAMS</a:t>
            </a:r>
            <a:br>
              <a:rPr lang="en-US" sz="5400" dirty="0" smtClean="0"/>
            </a:br>
            <a:r>
              <a:rPr lang="en-US" sz="5400" dirty="0" smtClean="0"/>
              <a:t>FOR </a:t>
            </a:r>
            <a:br>
              <a:rPr lang="en-US" sz="5400" dirty="0" smtClean="0"/>
            </a:br>
            <a:r>
              <a:rPr lang="en-US" sz="5400" dirty="0" smtClean="0"/>
              <a:t>BACKEND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 Use Cases</a:t>
            </a:r>
            <a:endParaRPr lang="en-US" dirty="0"/>
          </a:p>
        </p:txBody>
      </p:sp>
      <p:pic>
        <p:nvPicPr>
          <p:cNvPr id="4" name="Content Placeholder 3" descr="use case manage 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371600"/>
            <a:ext cx="6345621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 Management Use Cases</a:t>
            </a:r>
            <a:endParaRPr lang="en-US" dirty="0"/>
          </a:p>
        </p:txBody>
      </p:sp>
      <p:pic>
        <p:nvPicPr>
          <p:cNvPr id="4" name="Content Placeholder 3" descr="use case manage catego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6404472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Management Use Cases</a:t>
            </a:r>
            <a:endParaRPr lang="en-US" dirty="0"/>
          </a:p>
        </p:txBody>
      </p:sp>
      <p:pic>
        <p:nvPicPr>
          <p:cNvPr id="4" name="Content Placeholder 3" descr="use case manage book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6248400" cy="48201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Management Use Cases</a:t>
            </a:r>
            <a:endParaRPr lang="en-US" dirty="0"/>
          </a:p>
        </p:txBody>
      </p:sp>
      <p:pic>
        <p:nvPicPr>
          <p:cNvPr id="4" name="Content Placeholder 3" descr="use case manage custom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6477000" cy="51697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Management Use Cases</a:t>
            </a:r>
            <a:endParaRPr lang="en-US" dirty="0"/>
          </a:p>
        </p:txBody>
      </p:sp>
      <p:pic>
        <p:nvPicPr>
          <p:cNvPr id="4" name="Content Placeholder 3" descr="use case manage review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057400"/>
            <a:ext cx="7047722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Management Use Cases</a:t>
            </a:r>
            <a:endParaRPr lang="en-US" dirty="0"/>
          </a:p>
        </p:txBody>
      </p:sp>
      <p:pic>
        <p:nvPicPr>
          <p:cNvPr id="4" name="Content Placeholder 3" descr="use case manage ord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1" y="1905000"/>
            <a:ext cx="78486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72</Words>
  <Application>Microsoft Office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Gill Sans MT</vt:lpstr>
      <vt:lpstr>Verdana</vt:lpstr>
      <vt:lpstr>Wingdings 2</vt:lpstr>
      <vt:lpstr>Solstice</vt:lpstr>
      <vt:lpstr>ANALYZE USER’S REQUIREMENT</vt:lpstr>
      <vt:lpstr>Overview Use Cases</vt:lpstr>
      <vt:lpstr>USE CASE DIAGRAMS FOR  BACKEND</vt:lpstr>
      <vt:lpstr>User Management Use Cases</vt:lpstr>
      <vt:lpstr>Category Management Use Cases</vt:lpstr>
      <vt:lpstr>Book Management Use Cases</vt:lpstr>
      <vt:lpstr>Customer Management Use Cases</vt:lpstr>
      <vt:lpstr>Review Management Use Cases</vt:lpstr>
      <vt:lpstr>Order Management Use Cases</vt:lpstr>
      <vt:lpstr>USE CASE DIAGRAMS FOR FRONTEND</vt:lpstr>
      <vt:lpstr>LIST BOOKS USE CASES</vt:lpstr>
      <vt:lpstr>VIEW BOOK’S DETAILS USE CASE</vt:lpstr>
      <vt:lpstr>SHOPPING CART USE CASES</vt:lpstr>
      <vt:lpstr>PLACE ORDER USE CASES</vt:lpstr>
      <vt:lpstr>VIEW ORDER HISTORY USE CASE</vt:lpstr>
      <vt:lpstr>MANAGE PROFILE USE CASE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USER’S REQUIREMENT</dc:title>
  <dc:creator>Ha Minh Nam</dc:creator>
  <cp:lastModifiedBy>Shah, Vishal</cp:lastModifiedBy>
  <cp:revision>23</cp:revision>
  <dcterms:created xsi:type="dcterms:W3CDTF">2017-08-18T08:14:24Z</dcterms:created>
  <dcterms:modified xsi:type="dcterms:W3CDTF">2020-06-15T05:18:17Z</dcterms:modified>
</cp:coreProperties>
</file>