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03C55F-5E23-4F5F-BFB3-B8441181591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DESIGN FOR 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093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Home Page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Book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Search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Customer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Shopping Cart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Order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Checkout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400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REGISTRATION FORM</a:t>
            </a:r>
            <a:endParaRPr lang="en-US" dirty="0"/>
          </a:p>
        </p:txBody>
      </p:sp>
      <p:pic>
        <p:nvPicPr>
          <p:cNvPr id="4" name="Content Placeholder 3" descr="Customer Register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9113" y="1447799"/>
            <a:ext cx="4727087" cy="51210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MENU</a:t>
            </a:r>
            <a:endParaRPr lang="en-US" dirty="0"/>
          </a:p>
        </p:txBody>
      </p:sp>
      <p:pic>
        <p:nvPicPr>
          <p:cNvPr id="4" name="Content Placeholder 3" descr="Customer Me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599" y="1981200"/>
            <a:ext cx="7582477" cy="2819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REVIEW FORM (NEW)</a:t>
            </a:r>
            <a:endParaRPr lang="en-US" dirty="0"/>
          </a:p>
        </p:txBody>
      </p:sp>
      <p:pic>
        <p:nvPicPr>
          <p:cNvPr id="4" name="Content Placeholder 3" descr="Customer Review Form (New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01395"/>
            <a:ext cx="6553200" cy="524440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REVIEW FORM (EXISTING REVIEW)</a:t>
            </a:r>
            <a:endParaRPr lang="en-US" dirty="0"/>
          </a:p>
        </p:txBody>
      </p:sp>
      <p:pic>
        <p:nvPicPr>
          <p:cNvPr id="4" name="Content Placeholder 3" descr="Customer Review Form (Existing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5455" y="1447800"/>
            <a:ext cx="6284290" cy="5029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PAGE</a:t>
            </a:r>
            <a:endParaRPr lang="en-US" dirty="0"/>
          </a:p>
        </p:txBody>
      </p:sp>
      <p:pic>
        <p:nvPicPr>
          <p:cNvPr id="4" name="Content Placeholder 3" descr="Shopping Car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399" y="1193395"/>
            <a:ext cx="6982647" cy="528360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CHECKOUT PAGE</a:t>
            </a:r>
            <a:endParaRPr lang="en-US" dirty="0"/>
          </a:p>
        </p:txBody>
      </p:sp>
      <p:pic>
        <p:nvPicPr>
          <p:cNvPr id="4" name="Content Placeholder 3" descr="Checkou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143000"/>
            <a:ext cx="5229860" cy="5410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HISTORY PAGE</a:t>
            </a:r>
            <a:endParaRPr lang="en-US" dirty="0"/>
          </a:p>
        </p:txBody>
      </p:sp>
      <p:pic>
        <p:nvPicPr>
          <p:cNvPr id="4" name="Content Placeholder 3" descr="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8056976" cy="3505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ORDER DETAIL PAGE</a:t>
            </a:r>
            <a:endParaRPr lang="en-US" dirty="0"/>
          </a:p>
        </p:txBody>
      </p:sp>
      <p:pic>
        <p:nvPicPr>
          <p:cNvPr id="4" name="Content Placeholder 3" descr="View Order Deta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990600"/>
            <a:ext cx="5953234" cy="5334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3276600" cy="1417638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 descr="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152400"/>
            <a:ext cx="5029200" cy="6718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 LISTING BY CATEGORY PAGE</a:t>
            </a:r>
            <a:endParaRPr lang="en-US" dirty="0"/>
          </a:p>
        </p:txBody>
      </p:sp>
      <p:pic>
        <p:nvPicPr>
          <p:cNvPr id="5" name="Content Placeholder 4" descr="List Books by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43000"/>
            <a:ext cx="6259817" cy="54483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BOOK IN LISTING PAGE</a:t>
            </a:r>
            <a:endParaRPr lang="en-US" dirty="0"/>
          </a:p>
        </p:txBody>
      </p:sp>
      <p:pic>
        <p:nvPicPr>
          <p:cNvPr id="4" name="Content Placeholder 3" descr="Book in Listing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0676" y="1447800"/>
            <a:ext cx="5208198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BOOK DETAIL PAGE</a:t>
            </a:r>
            <a:endParaRPr lang="en-US" dirty="0"/>
          </a:p>
        </p:txBody>
      </p:sp>
      <p:pic>
        <p:nvPicPr>
          <p:cNvPr id="4" name="Content Placeholder 3" descr="Book Detail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806181"/>
            <a:ext cx="5160646" cy="60518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BOOK SEARCH RESULT PAGE</a:t>
            </a:r>
            <a:endParaRPr lang="en-US" dirty="0"/>
          </a:p>
        </p:txBody>
      </p:sp>
      <p:pic>
        <p:nvPicPr>
          <p:cNvPr id="4" name="Content Placeholder 3" descr="Search Resul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0958" y="914400"/>
            <a:ext cx="7934213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LOGIN FORM</a:t>
            </a:r>
            <a:endParaRPr lang="en-US" dirty="0"/>
          </a:p>
        </p:txBody>
      </p:sp>
      <p:pic>
        <p:nvPicPr>
          <p:cNvPr id="4" name="Content Placeholder 3" descr="Customer Login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371600"/>
            <a:ext cx="4070577" cy="414199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PROFILE PAGE</a:t>
            </a:r>
            <a:endParaRPr lang="en-US" dirty="0"/>
          </a:p>
        </p:txBody>
      </p:sp>
      <p:pic>
        <p:nvPicPr>
          <p:cNvPr id="4" name="Content Placeholder 3" descr="Customer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283858"/>
            <a:ext cx="7209469" cy="526934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CUSTOMER PROFILE PAGE</a:t>
            </a:r>
            <a:endParaRPr lang="en-US" dirty="0"/>
          </a:p>
        </p:txBody>
      </p:sp>
      <p:pic>
        <p:nvPicPr>
          <p:cNvPr id="4" name="Content Placeholder 3" descr="Edit Customer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7945" y="1447800"/>
            <a:ext cx="6296455" cy="512869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</TotalTime>
  <Words>80</Words>
  <Application>Microsoft Office PowerPoint</Application>
  <PresentationFormat>On-screen Show (4:3)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Gill Sans MT</vt:lpstr>
      <vt:lpstr>Verdana</vt:lpstr>
      <vt:lpstr>Wingdings</vt:lpstr>
      <vt:lpstr>Wingdings 2</vt:lpstr>
      <vt:lpstr>Solstice</vt:lpstr>
      <vt:lpstr>USER INTERFACE DESIGN FOR FRONTEND</vt:lpstr>
      <vt:lpstr>HOME PAGE</vt:lpstr>
      <vt:lpstr>BOOK LISTING BY CATEGORY PAGE</vt:lpstr>
      <vt:lpstr>A BOOK IN LISTING PAGE</vt:lpstr>
      <vt:lpstr>BOOK DETAIL PAGE</vt:lpstr>
      <vt:lpstr>BOOK SEARCH RESULT PAGE</vt:lpstr>
      <vt:lpstr>CUSTOMER LOGIN FORM</vt:lpstr>
      <vt:lpstr>CUSTOMER PROFILE PAGE</vt:lpstr>
      <vt:lpstr>EDIT CUSTOMER PROFILE PAGE</vt:lpstr>
      <vt:lpstr>CUSTOMER REGISTRATION FORM</vt:lpstr>
      <vt:lpstr>CUSTOMER MENU</vt:lpstr>
      <vt:lpstr>CUSTOMER REVIEW FORM (NEW)</vt:lpstr>
      <vt:lpstr>CUSTOMER REVIEW FORM (EXISTING REVIEW)</vt:lpstr>
      <vt:lpstr>SHOPPING CART PAGE</vt:lpstr>
      <vt:lpstr>CHECKOUT PAGE</vt:lpstr>
      <vt:lpstr>ORDER HISTORY PAGE</vt:lpstr>
      <vt:lpstr>ORDER DETAIL PAGE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Shah, Vishal</cp:lastModifiedBy>
  <cp:revision>17</cp:revision>
  <dcterms:created xsi:type="dcterms:W3CDTF">2017-08-26T21:40:29Z</dcterms:created>
  <dcterms:modified xsi:type="dcterms:W3CDTF">2020-06-15T05:21:10Z</dcterms:modified>
</cp:coreProperties>
</file>