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8B616C1-E8DB-46E1-AD13-78092131575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987758-1876-4927-92C7-15279B9442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CONVENTIONS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22136"/>
          </a:xfrm>
        </p:spPr>
        <p:txBody>
          <a:bodyPr>
            <a:normAutofit/>
          </a:bodyPr>
          <a:lstStyle/>
          <a:p>
            <a:r>
              <a:rPr lang="en-US" dirty="0" smtClean="0"/>
              <a:t>Java Code Convention</a:t>
            </a:r>
          </a:p>
          <a:p>
            <a:r>
              <a:rPr lang="en-US" dirty="0" smtClean="0"/>
              <a:t>Java Class Name Convention</a:t>
            </a:r>
          </a:p>
          <a:p>
            <a:r>
              <a:rPr lang="en-US" dirty="0" err="1" smtClean="0"/>
              <a:t>JSP</a:t>
            </a:r>
            <a:r>
              <a:rPr lang="en-US" dirty="0" smtClean="0"/>
              <a:t> Name Convention</a:t>
            </a:r>
          </a:p>
          <a:p>
            <a:r>
              <a:rPr lang="en-US" dirty="0" smtClean="0"/>
              <a:t>URL Mapping Convention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JAVA 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Use some parts of Java Code Convention from Oracle (originally published by Sun Microsystems in 1997)</a:t>
            </a:r>
          </a:p>
          <a:p>
            <a:r>
              <a:rPr lang="en-US" dirty="0" smtClean="0"/>
              <a:t>Brackets style: opening at the end of line</a:t>
            </a:r>
          </a:p>
          <a:p>
            <a:r>
              <a:rPr lang="en-US" dirty="0" smtClean="0"/>
              <a:t>Tabs:  4 white spaces</a:t>
            </a:r>
          </a:p>
          <a:p>
            <a:endParaRPr lang="en-US" dirty="0"/>
          </a:p>
        </p:txBody>
      </p:sp>
      <p:pic>
        <p:nvPicPr>
          <p:cNvPr id="4" name="Picture 3" descr="Person c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810000"/>
            <a:ext cx="772038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088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CODE CONVENTION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14488" cy="5334000"/>
          </a:xfrm>
        </p:spPr>
        <p:txBody>
          <a:bodyPr/>
          <a:lstStyle/>
          <a:p>
            <a:r>
              <a:rPr lang="en-US" dirty="0" smtClean="0"/>
              <a:t>Class Names: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Noun +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CamelCase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BookService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Method Names: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verb + noun +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camelCase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editUser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listBook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Variable Names: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noun +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camelCase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newCategory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totalBooks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Comments: rarely used</a:t>
            </a:r>
          </a:p>
          <a:p>
            <a:r>
              <a:rPr lang="en-US" dirty="0" smtClean="0"/>
              <a:t>Code should </a:t>
            </a:r>
            <a:r>
              <a:rPr lang="en-US" smtClean="0"/>
              <a:t>be self-explanatory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CLASS NAME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DAO Classes: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&lt;Entity&gt;DAO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BookDAO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OrderDAO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Service Classes: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&lt;Entity&gt;Services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UserServices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Servlet Classes: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&lt;Action&gt;&lt;Entity&gt;Servlet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CreateBookServlet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ListBookServlet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PlaceOrderServlet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NAME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Page: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&lt;Entity&gt;_list.jsp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book_list.jsp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customer_list.jsp</a:t>
            </a:r>
          </a:p>
          <a:p>
            <a:endParaRPr lang="en-US" dirty="0" smtClean="0"/>
          </a:p>
          <a:p>
            <a:r>
              <a:rPr lang="en-US" dirty="0" smtClean="0"/>
              <a:t>New/Edit Page: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&lt;Entity&gt;_form.jsp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book_form.jsp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category_form.jsp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14400"/>
          </a:xfrm>
        </p:spPr>
        <p:txBody>
          <a:bodyPr/>
          <a:lstStyle/>
          <a:p>
            <a:r>
              <a:rPr lang="en-US" dirty="0" smtClean="0"/>
              <a:t>URL MAPPING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Homepage (frontend):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http://localhost:8080/BookStore/</a:t>
            </a:r>
          </a:p>
          <a:p>
            <a:r>
              <a:rPr lang="en-US" dirty="0" smtClean="0"/>
              <a:t>Backend: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http://localhost:8080/BookStore/admin</a:t>
            </a:r>
          </a:p>
          <a:p>
            <a:r>
              <a:rPr lang="en-US" dirty="0" smtClean="0"/>
              <a:t>Listing Page: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/list_&lt;entity&gt;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list_books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list_categories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list_customers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New Page: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/new_&lt;entity&gt;; /&lt;entity&gt;_form.jsp</a:t>
            </a:r>
          </a:p>
          <a:p>
            <a:pPr lvl="1"/>
            <a:r>
              <a:rPr lang="en-US" sz="2400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new_book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/user_form.jsp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81288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URL MAPPING CONVENTION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Save URL: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/create_&lt;entity&gt;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create_book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create_category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create_customer</a:t>
            </a:r>
            <a:endParaRPr lang="en-US" dirty="0" smtClean="0"/>
          </a:p>
          <a:p>
            <a:r>
              <a:rPr lang="en-US" dirty="0" smtClean="0"/>
              <a:t>Edit URL: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/edit_&lt;entity&gt;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edit_book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edit_category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edit_customer</a:t>
            </a:r>
            <a:endParaRPr lang="en-US" dirty="0" smtClean="0"/>
          </a:p>
          <a:p>
            <a:r>
              <a:rPr lang="en-US" dirty="0" smtClean="0"/>
              <a:t>Update URL: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/update_&lt;entity&gt;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Ex: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update_book</a:t>
            </a:r>
            <a:r>
              <a:rPr lang="en-US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update_category</a:t>
            </a:r>
            <a:r>
              <a:rPr lang="en-US" dirty="0" smtClean="0"/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update_customer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Delete URL: </a:t>
            </a:r>
            <a:r>
              <a:rPr lang="en-US" sz="2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/delete_&lt;entity&gt;</a:t>
            </a:r>
            <a:endParaRPr lang="en-US" sz="24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delete_book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delete_category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delete_customer</a:t>
            </a: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1757</TotalTime>
  <Words>305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Courier New</vt:lpstr>
      <vt:lpstr>Gill Sans MT</vt:lpstr>
      <vt:lpstr>Verdana</vt:lpstr>
      <vt:lpstr>Wingdings 2</vt:lpstr>
      <vt:lpstr>Solstice</vt:lpstr>
      <vt:lpstr>CONVENTIONS</vt:lpstr>
      <vt:lpstr>JAVA CODE CONVENTION</vt:lpstr>
      <vt:lpstr>JAVA CODE CONVENTION (Contd.)</vt:lpstr>
      <vt:lpstr>JAVA CLASS NAME CONVENTION</vt:lpstr>
      <vt:lpstr>JSP NAME CONVENTION</vt:lpstr>
      <vt:lpstr>URL MAPPING CONVENTION</vt:lpstr>
      <vt:lpstr>URL MAPPING CONVENTION (Contd.)</vt:lpstr>
      <vt:lpstr>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CONVENTIONS</dc:title>
  <dc:creator>Ha Minh Nam</dc:creator>
  <cp:lastModifiedBy>Shah, Vishal</cp:lastModifiedBy>
  <cp:revision>42</cp:revision>
  <dcterms:created xsi:type="dcterms:W3CDTF">2017-09-12T09:47:10Z</dcterms:created>
  <dcterms:modified xsi:type="dcterms:W3CDTF">2020-06-15T05:35:56Z</dcterms:modified>
</cp:coreProperties>
</file>