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9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3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4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8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2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6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4123-6C6B-425B-AA11-D762666A52F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165A-FCA0-426C-AFFC-BEFE84C4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표지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2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진행 팀 사진 및 개인별 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4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4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기획배경</a:t>
            </a:r>
            <a:r>
              <a:rPr lang="ko-KR" altLang="en-US" dirty="0" smtClean="0"/>
              <a:t> 및 목표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추가내용</a:t>
            </a:r>
            <a:r>
              <a:rPr lang="ko-KR" altLang="en-US" dirty="0" smtClean="0"/>
              <a:t> 중심으로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4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전체 일정 및 개인별 업무 진행 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 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91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시장분석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유사한 제품 및 서비스의 장단점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차별화 전략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3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개발환경 및 전체 시스템 구조도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3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흐름도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주요 화면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시연 동영상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옵션이지만 가급적 제작을 권유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94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적용한 패턴과 핵심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41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46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와이드스크린</PresentationFormat>
  <Paragraphs>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표지 (프로젝트명)</vt:lpstr>
      <vt:lpstr>목차</vt:lpstr>
      <vt:lpstr>기획배경 및 목표(추가내용 중심으로)</vt:lpstr>
      <vt:lpstr>추진계획(일정)</vt:lpstr>
      <vt:lpstr>시장분석</vt:lpstr>
      <vt:lpstr>개발결과</vt:lpstr>
      <vt:lpstr>개발결과</vt:lpstr>
      <vt:lpstr>개발결과</vt:lpstr>
      <vt:lpstr>기대효과</vt:lpstr>
      <vt:lpstr>개발후기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 (프로젝트명)</dc:title>
  <dc:creator>SSAFY</dc:creator>
  <cp:lastModifiedBy>SSAFY</cp:lastModifiedBy>
  <cp:revision>1</cp:revision>
  <dcterms:created xsi:type="dcterms:W3CDTF">2022-11-17T00:13:39Z</dcterms:created>
  <dcterms:modified xsi:type="dcterms:W3CDTF">2022-11-17T00:18:30Z</dcterms:modified>
</cp:coreProperties>
</file>