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5"/>
  </p:notesMasterIdLst>
  <p:handoutMasterIdLst>
    <p:handoutMasterId r:id="rId16"/>
  </p:handoutMasterIdLst>
  <p:sldIdLst>
    <p:sldId id="370" r:id="rId5"/>
    <p:sldId id="371" r:id="rId6"/>
    <p:sldId id="439" r:id="rId7"/>
    <p:sldId id="427" r:id="rId8"/>
    <p:sldId id="440" r:id="rId9"/>
    <p:sldId id="442" r:id="rId10"/>
    <p:sldId id="446" r:id="rId11"/>
    <p:sldId id="447" r:id="rId12"/>
    <p:sldId id="443" r:id="rId13"/>
    <p:sldId id="444" r:id="rId14"/>
  </p:sldIdLst>
  <p:sldSz cx="9144000" cy="6858000" type="screen4x3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D05"/>
    <a:srgbClr val="DF9B21"/>
    <a:srgbClr val="E5BA1B"/>
    <a:srgbClr val="C00000"/>
    <a:srgbClr val="002060"/>
    <a:srgbClr val="FF9911"/>
    <a:srgbClr val="C49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593331-5A36-4D14-93BC-FB2619DB70EA}" v="501" dt="2021-03-09T15:35:42.737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39" autoAdjust="0"/>
    <p:restoredTop sz="89484" autoAdjust="0"/>
  </p:normalViewPr>
  <p:slideViewPr>
    <p:cSldViewPr snapToGrid="0">
      <p:cViewPr varScale="1">
        <p:scale>
          <a:sx n="114" d="100"/>
          <a:sy n="114" d="100"/>
        </p:scale>
        <p:origin x="45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4" d="100"/>
          <a:sy n="114" d="100"/>
        </p:scale>
        <p:origin x="160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 왕규" userId="3f7a72c4134ee0fa" providerId="LiveId" clId="{C1F776D7-9313-49EC-9EC8-19306ACDB535}"/>
    <pc:docChg chg="undo custSel addSld delSld modSld sldOrd">
      <pc:chgData name="서 왕규" userId="3f7a72c4134ee0fa" providerId="LiveId" clId="{C1F776D7-9313-49EC-9EC8-19306ACDB535}" dt="2020-12-12T17:36:32.251" v="12746" actId="478"/>
      <pc:docMkLst>
        <pc:docMk/>
      </pc:docMkLst>
      <pc:sldChg chg="modSp mod">
        <pc:chgData name="서 왕규" userId="3f7a72c4134ee0fa" providerId="LiveId" clId="{C1F776D7-9313-49EC-9EC8-19306ACDB535}" dt="2020-12-12T05:52:22.842" v="24" actId="20577"/>
        <pc:sldMkLst>
          <pc:docMk/>
          <pc:sldMk cId="388179676" sldId="370"/>
        </pc:sldMkLst>
        <pc:spChg chg="mod">
          <ac:chgData name="서 왕규" userId="3f7a72c4134ee0fa" providerId="LiveId" clId="{C1F776D7-9313-49EC-9EC8-19306ACDB535}" dt="2020-12-12T05:52:22.842" v="24" actId="20577"/>
          <ac:spMkLst>
            <pc:docMk/>
            <pc:sldMk cId="388179676" sldId="370"/>
            <ac:spMk id="10" creationId="{75D9E810-76EB-4573-A031-E43363B1062D}"/>
          </ac:spMkLst>
        </pc:spChg>
      </pc:sldChg>
      <pc:sldChg chg="modSp mod">
        <pc:chgData name="서 왕규" userId="3f7a72c4134ee0fa" providerId="LiveId" clId="{C1F776D7-9313-49EC-9EC8-19306ACDB535}" dt="2020-12-12T17:07:47.689" v="12378" actId="1076"/>
        <pc:sldMkLst>
          <pc:docMk/>
          <pc:sldMk cId="2496704421" sldId="371"/>
        </pc:sldMkLst>
        <pc:spChg chg="mod">
          <ac:chgData name="서 왕규" userId="3f7a72c4134ee0fa" providerId="LiveId" clId="{C1F776D7-9313-49EC-9EC8-19306ACDB535}" dt="2020-12-12T17:07:47.689" v="12378" actId="1076"/>
          <ac:spMkLst>
            <pc:docMk/>
            <pc:sldMk cId="2496704421" sldId="371"/>
            <ac:spMk id="4" creationId="{A105E5A4-C997-4999-81DD-ED7F2DFB8624}"/>
          </ac:spMkLst>
        </pc:spChg>
      </pc:sldChg>
      <pc:sldChg chg="addSp delSp modSp mod">
        <pc:chgData name="서 왕규" userId="3f7a72c4134ee0fa" providerId="LiveId" clId="{C1F776D7-9313-49EC-9EC8-19306ACDB535}" dt="2020-12-12T14:51:17.799" v="8844" actId="20577"/>
        <pc:sldMkLst>
          <pc:docMk/>
          <pc:sldMk cId="2378603637" sldId="398"/>
        </pc:sldMkLst>
        <pc:spChg chg="mod">
          <ac:chgData name="서 왕규" userId="3f7a72c4134ee0fa" providerId="LiveId" clId="{C1F776D7-9313-49EC-9EC8-19306ACDB535}" dt="2020-12-12T06:35:37.113" v="1155" actId="20577"/>
          <ac:spMkLst>
            <pc:docMk/>
            <pc:sldMk cId="2378603637" sldId="398"/>
            <ac:spMk id="2" creationId="{F817FE26-7B62-4AAE-A0FE-28509A4262ED}"/>
          </ac:spMkLst>
        </pc:spChg>
        <pc:spChg chg="add del mod">
          <ac:chgData name="서 왕규" userId="3f7a72c4134ee0fa" providerId="LiveId" clId="{C1F776D7-9313-49EC-9EC8-19306ACDB535}" dt="2020-12-12T06:50:26.757" v="1891" actId="478"/>
          <ac:spMkLst>
            <pc:docMk/>
            <pc:sldMk cId="2378603637" sldId="398"/>
            <ac:spMk id="3" creationId="{BFA34EF3-AB48-453D-B018-7D8981093B04}"/>
          </ac:spMkLst>
        </pc:spChg>
        <pc:spChg chg="mod">
          <ac:chgData name="서 왕규" userId="3f7a72c4134ee0fa" providerId="LiveId" clId="{C1F776D7-9313-49EC-9EC8-19306ACDB535}" dt="2020-12-12T07:10:21.313" v="2519" actId="20577"/>
          <ac:spMkLst>
            <pc:docMk/>
            <pc:sldMk cId="2378603637" sldId="398"/>
            <ac:spMk id="9" creationId="{78353727-6D3B-40E2-9801-1E026E2FDBDA}"/>
          </ac:spMkLst>
        </pc:spChg>
        <pc:spChg chg="del mod">
          <ac:chgData name="서 왕규" userId="3f7a72c4134ee0fa" providerId="LiveId" clId="{C1F776D7-9313-49EC-9EC8-19306ACDB535}" dt="2020-12-12T06:50:26.757" v="1891" actId="478"/>
          <ac:spMkLst>
            <pc:docMk/>
            <pc:sldMk cId="2378603637" sldId="398"/>
            <ac:spMk id="10" creationId="{973254DB-2C83-4DA1-8619-15F4F3F6E2A4}"/>
          </ac:spMkLst>
        </pc:spChg>
        <pc:spChg chg="del">
          <ac:chgData name="서 왕규" userId="3f7a72c4134ee0fa" providerId="LiveId" clId="{C1F776D7-9313-49EC-9EC8-19306ACDB535}" dt="2020-12-12T05:54:32" v="215" actId="478"/>
          <ac:spMkLst>
            <pc:docMk/>
            <pc:sldMk cId="2378603637" sldId="398"/>
            <ac:spMk id="11" creationId="{6C568E47-A819-4C93-AD35-CC23352480DD}"/>
          </ac:spMkLst>
        </pc:spChg>
        <pc:spChg chg="del mod">
          <ac:chgData name="서 왕규" userId="3f7a72c4134ee0fa" providerId="LiveId" clId="{C1F776D7-9313-49EC-9EC8-19306ACDB535}" dt="2020-12-12T06:50:26.757" v="1891" actId="478"/>
          <ac:spMkLst>
            <pc:docMk/>
            <pc:sldMk cId="2378603637" sldId="398"/>
            <ac:spMk id="12" creationId="{E4BAFB0E-F386-4704-AA3D-580FEFD1626B}"/>
          </ac:spMkLst>
        </pc:spChg>
        <pc:spChg chg="add del mod">
          <ac:chgData name="서 왕규" userId="3f7a72c4134ee0fa" providerId="LiveId" clId="{C1F776D7-9313-49EC-9EC8-19306ACDB535}" dt="2020-12-12T06:50:26.757" v="1891" actId="478"/>
          <ac:spMkLst>
            <pc:docMk/>
            <pc:sldMk cId="2378603637" sldId="398"/>
            <ac:spMk id="14" creationId="{0BA49CD7-CAE1-4010-8C9C-01265B30E03D}"/>
          </ac:spMkLst>
        </pc:spChg>
        <pc:spChg chg="add del mod">
          <ac:chgData name="서 왕규" userId="3f7a72c4134ee0fa" providerId="LiveId" clId="{C1F776D7-9313-49EC-9EC8-19306ACDB535}" dt="2020-12-12T06:50:26.757" v="1891" actId="478"/>
          <ac:spMkLst>
            <pc:docMk/>
            <pc:sldMk cId="2378603637" sldId="398"/>
            <ac:spMk id="16" creationId="{717C885E-1D01-498C-B92F-4F99E93F5BD8}"/>
          </ac:spMkLst>
        </pc:spChg>
        <pc:spChg chg="add mod">
          <ac:chgData name="서 왕규" userId="3f7a72c4134ee0fa" providerId="LiveId" clId="{C1F776D7-9313-49EC-9EC8-19306ACDB535}" dt="2020-12-12T07:01:50.187" v="2411" actId="12"/>
          <ac:spMkLst>
            <pc:docMk/>
            <pc:sldMk cId="2378603637" sldId="398"/>
            <ac:spMk id="17" creationId="{F8678E8E-2B88-4048-8526-014B3CC5DAD9}"/>
          </ac:spMkLst>
        </pc:spChg>
        <pc:spChg chg="add mod">
          <ac:chgData name="서 왕규" userId="3f7a72c4134ee0fa" providerId="LiveId" clId="{C1F776D7-9313-49EC-9EC8-19306ACDB535}" dt="2020-12-12T07:01:54.156" v="2412" actId="12"/>
          <ac:spMkLst>
            <pc:docMk/>
            <pc:sldMk cId="2378603637" sldId="398"/>
            <ac:spMk id="18" creationId="{B02B8FDF-C708-428D-B80B-B0D3EEE30F11}"/>
          </ac:spMkLst>
        </pc:spChg>
        <pc:spChg chg="add mod">
          <ac:chgData name="서 왕규" userId="3f7a72c4134ee0fa" providerId="LiveId" clId="{C1F776D7-9313-49EC-9EC8-19306ACDB535}" dt="2020-12-12T06:59:53.035" v="2183" actId="1076"/>
          <ac:spMkLst>
            <pc:docMk/>
            <pc:sldMk cId="2378603637" sldId="398"/>
            <ac:spMk id="21" creationId="{E60EC2C9-71C1-40B7-9D05-A650B0175AA3}"/>
          </ac:spMkLst>
        </pc:spChg>
        <pc:spChg chg="add mod">
          <ac:chgData name="서 왕규" userId="3f7a72c4134ee0fa" providerId="LiveId" clId="{C1F776D7-9313-49EC-9EC8-19306ACDB535}" dt="2020-12-12T06:59:53.035" v="2183" actId="1076"/>
          <ac:spMkLst>
            <pc:docMk/>
            <pc:sldMk cId="2378603637" sldId="398"/>
            <ac:spMk id="22" creationId="{6B60121D-6118-4812-A533-56EB5738EB9E}"/>
          </ac:spMkLst>
        </pc:spChg>
        <pc:spChg chg="add mod ord">
          <ac:chgData name="서 왕규" userId="3f7a72c4134ee0fa" providerId="LiveId" clId="{C1F776D7-9313-49EC-9EC8-19306ACDB535}" dt="2020-12-12T07:06:39.956" v="2475" actId="207"/>
          <ac:spMkLst>
            <pc:docMk/>
            <pc:sldMk cId="2378603637" sldId="398"/>
            <ac:spMk id="23" creationId="{68B9C10B-A07C-4835-9420-EB85575DB7B3}"/>
          </ac:spMkLst>
        </pc:spChg>
        <pc:graphicFrameChg chg="add mod modGraphic">
          <ac:chgData name="서 왕규" userId="3f7a72c4134ee0fa" providerId="LiveId" clId="{C1F776D7-9313-49EC-9EC8-19306ACDB535}" dt="2020-12-12T13:51:53.065" v="7935" actId="121"/>
          <ac:graphicFrameMkLst>
            <pc:docMk/>
            <pc:sldMk cId="2378603637" sldId="398"/>
            <ac:graphicFrameMk id="4" creationId="{987DFB1B-52C6-4033-A4B7-5DFC76266F92}"/>
          </ac:graphicFrameMkLst>
        </pc:graphicFrameChg>
        <pc:graphicFrameChg chg="add del mod modGraphic">
          <ac:chgData name="서 왕규" userId="3f7a72c4134ee0fa" providerId="LiveId" clId="{C1F776D7-9313-49EC-9EC8-19306ACDB535}" dt="2020-12-12T06:55:42.745" v="1978" actId="478"/>
          <ac:graphicFrameMkLst>
            <pc:docMk/>
            <pc:sldMk cId="2378603637" sldId="398"/>
            <ac:graphicFrameMk id="19" creationId="{A1F9CDCE-2EBE-4C04-A63A-234D766D11C4}"/>
          </ac:graphicFrameMkLst>
        </pc:graphicFrameChg>
        <pc:graphicFrameChg chg="add mod modGraphic">
          <ac:chgData name="서 왕규" userId="3f7a72c4134ee0fa" providerId="LiveId" clId="{C1F776D7-9313-49EC-9EC8-19306ACDB535}" dt="2020-12-12T14:51:17.799" v="8844" actId="20577"/>
          <ac:graphicFrameMkLst>
            <pc:docMk/>
            <pc:sldMk cId="2378603637" sldId="398"/>
            <ac:graphicFrameMk id="20" creationId="{FA1CAE63-EA3A-4FA0-B3C0-53A6F80A6340}"/>
          </ac:graphicFrameMkLst>
        </pc:graphicFrameChg>
        <pc:picChg chg="del">
          <ac:chgData name="서 왕규" userId="3f7a72c4134ee0fa" providerId="LiveId" clId="{C1F776D7-9313-49EC-9EC8-19306ACDB535}" dt="2020-12-12T05:54:44.865" v="221" actId="478"/>
          <ac:picMkLst>
            <pc:docMk/>
            <pc:sldMk cId="2378603637" sldId="398"/>
            <ac:picMk id="6" creationId="{7DDE6B16-9DDA-4C1E-AB5E-587F517A2A3F}"/>
          </ac:picMkLst>
        </pc:picChg>
        <pc:picChg chg="del">
          <ac:chgData name="서 왕규" userId="3f7a72c4134ee0fa" providerId="LiveId" clId="{C1F776D7-9313-49EC-9EC8-19306ACDB535}" dt="2020-12-12T05:54:45.160" v="222" actId="478"/>
          <ac:picMkLst>
            <pc:docMk/>
            <pc:sldMk cId="2378603637" sldId="398"/>
            <ac:picMk id="8" creationId="{AB1780BF-2AB2-4F19-986D-1DCABC422114}"/>
          </ac:picMkLst>
        </pc:picChg>
        <pc:picChg chg="del">
          <ac:chgData name="서 왕규" userId="3f7a72c4134ee0fa" providerId="LiveId" clId="{C1F776D7-9313-49EC-9EC8-19306ACDB535}" dt="2020-12-12T05:54:44.250" v="220" actId="478"/>
          <ac:picMkLst>
            <pc:docMk/>
            <pc:sldMk cId="2378603637" sldId="398"/>
            <ac:picMk id="13" creationId="{DECAB103-047F-425E-9C96-308ADB1D399D}"/>
          </ac:picMkLst>
        </pc:picChg>
      </pc:sldChg>
      <pc:sldChg chg="addSp delSp modSp del mod">
        <pc:chgData name="서 왕규" userId="3f7a72c4134ee0fa" providerId="LiveId" clId="{C1F776D7-9313-49EC-9EC8-19306ACDB535}" dt="2020-12-12T06:36:24.779" v="1187" actId="47"/>
        <pc:sldMkLst>
          <pc:docMk/>
          <pc:sldMk cId="2315547200" sldId="405"/>
        </pc:sldMkLst>
        <pc:spChg chg="mod">
          <ac:chgData name="서 왕규" userId="3f7a72c4134ee0fa" providerId="LiveId" clId="{C1F776D7-9313-49EC-9EC8-19306ACDB535}" dt="2020-12-12T05:55:45.098" v="323"/>
          <ac:spMkLst>
            <pc:docMk/>
            <pc:sldMk cId="2315547200" sldId="405"/>
            <ac:spMk id="11" creationId="{07CB857F-BC83-4C90-979D-0EAD449D2B5B}"/>
          </ac:spMkLst>
        </pc:spChg>
        <pc:spChg chg="add mod">
          <ac:chgData name="서 왕규" userId="3f7a72c4134ee0fa" providerId="LiveId" clId="{C1F776D7-9313-49EC-9EC8-19306ACDB535}" dt="2020-12-12T05:57:00.951" v="429"/>
          <ac:spMkLst>
            <pc:docMk/>
            <pc:sldMk cId="2315547200" sldId="405"/>
            <ac:spMk id="12" creationId="{9F02AB0B-6518-4310-A5B6-AF424B2F3775}"/>
          </ac:spMkLst>
        </pc:spChg>
        <pc:spChg chg="mod">
          <ac:chgData name="서 왕규" userId="3f7a72c4134ee0fa" providerId="LiveId" clId="{C1F776D7-9313-49EC-9EC8-19306ACDB535}" dt="2020-12-12T05:57:42.804" v="577"/>
          <ac:spMkLst>
            <pc:docMk/>
            <pc:sldMk cId="2315547200" sldId="405"/>
            <ac:spMk id="16" creationId="{9A91AE0B-0197-44CD-84AD-B2141A082362}"/>
          </ac:spMkLst>
        </pc:spChg>
        <pc:spChg chg="mod">
          <ac:chgData name="서 왕규" userId="3f7a72c4134ee0fa" providerId="LiveId" clId="{C1F776D7-9313-49EC-9EC8-19306ACDB535}" dt="2020-12-12T05:59:01.202" v="634"/>
          <ac:spMkLst>
            <pc:docMk/>
            <pc:sldMk cId="2315547200" sldId="405"/>
            <ac:spMk id="24" creationId="{90811CE2-11AB-47E9-9A4A-80B4B3135268}"/>
          </ac:spMkLst>
        </pc:spChg>
        <pc:picChg chg="del">
          <ac:chgData name="서 왕규" userId="3f7a72c4134ee0fa" providerId="LiveId" clId="{C1F776D7-9313-49EC-9EC8-19306ACDB535}" dt="2020-12-12T05:54:34.714" v="216" actId="478"/>
          <ac:picMkLst>
            <pc:docMk/>
            <pc:sldMk cId="2315547200" sldId="405"/>
            <ac:picMk id="6" creationId="{4C730E23-34D0-4302-966F-AEA72FA2B1A4}"/>
          </ac:picMkLst>
        </pc:picChg>
        <pc:picChg chg="del">
          <ac:chgData name="서 왕규" userId="3f7a72c4134ee0fa" providerId="LiveId" clId="{C1F776D7-9313-49EC-9EC8-19306ACDB535}" dt="2020-12-12T05:54:34.994" v="217" actId="478"/>
          <ac:picMkLst>
            <pc:docMk/>
            <pc:sldMk cId="2315547200" sldId="405"/>
            <ac:picMk id="8" creationId="{87EA82B5-16A6-4F65-A0C5-1918F9184DC3}"/>
          </ac:picMkLst>
        </pc:picChg>
        <pc:picChg chg="del">
          <ac:chgData name="서 왕규" userId="3f7a72c4134ee0fa" providerId="LiveId" clId="{C1F776D7-9313-49EC-9EC8-19306ACDB535}" dt="2020-12-12T05:54:37.537" v="218" actId="478"/>
          <ac:picMkLst>
            <pc:docMk/>
            <pc:sldMk cId="2315547200" sldId="405"/>
            <ac:picMk id="10" creationId="{EB4BB7A9-5047-4537-BFB4-FBE5E2424AED}"/>
          </ac:picMkLst>
        </pc:picChg>
      </pc:sldChg>
      <pc:sldChg chg="del">
        <pc:chgData name="서 왕규" userId="3f7a72c4134ee0fa" providerId="LiveId" clId="{C1F776D7-9313-49EC-9EC8-19306ACDB535}" dt="2020-12-12T06:36:25.720" v="1188" actId="47"/>
        <pc:sldMkLst>
          <pc:docMk/>
          <pc:sldMk cId="1178638767" sldId="411"/>
        </pc:sldMkLst>
      </pc:sldChg>
      <pc:sldChg chg="del">
        <pc:chgData name="서 왕규" userId="3f7a72c4134ee0fa" providerId="LiveId" clId="{C1F776D7-9313-49EC-9EC8-19306ACDB535}" dt="2020-12-12T06:36:26.421" v="1189" actId="47"/>
        <pc:sldMkLst>
          <pc:docMk/>
          <pc:sldMk cId="4002518979" sldId="419"/>
        </pc:sldMkLst>
      </pc:sldChg>
      <pc:sldChg chg="del">
        <pc:chgData name="서 왕규" userId="3f7a72c4134ee0fa" providerId="LiveId" clId="{C1F776D7-9313-49EC-9EC8-19306ACDB535}" dt="2020-12-12T14:25:01.709" v="8500" actId="47"/>
        <pc:sldMkLst>
          <pc:docMk/>
          <pc:sldMk cId="3536915054" sldId="420"/>
        </pc:sldMkLst>
      </pc:sldChg>
      <pc:sldChg chg="del">
        <pc:chgData name="서 왕규" userId="3f7a72c4134ee0fa" providerId="LiveId" clId="{C1F776D7-9313-49EC-9EC8-19306ACDB535}" dt="2020-12-12T06:36:27.806" v="1190" actId="47"/>
        <pc:sldMkLst>
          <pc:docMk/>
          <pc:sldMk cId="2925174288" sldId="421"/>
        </pc:sldMkLst>
      </pc:sldChg>
      <pc:sldChg chg="del">
        <pc:chgData name="서 왕규" userId="3f7a72c4134ee0fa" providerId="LiveId" clId="{C1F776D7-9313-49EC-9EC8-19306ACDB535}" dt="2020-12-12T14:25:02.749" v="8501" actId="47"/>
        <pc:sldMkLst>
          <pc:docMk/>
          <pc:sldMk cId="835917512" sldId="422"/>
        </pc:sldMkLst>
      </pc:sldChg>
      <pc:sldChg chg="del">
        <pc:chgData name="서 왕규" userId="3f7a72c4134ee0fa" providerId="LiveId" clId="{C1F776D7-9313-49EC-9EC8-19306ACDB535}" dt="2020-12-12T14:25:04.494" v="8502" actId="47"/>
        <pc:sldMkLst>
          <pc:docMk/>
          <pc:sldMk cId="3667053831" sldId="423"/>
        </pc:sldMkLst>
      </pc:sldChg>
      <pc:sldChg chg="del">
        <pc:chgData name="서 왕규" userId="3f7a72c4134ee0fa" providerId="LiveId" clId="{C1F776D7-9313-49EC-9EC8-19306ACDB535}" dt="2020-12-12T14:25:05.607" v="8503" actId="47"/>
        <pc:sldMkLst>
          <pc:docMk/>
          <pc:sldMk cId="2590507245" sldId="424"/>
        </pc:sldMkLst>
      </pc:sldChg>
      <pc:sldChg chg="del">
        <pc:chgData name="서 왕규" userId="3f7a72c4134ee0fa" providerId="LiveId" clId="{C1F776D7-9313-49EC-9EC8-19306ACDB535}" dt="2020-12-12T16:28:04.698" v="11017" actId="47"/>
        <pc:sldMkLst>
          <pc:docMk/>
          <pc:sldMk cId="1407483029" sldId="425"/>
        </pc:sldMkLst>
      </pc:sldChg>
      <pc:sldChg chg="delSp modSp add del mod">
        <pc:chgData name="서 왕규" userId="3f7a72c4134ee0fa" providerId="LiveId" clId="{C1F776D7-9313-49EC-9EC8-19306ACDB535}" dt="2020-12-12T06:36:23.903" v="1186" actId="47"/>
        <pc:sldMkLst>
          <pc:docMk/>
          <pc:sldMk cId="2083791392" sldId="426"/>
        </pc:sldMkLst>
        <pc:spChg chg="mod">
          <ac:chgData name="서 왕규" userId="3f7a72c4134ee0fa" providerId="LiveId" clId="{C1F776D7-9313-49EC-9EC8-19306ACDB535}" dt="2020-12-12T05:55:15.601" v="285" actId="20577"/>
          <ac:spMkLst>
            <pc:docMk/>
            <pc:sldMk cId="2083791392" sldId="426"/>
            <ac:spMk id="9" creationId="{78353727-6D3B-40E2-9801-1E026E2FDBDA}"/>
          </ac:spMkLst>
        </pc:spChg>
        <pc:spChg chg="mod">
          <ac:chgData name="서 왕규" userId="3f7a72c4134ee0fa" providerId="LiveId" clId="{C1F776D7-9313-49EC-9EC8-19306ACDB535}" dt="2020-12-12T05:55:25.555" v="292" actId="20577"/>
          <ac:spMkLst>
            <pc:docMk/>
            <pc:sldMk cId="2083791392" sldId="426"/>
            <ac:spMk id="10" creationId="{973254DB-2C83-4DA1-8619-15F4F3F6E2A4}"/>
          </ac:spMkLst>
        </pc:spChg>
        <pc:picChg chg="del mod">
          <ac:chgData name="서 왕규" userId="3f7a72c4134ee0fa" providerId="LiveId" clId="{C1F776D7-9313-49EC-9EC8-19306ACDB535}" dt="2020-12-12T05:54:47.641" v="225" actId="478"/>
          <ac:picMkLst>
            <pc:docMk/>
            <pc:sldMk cId="2083791392" sldId="426"/>
            <ac:picMk id="6" creationId="{7DDE6B16-9DDA-4C1E-AB5E-587F517A2A3F}"/>
          </ac:picMkLst>
        </pc:picChg>
        <pc:picChg chg="del">
          <ac:chgData name="서 왕규" userId="3f7a72c4134ee0fa" providerId="LiveId" clId="{C1F776D7-9313-49EC-9EC8-19306ACDB535}" dt="2020-12-12T05:54:47.652" v="226" actId="478"/>
          <ac:picMkLst>
            <pc:docMk/>
            <pc:sldMk cId="2083791392" sldId="426"/>
            <ac:picMk id="8" creationId="{AB1780BF-2AB2-4F19-986D-1DCABC422114}"/>
          </ac:picMkLst>
        </pc:picChg>
        <pc:picChg chg="del">
          <ac:chgData name="서 왕규" userId="3f7a72c4134ee0fa" providerId="LiveId" clId="{C1F776D7-9313-49EC-9EC8-19306ACDB535}" dt="2020-12-12T05:54:46.793" v="223" actId="478"/>
          <ac:picMkLst>
            <pc:docMk/>
            <pc:sldMk cId="2083791392" sldId="426"/>
            <ac:picMk id="13" creationId="{DECAB103-047F-425E-9C96-308ADB1D399D}"/>
          </ac:picMkLst>
        </pc:picChg>
      </pc:sldChg>
      <pc:sldChg chg="addSp delSp modSp add mod">
        <pc:chgData name="서 왕규" userId="3f7a72c4134ee0fa" providerId="LiveId" clId="{C1F776D7-9313-49EC-9EC8-19306ACDB535}" dt="2020-12-12T17:35:50.051" v="12729" actId="20577"/>
        <pc:sldMkLst>
          <pc:docMk/>
          <pc:sldMk cId="215457465" sldId="427"/>
        </pc:sldMkLst>
        <pc:spChg chg="del">
          <ac:chgData name="서 왕규" userId="3f7a72c4134ee0fa" providerId="LiveId" clId="{C1F776D7-9313-49EC-9EC8-19306ACDB535}" dt="2020-12-12T06:38:02.698" v="1278" actId="478"/>
          <ac:spMkLst>
            <pc:docMk/>
            <pc:sldMk cId="215457465" sldId="427"/>
            <ac:spMk id="3" creationId="{BFA34EF3-AB48-453D-B018-7D8981093B04}"/>
          </ac:spMkLst>
        </pc:spChg>
        <pc:spChg chg="mod">
          <ac:chgData name="서 왕규" userId="3f7a72c4134ee0fa" providerId="LiveId" clId="{C1F776D7-9313-49EC-9EC8-19306ACDB535}" dt="2020-12-12T17:35:50.051" v="12729" actId="20577"/>
          <ac:spMkLst>
            <pc:docMk/>
            <pc:sldMk cId="215457465" sldId="427"/>
            <ac:spMk id="9" creationId="{78353727-6D3B-40E2-9801-1E026E2FDBDA}"/>
          </ac:spMkLst>
        </pc:spChg>
        <pc:spChg chg="del mod">
          <ac:chgData name="서 왕규" userId="3f7a72c4134ee0fa" providerId="LiveId" clId="{C1F776D7-9313-49EC-9EC8-19306ACDB535}" dt="2020-12-12T06:37:03.274" v="1197" actId="478"/>
          <ac:spMkLst>
            <pc:docMk/>
            <pc:sldMk cId="215457465" sldId="427"/>
            <ac:spMk id="10" creationId="{973254DB-2C83-4DA1-8619-15F4F3F6E2A4}"/>
          </ac:spMkLst>
        </pc:spChg>
        <pc:spChg chg="del mod">
          <ac:chgData name="서 왕규" userId="3f7a72c4134ee0fa" providerId="LiveId" clId="{C1F776D7-9313-49EC-9EC8-19306ACDB535}" dt="2020-12-12T06:38:02.178" v="1277" actId="478"/>
          <ac:spMkLst>
            <pc:docMk/>
            <pc:sldMk cId="215457465" sldId="427"/>
            <ac:spMk id="12" creationId="{E4BAFB0E-F386-4704-AA3D-580FEFD1626B}"/>
          </ac:spMkLst>
        </pc:spChg>
        <pc:spChg chg="add del mod">
          <ac:chgData name="서 왕규" userId="3f7a72c4134ee0fa" providerId="LiveId" clId="{C1F776D7-9313-49EC-9EC8-19306ACDB535}" dt="2020-12-12T06:37:02.179" v="1196" actId="478"/>
          <ac:spMkLst>
            <pc:docMk/>
            <pc:sldMk cId="215457465" sldId="427"/>
            <ac:spMk id="13" creationId="{95CE62E2-964B-40BE-984B-2D037429A4DD}"/>
          </ac:spMkLst>
        </pc:spChg>
        <pc:spChg chg="del">
          <ac:chgData name="서 왕규" userId="3f7a72c4134ee0fa" providerId="LiveId" clId="{C1F776D7-9313-49EC-9EC8-19306ACDB535}" dt="2020-12-12T06:38:00.427" v="1275" actId="478"/>
          <ac:spMkLst>
            <pc:docMk/>
            <pc:sldMk cId="215457465" sldId="427"/>
            <ac:spMk id="14" creationId="{0BA49CD7-CAE1-4010-8C9C-01265B30E03D}"/>
          </ac:spMkLst>
        </pc:spChg>
        <pc:spChg chg="del">
          <ac:chgData name="서 왕규" userId="3f7a72c4134ee0fa" providerId="LiveId" clId="{C1F776D7-9313-49EC-9EC8-19306ACDB535}" dt="2020-12-12T06:38:03.594" v="1279" actId="478"/>
          <ac:spMkLst>
            <pc:docMk/>
            <pc:sldMk cId="215457465" sldId="427"/>
            <ac:spMk id="16" creationId="{717C885E-1D01-498C-B92F-4F99E93F5BD8}"/>
          </ac:spMkLst>
        </pc:spChg>
        <pc:spChg chg="del">
          <ac:chgData name="서 왕규" userId="3f7a72c4134ee0fa" providerId="LiveId" clId="{C1F776D7-9313-49EC-9EC8-19306ACDB535}" dt="2020-12-12T06:36:34.585" v="1191" actId="478"/>
          <ac:spMkLst>
            <pc:docMk/>
            <pc:sldMk cId="215457465" sldId="427"/>
            <ac:spMk id="17" creationId="{F8678E8E-2B88-4048-8526-014B3CC5DAD9}"/>
          </ac:spMkLst>
        </pc:spChg>
        <pc:spChg chg="del">
          <ac:chgData name="서 왕규" userId="3f7a72c4134ee0fa" providerId="LiveId" clId="{C1F776D7-9313-49EC-9EC8-19306ACDB535}" dt="2020-12-12T06:36:35.609" v="1192" actId="478"/>
          <ac:spMkLst>
            <pc:docMk/>
            <pc:sldMk cId="215457465" sldId="427"/>
            <ac:spMk id="18" creationId="{B02B8FDF-C708-428D-B80B-B0D3EEE30F11}"/>
          </ac:spMkLst>
        </pc:spChg>
        <pc:spChg chg="add del mod">
          <ac:chgData name="서 왕규" userId="3f7a72c4134ee0fa" providerId="LiveId" clId="{C1F776D7-9313-49EC-9EC8-19306ACDB535}" dt="2020-12-12T06:37:09.464" v="1202"/>
          <ac:spMkLst>
            <pc:docMk/>
            <pc:sldMk cId="215457465" sldId="427"/>
            <ac:spMk id="19" creationId="{CEA2AA7A-816E-4830-AAFA-5E1C118BCD4F}"/>
          </ac:spMkLst>
        </pc:spChg>
        <pc:spChg chg="add del mod">
          <ac:chgData name="서 왕규" userId="3f7a72c4134ee0fa" providerId="LiveId" clId="{C1F776D7-9313-49EC-9EC8-19306ACDB535}" dt="2020-12-12T06:37:59.378" v="1274" actId="478"/>
          <ac:spMkLst>
            <pc:docMk/>
            <pc:sldMk cId="215457465" sldId="427"/>
            <ac:spMk id="20" creationId="{E13E05EA-FBBE-4F82-A8FA-B24E2C075737}"/>
          </ac:spMkLst>
        </pc:spChg>
        <pc:spChg chg="add mod">
          <ac:chgData name="서 왕규" userId="3f7a72c4134ee0fa" providerId="LiveId" clId="{C1F776D7-9313-49EC-9EC8-19306ACDB535}" dt="2020-12-12T17:27:19.270" v="12418" actId="14100"/>
          <ac:spMkLst>
            <pc:docMk/>
            <pc:sldMk cId="215457465" sldId="427"/>
            <ac:spMk id="21" creationId="{D08CB2A5-0CB7-402A-AB9F-3147DDDFE859}"/>
          </ac:spMkLst>
        </pc:spChg>
        <pc:spChg chg="add mod ord">
          <ac:chgData name="서 왕규" userId="3f7a72c4134ee0fa" providerId="LiveId" clId="{C1F776D7-9313-49EC-9EC8-19306ACDB535}" dt="2020-12-12T07:09:50.379" v="2515" actId="14100"/>
          <ac:spMkLst>
            <pc:docMk/>
            <pc:sldMk cId="215457465" sldId="427"/>
            <ac:spMk id="22" creationId="{9F54A3E4-1CA5-4311-800C-5B3AF3881F14}"/>
          </ac:spMkLst>
        </pc:spChg>
        <pc:spChg chg="add mod">
          <ac:chgData name="서 왕규" userId="3f7a72c4134ee0fa" providerId="LiveId" clId="{C1F776D7-9313-49EC-9EC8-19306ACDB535}" dt="2020-12-12T06:39:55.048" v="1307" actId="20577"/>
          <ac:spMkLst>
            <pc:docMk/>
            <pc:sldMk cId="215457465" sldId="427"/>
            <ac:spMk id="23" creationId="{5B39E82F-4F46-453B-9406-D7F698729C21}"/>
          </ac:spMkLst>
        </pc:spChg>
        <pc:spChg chg="add mod">
          <ac:chgData name="서 왕규" userId="3f7a72c4134ee0fa" providerId="LiveId" clId="{C1F776D7-9313-49EC-9EC8-19306ACDB535}" dt="2020-12-12T06:40:08.134" v="1325" actId="20577"/>
          <ac:spMkLst>
            <pc:docMk/>
            <pc:sldMk cId="215457465" sldId="427"/>
            <ac:spMk id="24" creationId="{06950808-501F-49B5-A14F-1B6C55D3078B}"/>
          </ac:spMkLst>
        </pc:spChg>
        <pc:spChg chg="add mod">
          <ac:chgData name="서 왕규" userId="3f7a72c4134ee0fa" providerId="LiveId" clId="{C1F776D7-9313-49EC-9EC8-19306ACDB535}" dt="2020-12-12T06:46:01.378" v="1642" actId="1076"/>
          <ac:spMkLst>
            <pc:docMk/>
            <pc:sldMk cId="215457465" sldId="427"/>
            <ac:spMk id="25" creationId="{3A7FB2E5-0EE2-4832-80F2-7DCEFB2332AB}"/>
          </ac:spMkLst>
        </pc:spChg>
        <pc:spChg chg="add mod">
          <ac:chgData name="서 왕규" userId="3f7a72c4134ee0fa" providerId="LiveId" clId="{C1F776D7-9313-49EC-9EC8-19306ACDB535}" dt="2020-12-12T17:27:05.087" v="12417" actId="14100"/>
          <ac:spMkLst>
            <pc:docMk/>
            <pc:sldMk cId="215457465" sldId="427"/>
            <ac:spMk id="26" creationId="{AE66D861-6879-4BD7-B7D1-084C190D6989}"/>
          </ac:spMkLst>
        </pc:spChg>
        <pc:spChg chg="add mod ord">
          <ac:chgData name="서 왕규" userId="3f7a72c4134ee0fa" providerId="LiveId" clId="{C1F776D7-9313-49EC-9EC8-19306ACDB535}" dt="2020-12-12T07:06:10.698" v="2474" actId="1076"/>
          <ac:spMkLst>
            <pc:docMk/>
            <pc:sldMk cId="215457465" sldId="427"/>
            <ac:spMk id="27" creationId="{540B19B5-DEAE-4226-BDBB-C5D852D6D6A1}"/>
          </ac:spMkLst>
        </pc:spChg>
        <pc:spChg chg="add mod ord">
          <ac:chgData name="서 왕규" userId="3f7a72c4134ee0fa" providerId="LiveId" clId="{C1F776D7-9313-49EC-9EC8-19306ACDB535}" dt="2020-12-12T07:09:53.295" v="2516" actId="14100"/>
          <ac:spMkLst>
            <pc:docMk/>
            <pc:sldMk cId="215457465" sldId="427"/>
            <ac:spMk id="28" creationId="{96127C0D-2BFA-4830-9E61-1A507621CF21}"/>
          </ac:spMkLst>
        </pc:spChg>
      </pc:sldChg>
      <pc:sldChg chg="delSp modSp add del mod">
        <pc:chgData name="서 왕규" userId="3f7a72c4134ee0fa" providerId="LiveId" clId="{C1F776D7-9313-49EC-9EC8-19306ACDB535}" dt="2020-12-12T07:07:58.840" v="2506" actId="47"/>
        <pc:sldMkLst>
          <pc:docMk/>
          <pc:sldMk cId="2766195923" sldId="428"/>
        </pc:sldMkLst>
        <pc:spChg chg="mod">
          <ac:chgData name="서 왕규" userId="3f7a72c4134ee0fa" providerId="LiveId" clId="{C1F776D7-9313-49EC-9EC8-19306ACDB535}" dt="2020-12-12T06:35:51.553" v="1164" actId="20577"/>
          <ac:spMkLst>
            <pc:docMk/>
            <pc:sldMk cId="2766195923" sldId="428"/>
            <ac:spMk id="2" creationId="{F817FE26-7B62-4AAE-A0FE-28509A4262ED}"/>
          </ac:spMkLst>
        </pc:spChg>
        <pc:spChg chg="del">
          <ac:chgData name="서 왕규" userId="3f7a72c4134ee0fa" providerId="LiveId" clId="{C1F776D7-9313-49EC-9EC8-19306ACDB535}" dt="2020-12-12T07:07:09.081" v="2478" actId="478"/>
          <ac:spMkLst>
            <pc:docMk/>
            <pc:sldMk cId="2766195923" sldId="428"/>
            <ac:spMk id="9" creationId="{78353727-6D3B-40E2-9801-1E026E2FDBDA}"/>
          </ac:spMkLst>
        </pc:spChg>
        <pc:spChg chg="mod">
          <ac:chgData name="서 왕규" userId="3f7a72c4134ee0fa" providerId="LiveId" clId="{C1F776D7-9313-49EC-9EC8-19306ACDB535}" dt="2020-12-12T07:07:12.018" v="2479" actId="1076"/>
          <ac:spMkLst>
            <pc:docMk/>
            <pc:sldMk cId="2766195923" sldId="428"/>
            <ac:spMk id="10" creationId="{973254DB-2C83-4DA1-8619-15F4F3F6E2A4}"/>
          </ac:spMkLst>
        </pc:spChg>
        <pc:spChg chg="del">
          <ac:chgData name="서 왕규" userId="3f7a72c4134ee0fa" providerId="LiveId" clId="{C1F776D7-9313-49EC-9EC8-19306ACDB535}" dt="2020-12-12T07:07:09.081" v="2478" actId="478"/>
          <ac:spMkLst>
            <pc:docMk/>
            <pc:sldMk cId="2766195923" sldId="428"/>
            <ac:spMk id="17" creationId="{F8678E8E-2B88-4048-8526-014B3CC5DAD9}"/>
          </ac:spMkLst>
        </pc:spChg>
        <pc:spChg chg="del">
          <ac:chgData name="서 왕규" userId="3f7a72c4134ee0fa" providerId="LiveId" clId="{C1F776D7-9313-49EC-9EC8-19306ACDB535}" dt="2020-12-12T07:07:09.081" v="2478" actId="478"/>
          <ac:spMkLst>
            <pc:docMk/>
            <pc:sldMk cId="2766195923" sldId="428"/>
            <ac:spMk id="18" creationId="{B02B8FDF-C708-428D-B80B-B0D3EEE30F11}"/>
          </ac:spMkLst>
        </pc:spChg>
      </pc:sldChg>
      <pc:sldChg chg="add del">
        <pc:chgData name="서 왕규" userId="3f7a72c4134ee0fa" providerId="LiveId" clId="{C1F776D7-9313-49EC-9EC8-19306ACDB535}" dt="2020-12-12T07:08:38.918" v="2511" actId="47"/>
        <pc:sldMkLst>
          <pc:docMk/>
          <pc:sldMk cId="1271781581" sldId="429"/>
        </pc:sldMkLst>
      </pc:sldChg>
      <pc:sldChg chg="addSp delSp modSp add mod">
        <pc:chgData name="서 왕규" userId="3f7a72c4134ee0fa" providerId="LiveId" clId="{C1F776D7-9313-49EC-9EC8-19306ACDB535}" dt="2020-12-12T17:33:27.307" v="12705" actId="20577"/>
        <pc:sldMkLst>
          <pc:docMk/>
          <pc:sldMk cId="1428503126" sldId="430"/>
        </pc:sldMkLst>
        <pc:spChg chg="mod">
          <ac:chgData name="서 왕규" userId="3f7a72c4134ee0fa" providerId="LiveId" clId="{C1F776D7-9313-49EC-9EC8-19306ACDB535}" dt="2020-12-12T14:29:53.533" v="8784" actId="20577"/>
          <ac:spMkLst>
            <pc:docMk/>
            <pc:sldMk cId="1428503126" sldId="430"/>
            <ac:spMk id="2" creationId="{F817FE26-7B62-4AAE-A0FE-28509A4262ED}"/>
          </ac:spMkLst>
        </pc:spChg>
        <pc:spChg chg="del">
          <ac:chgData name="서 왕규" userId="3f7a72c4134ee0fa" providerId="LiveId" clId="{C1F776D7-9313-49EC-9EC8-19306ACDB535}" dt="2020-12-12T07:08:49.747" v="2513" actId="478"/>
          <ac:spMkLst>
            <pc:docMk/>
            <pc:sldMk cId="1428503126" sldId="430"/>
            <ac:spMk id="3" creationId="{BFA34EF3-AB48-453D-B018-7D8981093B04}"/>
          </ac:spMkLst>
        </pc:spChg>
        <pc:spChg chg="mod">
          <ac:chgData name="서 왕규" userId="3f7a72c4134ee0fa" providerId="LiveId" clId="{C1F776D7-9313-49EC-9EC8-19306ACDB535}" dt="2020-12-12T14:25:51.151" v="8505" actId="20577"/>
          <ac:spMkLst>
            <pc:docMk/>
            <pc:sldMk cId="1428503126" sldId="430"/>
            <ac:spMk id="9" creationId="{78353727-6D3B-40E2-9801-1E026E2FDBDA}"/>
          </ac:spMkLst>
        </pc:spChg>
        <pc:spChg chg="del">
          <ac:chgData name="서 왕규" userId="3f7a72c4134ee0fa" providerId="LiveId" clId="{C1F776D7-9313-49EC-9EC8-19306ACDB535}" dt="2020-12-12T07:08:49.024" v="2512" actId="478"/>
          <ac:spMkLst>
            <pc:docMk/>
            <pc:sldMk cId="1428503126" sldId="430"/>
            <ac:spMk id="10" creationId="{973254DB-2C83-4DA1-8619-15F4F3F6E2A4}"/>
          </ac:spMkLst>
        </pc:spChg>
        <pc:spChg chg="del">
          <ac:chgData name="서 왕규" userId="3f7a72c4134ee0fa" providerId="LiveId" clId="{C1F776D7-9313-49EC-9EC8-19306ACDB535}" dt="2020-12-12T07:08:49.024" v="2512" actId="478"/>
          <ac:spMkLst>
            <pc:docMk/>
            <pc:sldMk cId="1428503126" sldId="430"/>
            <ac:spMk id="12" creationId="{E4BAFB0E-F386-4704-AA3D-580FEFD1626B}"/>
          </ac:spMkLst>
        </pc:spChg>
        <pc:spChg chg="add mod">
          <ac:chgData name="서 왕규" userId="3f7a72c4134ee0fa" providerId="LiveId" clId="{C1F776D7-9313-49EC-9EC8-19306ACDB535}" dt="2020-12-12T14:57:51.949" v="8887" actId="20577"/>
          <ac:spMkLst>
            <pc:docMk/>
            <pc:sldMk cId="1428503126" sldId="430"/>
            <ac:spMk id="13" creationId="{CE5DFE38-69C8-4714-AD45-ED1CFB66A2C0}"/>
          </ac:spMkLst>
        </pc:spChg>
        <pc:spChg chg="del">
          <ac:chgData name="서 왕규" userId="3f7a72c4134ee0fa" providerId="LiveId" clId="{C1F776D7-9313-49EC-9EC8-19306ACDB535}" dt="2020-12-12T07:08:49.024" v="2512" actId="478"/>
          <ac:spMkLst>
            <pc:docMk/>
            <pc:sldMk cId="1428503126" sldId="430"/>
            <ac:spMk id="14" creationId="{0BA49CD7-CAE1-4010-8C9C-01265B30E03D}"/>
          </ac:spMkLst>
        </pc:spChg>
        <pc:spChg chg="del">
          <ac:chgData name="서 왕규" userId="3f7a72c4134ee0fa" providerId="LiveId" clId="{C1F776D7-9313-49EC-9EC8-19306ACDB535}" dt="2020-12-12T14:29:29.913" v="8778" actId="478"/>
          <ac:spMkLst>
            <pc:docMk/>
            <pc:sldMk cId="1428503126" sldId="430"/>
            <ac:spMk id="16" creationId="{717C885E-1D01-498C-B92F-4F99E93F5BD8}"/>
          </ac:spMkLst>
        </pc:spChg>
        <pc:spChg chg="del">
          <ac:chgData name="서 왕규" userId="3f7a72c4134ee0fa" providerId="LiveId" clId="{C1F776D7-9313-49EC-9EC8-19306ACDB535}" dt="2020-12-12T07:08:49.024" v="2512" actId="478"/>
          <ac:spMkLst>
            <pc:docMk/>
            <pc:sldMk cId="1428503126" sldId="430"/>
            <ac:spMk id="17" creationId="{F8678E8E-2B88-4048-8526-014B3CC5DAD9}"/>
          </ac:spMkLst>
        </pc:spChg>
        <pc:spChg chg="del">
          <ac:chgData name="서 왕규" userId="3f7a72c4134ee0fa" providerId="LiveId" clId="{C1F776D7-9313-49EC-9EC8-19306ACDB535}" dt="2020-12-12T07:08:49.024" v="2512" actId="478"/>
          <ac:spMkLst>
            <pc:docMk/>
            <pc:sldMk cId="1428503126" sldId="430"/>
            <ac:spMk id="18" creationId="{B02B8FDF-C708-428D-B80B-B0D3EEE30F11}"/>
          </ac:spMkLst>
        </pc:spChg>
        <pc:spChg chg="add mod">
          <ac:chgData name="서 왕규" userId="3f7a72c4134ee0fa" providerId="LiveId" clId="{C1F776D7-9313-49EC-9EC8-19306ACDB535}" dt="2020-12-12T15:28:19.174" v="10010" actId="14100"/>
          <ac:spMkLst>
            <pc:docMk/>
            <pc:sldMk cId="1428503126" sldId="430"/>
            <ac:spMk id="19" creationId="{6CF2F376-1F07-4992-82DD-47828627B926}"/>
          </ac:spMkLst>
        </pc:spChg>
        <pc:spChg chg="mod">
          <ac:chgData name="서 왕규" userId="3f7a72c4134ee0fa" providerId="LiveId" clId="{C1F776D7-9313-49EC-9EC8-19306ACDB535}" dt="2020-12-12T14:32:36.651" v="8785"/>
          <ac:spMkLst>
            <pc:docMk/>
            <pc:sldMk cId="1428503126" sldId="430"/>
            <ac:spMk id="21" creationId="{5915F359-9FA7-4FAD-A492-EBCDB12F611C}"/>
          </ac:spMkLst>
        </pc:spChg>
        <pc:spChg chg="mod">
          <ac:chgData name="서 왕규" userId="3f7a72c4134ee0fa" providerId="LiveId" clId="{C1F776D7-9313-49EC-9EC8-19306ACDB535}" dt="2020-12-12T14:32:36.651" v="8785"/>
          <ac:spMkLst>
            <pc:docMk/>
            <pc:sldMk cId="1428503126" sldId="430"/>
            <ac:spMk id="23" creationId="{67C5BEEC-40E1-49C2-B301-A4A56817065B}"/>
          </ac:spMkLst>
        </pc:spChg>
        <pc:spChg chg="add mod ord">
          <ac:chgData name="서 왕규" userId="3f7a72c4134ee0fa" providerId="LiveId" clId="{C1F776D7-9313-49EC-9EC8-19306ACDB535}" dt="2020-12-12T14:58:25.535" v="8895" actId="14100"/>
          <ac:spMkLst>
            <pc:docMk/>
            <pc:sldMk cId="1428503126" sldId="430"/>
            <ac:spMk id="24" creationId="{7862C1FD-14A0-4629-9549-867BB164AD52}"/>
          </ac:spMkLst>
        </pc:spChg>
        <pc:spChg chg="add mod">
          <ac:chgData name="서 왕규" userId="3f7a72c4134ee0fa" providerId="LiveId" clId="{C1F776D7-9313-49EC-9EC8-19306ACDB535}" dt="2020-12-12T15:23:39.666" v="9838" actId="1076"/>
          <ac:spMkLst>
            <pc:docMk/>
            <pc:sldMk cId="1428503126" sldId="430"/>
            <ac:spMk id="25" creationId="{B64C41D7-7AEF-4301-B693-94FD90FBB81C}"/>
          </ac:spMkLst>
        </pc:spChg>
        <pc:spChg chg="add del mod">
          <ac:chgData name="서 왕규" userId="3f7a72c4134ee0fa" providerId="LiveId" clId="{C1F776D7-9313-49EC-9EC8-19306ACDB535}" dt="2020-12-12T14:42:21.760" v="8814" actId="478"/>
          <ac:spMkLst>
            <pc:docMk/>
            <pc:sldMk cId="1428503126" sldId="430"/>
            <ac:spMk id="26" creationId="{413E1E95-A61D-4665-BBE9-14236127F253}"/>
          </ac:spMkLst>
        </pc:spChg>
        <pc:spChg chg="add mod">
          <ac:chgData name="서 왕규" userId="3f7a72c4134ee0fa" providerId="LiveId" clId="{C1F776D7-9313-49EC-9EC8-19306ACDB535}" dt="2020-12-12T15:27:55.167" v="9990" actId="1076"/>
          <ac:spMkLst>
            <pc:docMk/>
            <pc:sldMk cId="1428503126" sldId="430"/>
            <ac:spMk id="28" creationId="{43A73F77-6579-4DE0-AE46-CFF3E695C320}"/>
          </ac:spMkLst>
        </pc:spChg>
        <pc:spChg chg="add mod">
          <ac:chgData name="서 왕규" userId="3f7a72c4134ee0fa" providerId="LiveId" clId="{C1F776D7-9313-49EC-9EC8-19306ACDB535}" dt="2020-12-12T16:16:13.092" v="10328" actId="20577"/>
          <ac:spMkLst>
            <pc:docMk/>
            <pc:sldMk cId="1428503126" sldId="430"/>
            <ac:spMk id="30" creationId="{66FB4C13-E9A1-4E8D-B086-E3BAC3EDF7C6}"/>
          </ac:spMkLst>
        </pc:spChg>
        <pc:spChg chg="add del mod ord">
          <ac:chgData name="서 왕규" userId="3f7a72c4134ee0fa" providerId="LiveId" clId="{C1F776D7-9313-49EC-9EC8-19306ACDB535}" dt="2020-12-12T15:25:36.916" v="9933" actId="478"/>
          <ac:spMkLst>
            <pc:docMk/>
            <pc:sldMk cId="1428503126" sldId="430"/>
            <ac:spMk id="31" creationId="{29A5211D-FCCD-417B-8148-C22D099B74FC}"/>
          </ac:spMkLst>
        </pc:spChg>
        <pc:spChg chg="add mod">
          <ac:chgData name="서 왕규" userId="3f7a72c4134ee0fa" providerId="LiveId" clId="{C1F776D7-9313-49EC-9EC8-19306ACDB535}" dt="2020-12-12T15:39:18.543" v="10294" actId="14100"/>
          <ac:spMkLst>
            <pc:docMk/>
            <pc:sldMk cId="1428503126" sldId="430"/>
            <ac:spMk id="32" creationId="{E77C7BB9-755F-4CCA-B64D-407DC2A0682E}"/>
          </ac:spMkLst>
        </pc:spChg>
        <pc:spChg chg="add mod">
          <ac:chgData name="서 왕규" userId="3f7a72c4134ee0fa" providerId="LiveId" clId="{C1F776D7-9313-49EC-9EC8-19306ACDB535}" dt="2020-12-12T17:33:27.307" v="12705" actId="20577"/>
          <ac:spMkLst>
            <pc:docMk/>
            <pc:sldMk cId="1428503126" sldId="430"/>
            <ac:spMk id="33" creationId="{9D4C3EF6-676C-421E-AAD3-4B3DA7626CBF}"/>
          </ac:spMkLst>
        </pc:spChg>
        <pc:spChg chg="add mod ord">
          <ac:chgData name="서 왕규" userId="3f7a72c4134ee0fa" providerId="LiveId" clId="{C1F776D7-9313-49EC-9EC8-19306ACDB535}" dt="2020-12-12T15:39:30.143" v="10299" actId="14100"/>
          <ac:spMkLst>
            <pc:docMk/>
            <pc:sldMk cId="1428503126" sldId="430"/>
            <ac:spMk id="36" creationId="{7065DA53-2BAF-4EEA-A2DA-51CE148F373C}"/>
          </ac:spMkLst>
        </pc:spChg>
        <pc:spChg chg="add del mod">
          <ac:chgData name="서 왕규" userId="3f7a72c4134ee0fa" providerId="LiveId" clId="{C1F776D7-9313-49EC-9EC8-19306ACDB535}" dt="2020-12-12T15:26:20.067" v="9947" actId="478"/>
          <ac:spMkLst>
            <pc:docMk/>
            <pc:sldMk cId="1428503126" sldId="430"/>
            <ac:spMk id="37" creationId="{50BB634C-7163-4435-AEA4-1B31D50C0D82}"/>
          </ac:spMkLst>
        </pc:spChg>
        <pc:spChg chg="add mod">
          <ac:chgData name="서 왕규" userId="3f7a72c4134ee0fa" providerId="LiveId" clId="{C1F776D7-9313-49EC-9EC8-19306ACDB535}" dt="2020-12-12T15:28:15.552" v="10009" actId="20577"/>
          <ac:spMkLst>
            <pc:docMk/>
            <pc:sldMk cId="1428503126" sldId="430"/>
            <ac:spMk id="39" creationId="{3BC0F396-3A32-466F-9ADE-CA5FFC2E62C7}"/>
          </ac:spMkLst>
        </pc:spChg>
        <pc:spChg chg="add mod">
          <ac:chgData name="서 왕규" userId="3f7a72c4134ee0fa" providerId="LiveId" clId="{C1F776D7-9313-49EC-9EC8-19306ACDB535}" dt="2020-12-12T15:29:16.047" v="10038" actId="1076"/>
          <ac:spMkLst>
            <pc:docMk/>
            <pc:sldMk cId="1428503126" sldId="430"/>
            <ac:spMk id="40" creationId="{0CF069C7-4EA3-4048-AFD3-6F6F62851634}"/>
          </ac:spMkLst>
        </pc:spChg>
        <pc:spChg chg="add del mod">
          <ac:chgData name="서 왕규" userId="3f7a72c4134ee0fa" providerId="LiveId" clId="{C1F776D7-9313-49EC-9EC8-19306ACDB535}" dt="2020-12-12T15:39:13.424" v="10293" actId="478"/>
          <ac:spMkLst>
            <pc:docMk/>
            <pc:sldMk cId="1428503126" sldId="430"/>
            <ac:spMk id="41" creationId="{BF1B5EDB-1849-4A1E-85C3-DDCAAE170745}"/>
          </ac:spMkLst>
        </pc:spChg>
        <pc:grpChg chg="add del mod">
          <ac:chgData name="서 왕규" userId="3f7a72c4134ee0fa" providerId="LiveId" clId="{C1F776D7-9313-49EC-9EC8-19306ACDB535}" dt="2020-12-12T14:32:37.873" v="8786"/>
          <ac:grpSpMkLst>
            <pc:docMk/>
            <pc:sldMk cId="1428503126" sldId="430"/>
            <ac:grpSpMk id="20" creationId="{830CDE95-118E-4D39-882F-9BE4AB28AFDB}"/>
          </ac:grpSpMkLst>
        </pc:grpChg>
        <pc:picChg chg="add del mod ord">
          <ac:chgData name="서 왕규" userId="3f7a72c4134ee0fa" providerId="LiveId" clId="{C1F776D7-9313-49EC-9EC8-19306ACDB535}" dt="2020-12-12T15:32:24.710" v="10154" actId="478"/>
          <ac:picMkLst>
            <pc:docMk/>
            <pc:sldMk cId="1428503126" sldId="430"/>
            <ac:picMk id="6" creationId="{186037EE-714C-4A7B-BC7F-6055186BA15C}"/>
          </ac:picMkLst>
        </pc:picChg>
        <pc:picChg chg="add del mod">
          <ac:chgData name="서 왕규" userId="3f7a72c4134ee0fa" providerId="LiveId" clId="{C1F776D7-9313-49EC-9EC8-19306ACDB535}" dt="2020-12-12T16:14:56.453" v="10302" actId="478"/>
          <ac:picMkLst>
            <pc:docMk/>
            <pc:sldMk cId="1428503126" sldId="430"/>
            <ac:picMk id="8" creationId="{7D46CDBB-97A8-4B2B-8043-FED9DF38E1F0}"/>
          </ac:picMkLst>
        </pc:picChg>
        <pc:picChg chg="mod">
          <ac:chgData name="서 왕규" userId="3f7a72c4134ee0fa" providerId="LiveId" clId="{C1F776D7-9313-49EC-9EC8-19306ACDB535}" dt="2020-12-12T14:32:36.651" v="8785"/>
          <ac:picMkLst>
            <pc:docMk/>
            <pc:sldMk cId="1428503126" sldId="430"/>
            <ac:picMk id="22" creationId="{4CCD5145-8D1D-4495-AC1A-2821661C3BAA}"/>
          </ac:picMkLst>
        </pc:picChg>
        <pc:picChg chg="add del mod">
          <ac:chgData name="서 왕규" userId="3f7a72c4134ee0fa" providerId="LiveId" clId="{C1F776D7-9313-49EC-9EC8-19306ACDB535}" dt="2020-12-12T14:57:56.455" v="8888" actId="478"/>
          <ac:picMkLst>
            <pc:docMk/>
            <pc:sldMk cId="1428503126" sldId="430"/>
            <ac:picMk id="27" creationId="{3165DFAA-2B13-476D-91FC-617C94E45B1D}"/>
          </ac:picMkLst>
        </pc:picChg>
        <pc:picChg chg="add del mod">
          <ac:chgData name="서 왕규" userId="3f7a72c4134ee0fa" providerId="LiveId" clId="{C1F776D7-9313-49EC-9EC8-19306ACDB535}" dt="2020-12-12T15:26:53.721" v="9952" actId="478"/>
          <ac:picMkLst>
            <pc:docMk/>
            <pc:sldMk cId="1428503126" sldId="430"/>
            <ac:picMk id="29" creationId="{7B2A327A-204F-4F9F-AD48-DC5BFEF064AE}"/>
          </ac:picMkLst>
        </pc:picChg>
        <pc:picChg chg="add del mod">
          <ac:chgData name="서 왕규" userId="3f7a72c4134ee0fa" providerId="LiveId" clId="{C1F776D7-9313-49EC-9EC8-19306ACDB535}" dt="2020-12-12T15:24:48.152" v="9911" actId="478"/>
          <ac:picMkLst>
            <pc:docMk/>
            <pc:sldMk cId="1428503126" sldId="430"/>
            <ac:picMk id="34" creationId="{0A716C72-113C-484D-B68B-E1EFBACAB628}"/>
          </ac:picMkLst>
        </pc:picChg>
        <pc:picChg chg="add del mod">
          <ac:chgData name="서 왕규" userId="3f7a72c4134ee0fa" providerId="LiveId" clId="{C1F776D7-9313-49EC-9EC8-19306ACDB535}" dt="2020-12-12T16:14:54.618" v="10300" actId="478"/>
          <ac:picMkLst>
            <pc:docMk/>
            <pc:sldMk cId="1428503126" sldId="430"/>
            <ac:picMk id="35" creationId="{C721BC8D-1538-49BB-B185-D4304DA16EA8}"/>
          </ac:picMkLst>
        </pc:picChg>
        <pc:picChg chg="add mod">
          <ac:chgData name="서 왕규" userId="3f7a72c4134ee0fa" providerId="LiveId" clId="{C1F776D7-9313-49EC-9EC8-19306ACDB535}" dt="2020-12-12T15:27:14.304" v="9958" actId="1076"/>
          <ac:picMkLst>
            <pc:docMk/>
            <pc:sldMk cId="1428503126" sldId="430"/>
            <ac:picMk id="38" creationId="{4E7DCEEF-D4E5-40B6-8D05-E6322F981CBA}"/>
          </ac:picMkLst>
        </pc:picChg>
        <pc:picChg chg="add del mod">
          <ac:chgData name="서 왕규" userId="3f7a72c4134ee0fa" providerId="LiveId" clId="{C1F776D7-9313-49EC-9EC8-19306ACDB535}" dt="2020-12-12T16:14:54.893" v="10301" actId="478"/>
          <ac:picMkLst>
            <pc:docMk/>
            <pc:sldMk cId="1428503126" sldId="430"/>
            <ac:picMk id="42" creationId="{556CD2B9-720C-463F-84F6-7245AA1A7614}"/>
          </ac:picMkLst>
        </pc:picChg>
        <pc:picChg chg="add mod">
          <ac:chgData name="서 왕규" userId="3f7a72c4134ee0fa" providerId="LiveId" clId="{C1F776D7-9313-49EC-9EC8-19306ACDB535}" dt="2020-12-12T16:15:39.991" v="10314" actId="1076"/>
          <ac:picMkLst>
            <pc:docMk/>
            <pc:sldMk cId="1428503126" sldId="430"/>
            <ac:picMk id="44" creationId="{75C88839-14D4-45E6-BBA9-95FBF2EE3F0C}"/>
          </ac:picMkLst>
        </pc:picChg>
        <pc:picChg chg="add mod">
          <ac:chgData name="서 왕규" userId="3f7a72c4134ee0fa" providerId="LiveId" clId="{C1F776D7-9313-49EC-9EC8-19306ACDB535}" dt="2020-12-12T16:15:38.069" v="10313" actId="1076"/>
          <ac:picMkLst>
            <pc:docMk/>
            <pc:sldMk cId="1428503126" sldId="430"/>
            <ac:picMk id="46" creationId="{40D20579-C202-4938-9002-0CDDA9E1F026}"/>
          </ac:picMkLst>
        </pc:picChg>
        <pc:picChg chg="add mod">
          <ac:chgData name="서 왕규" userId="3f7a72c4134ee0fa" providerId="LiveId" clId="{C1F776D7-9313-49EC-9EC8-19306ACDB535}" dt="2020-12-12T16:16:06.542" v="10324" actId="1076"/>
          <ac:picMkLst>
            <pc:docMk/>
            <pc:sldMk cId="1428503126" sldId="430"/>
            <ac:picMk id="47" creationId="{84F6BC31-8FB8-40FE-9301-8EA9CEF6C949}"/>
          </ac:picMkLst>
        </pc:picChg>
      </pc:sldChg>
      <pc:sldChg chg="addSp delSp modSp add mod ord">
        <pc:chgData name="서 왕규" userId="3f7a72c4134ee0fa" providerId="LiveId" clId="{C1F776D7-9313-49EC-9EC8-19306ACDB535}" dt="2020-12-12T17:33:52.211" v="12709" actId="20577"/>
        <pc:sldMkLst>
          <pc:docMk/>
          <pc:sldMk cId="1482021235" sldId="431"/>
        </pc:sldMkLst>
        <pc:spChg chg="mod">
          <ac:chgData name="서 왕규" userId="3f7a72c4134ee0fa" providerId="LiveId" clId="{C1F776D7-9313-49EC-9EC8-19306ACDB535}" dt="2020-12-12T15:10:47.836" v="8959" actId="20577"/>
          <ac:spMkLst>
            <pc:docMk/>
            <pc:sldMk cId="1482021235" sldId="431"/>
            <ac:spMk id="2" creationId="{F817FE26-7B62-4AAE-A0FE-28509A4262ED}"/>
          </ac:spMkLst>
        </pc:spChg>
        <pc:spChg chg="del">
          <ac:chgData name="서 왕규" userId="3f7a72c4134ee0fa" providerId="LiveId" clId="{C1F776D7-9313-49EC-9EC8-19306ACDB535}" dt="2020-12-12T07:09:00.288" v="2514" actId="478"/>
          <ac:spMkLst>
            <pc:docMk/>
            <pc:sldMk cId="1482021235" sldId="431"/>
            <ac:spMk id="3" creationId="{BFA34EF3-AB48-453D-B018-7D8981093B04}"/>
          </ac:spMkLst>
        </pc:spChg>
        <pc:spChg chg="add del mod">
          <ac:chgData name="서 왕규" userId="3f7a72c4134ee0fa" providerId="LiveId" clId="{C1F776D7-9313-49EC-9EC8-19306ACDB535}" dt="2020-12-12T15:11:37.410" v="9045" actId="478"/>
          <ac:spMkLst>
            <pc:docMk/>
            <pc:sldMk cId="1482021235" sldId="431"/>
            <ac:spMk id="4" creationId="{BC3A0777-7FB5-4B82-80E9-0FBA394D7F71}"/>
          </ac:spMkLst>
        </pc:spChg>
        <pc:spChg chg="mod">
          <ac:chgData name="서 왕규" userId="3f7a72c4134ee0fa" providerId="LiveId" clId="{C1F776D7-9313-49EC-9EC8-19306ACDB535}" dt="2020-12-12T15:11:27.337" v="9042" actId="14100"/>
          <ac:spMkLst>
            <pc:docMk/>
            <pc:sldMk cId="1482021235" sldId="431"/>
            <ac:spMk id="9" creationId="{78353727-6D3B-40E2-9801-1E026E2FDBDA}"/>
          </ac:spMkLst>
        </pc:spChg>
        <pc:spChg chg="del">
          <ac:chgData name="서 왕규" userId="3f7a72c4134ee0fa" providerId="LiveId" clId="{C1F776D7-9313-49EC-9EC8-19306ACDB535}" dt="2020-12-12T07:09:00.288" v="2514" actId="478"/>
          <ac:spMkLst>
            <pc:docMk/>
            <pc:sldMk cId="1482021235" sldId="431"/>
            <ac:spMk id="10" creationId="{973254DB-2C83-4DA1-8619-15F4F3F6E2A4}"/>
          </ac:spMkLst>
        </pc:spChg>
        <pc:spChg chg="del">
          <ac:chgData name="서 왕규" userId="3f7a72c4134ee0fa" providerId="LiveId" clId="{C1F776D7-9313-49EC-9EC8-19306ACDB535}" dt="2020-12-12T07:09:00.288" v="2514" actId="478"/>
          <ac:spMkLst>
            <pc:docMk/>
            <pc:sldMk cId="1482021235" sldId="431"/>
            <ac:spMk id="12" creationId="{E4BAFB0E-F386-4704-AA3D-580FEFD1626B}"/>
          </ac:spMkLst>
        </pc:spChg>
        <pc:spChg chg="del">
          <ac:chgData name="서 왕규" userId="3f7a72c4134ee0fa" providerId="LiveId" clId="{C1F776D7-9313-49EC-9EC8-19306ACDB535}" dt="2020-12-12T07:09:00.288" v="2514" actId="478"/>
          <ac:spMkLst>
            <pc:docMk/>
            <pc:sldMk cId="1482021235" sldId="431"/>
            <ac:spMk id="14" creationId="{0BA49CD7-CAE1-4010-8C9C-01265B30E03D}"/>
          </ac:spMkLst>
        </pc:spChg>
        <pc:spChg chg="del">
          <ac:chgData name="서 왕규" userId="3f7a72c4134ee0fa" providerId="LiveId" clId="{C1F776D7-9313-49EC-9EC8-19306ACDB535}" dt="2020-12-12T07:09:00.288" v="2514" actId="478"/>
          <ac:spMkLst>
            <pc:docMk/>
            <pc:sldMk cId="1482021235" sldId="431"/>
            <ac:spMk id="16" creationId="{717C885E-1D01-498C-B92F-4F99E93F5BD8}"/>
          </ac:spMkLst>
        </pc:spChg>
        <pc:spChg chg="del">
          <ac:chgData name="서 왕규" userId="3f7a72c4134ee0fa" providerId="LiveId" clId="{C1F776D7-9313-49EC-9EC8-19306ACDB535}" dt="2020-12-12T07:09:00.288" v="2514" actId="478"/>
          <ac:spMkLst>
            <pc:docMk/>
            <pc:sldMk cId="1482021235" sldId="431"/>
            <ac:spMk id="17" creationId="{F8678E8E-2B88-4048-8526-014B3CC5DAD9}"/>
          </ac:spMkLst>
        </pc:spChg>
        <pc:spChg chg="del">
          <ac:chgData name="서 왕규" userId="3f7a72c4134ee0fa" providerId="LiveId" clId="{C1F776D7-9313-49EC-9EC8-19306ACDB535}" dt="2020-12-12T07:09:00.288" v="2514" actId="478"/>
          <ac:spMkLst>
            <pc:docMk/>
            <pc:sldMk cId="1482021235" sldId="431"/>
            <ac:spMk id="18" creationId="{B02B8FDF-C708-428D-B80B-B0D3EEE30F11}"/>
          </ac:spMkLst>
        </pc:spChg>
        <pc:spChg chg="add del mod">
          <ac:chgData name="서 왕규" userId="3f7a72c4134ee0fa" providerId="LiveId" clId="{C1F776D7-9313-49EC-9EC8-19306ACDB535}" dt="2020-12-12T15:15:49.182" v="9114" actId="478"/>
          <ac:spMkLst>
            <pc:docMk/>
            <pc:sldMk cId="1482021235" sldId="431"/>
            <ac:spMk id="23" creationId="{BAEC53B1-527B-4908-8703-7C16C2FECEFB}"/>
          </ac:spMkLst>
        </pc:spChg>
        <pc:spChg chg="add mod">
          <ac:chgData name="서 왕규" userId="3f7a72c4134ee0fa" providerId="LiveId" clId="{C1F776D7-9313-49EC-9EC8-19306ACDB535}" dt="2020-12-12T15:21:18.743" v="9832" actId="1076"/>
          <ac:spMkLst>
            <pc:docMk/>
            <pc:sldMk cId="1482021235" sldId="431"/>
            <ac:spMk id="24" creationId="{7E7E0BB3-097E-427A-8774-F8651ABD008E}"/>
          </ac:spMkLst>
        </pc:spChg>
        <pc:spChg chg="add mod">
          <ac:chgData name="서 왕규" userId="3f7a72c4134ee0fa" providerId="LiveId" clId="{C1F776D7-9313-49EC-9EC8-19306ACDB535}" dt="2020-12-12T17:33:52.211" v="12709" actId="20577"/>
          <ac:spMkLst>
            <pc:docMk/>
            <pc:sldMk cId="1482021235" sldId="431"/>
            <ac:spMk id="25" creationId="{95184D17-9411-4733-AD8B-403B1ACC48AB}"/>
          </ac:spMkLst>
        </pc:spChg>
        <pc:spChg chg="add mod">
          <ac:chgData name="서 왕규" userId="3f7a72c4134ee0fa" providerId="LiveId" clId="{C1F776D7-9313-49EC-9EC8-19306ACDB535}" dt="2020-12-12T17:32:46.788" v="12703" actId="20578"/>
          <ac:spMkLst>
            <pc:docMk/>
            <pc:sldMk cId="1482021235" sldId="431"/>
            <ac:spMk id="26" creationId="{91AD6725-3C10-49D6-A866-A9426F1621D8}"/>
          </ac:spMkLst>
        </pc:spChg>
        <pc:graphicFrameChg chg="add del mod modGraphic">
          <ac:chgData name="서 왕규" userId="3f7a72c4134ee0fa" providerId="LiveId" clId="{C1F776D7-9313-49EC-9EC8-19306ACDB535}" dt="2020-12-12T15:14:48.033" v="9097" actId="478"/>
          <ac:graphicFrameMkLst>
            <pc:docMk/>
            <pc:sldMk cId="1482021235" sldId="431"/>
            <ac:graphicFrameMk id="19" creationId="{9E8A4393-FBF3-4933-8693-7A0A5AB79B45}"/>
          </ac:graphicFrameMkLst>
        </pc:graphicFrameChg>
        <pc:graphicFrameChg chg="add mod modGraphic">
          <ac:chgData name="서 왕규" userId="3f7a72c4134ee0fa" providerId="LiveId" clId="{C1F776D7-9313-49EC-9EC8-19306ACDB535}" dt="2020-12-12T15:21:18.743" v="9832" actId="1076"/>
          <ac:graphicFrameMkLst>
            <pc:docMk/>
            <pc:sldMk cId="1482021235" sldId="431"/>
            <ac:graphicFrameMk id="20" creationId="{EA4E3EB1-06B7-420E-B1B9-9DC56B84EE70}"/>
          </ac:graphicFrameMkLst>
        </pc:graphicFrameChg>
        <pc:graphicFrameChg chg="add del mod modGraphic">
          <ac:chgData name="서 왕규" userId="3f7a72c4134ee0fa" providerId="LiveId" clId="{C1F776D7-9313-49EC-9EC8-19306ACDB535}" dt="2020-12-12T15:13:26.272" v="9076" actId="478"/>
          <ac:graphicFrameMkLst>
            <pc:docMk/>
            <pc:sldMk cId="1482021235" sldId="431"/>
            <ac:graphicFrameMk id="21" creationId="{284098B8-6205-41A1-82B0-EA1C314A21D2}"/>
          </ac:graphicFrameMkLst>
        </pc:graphicFrameChg>
        <pc:graphicFrameChg chg="add mod modGraphic">
          <ac:chgData name="서 왕규" userId="3f7a72c4134ee0fa" providerId="LiveId" clId="{C1F776D7-9313-49EC-9EC8-19306ACDB535}" dt="2020-12-12T15:21:18.743" v="9832" actId="1076"/>
          <ac:graphicFrameMkLst>
            <pc:docMk/>
            <pc:sldMk cId="1482021235" sldId="431"/>
            <ac:graphicFrameMk id="22" creationId="{362CED92-A8CA-472A-B30C-2AC3EFD3EC0A}"/>
          </ac:graphicFrameMkLst>
        </pc:graphicFrameChg>
      </pc:sldChg>
      <pc:sldChg chg="addSp delSp modSp add mod">
        <pc:chgData name="서 왕규" userId="3f7a72c4134ee0fa" providerId="LiveId" clId="{C1F776D7-9313-49EC-9EC8-19306ACDB535}" dt="2020-12-12T17:06:57.227" v="12322" actId="1076"/>
        <pc:sldMkLst>
          <pc:docMk/>
          <pc:sldMk cId="3493589917" sldId="432"/>
        </pc:sldMkLst>
        <pc:spChg chg="mod">
          <ac:chgData name="서 왕규" userId="3f7a72c4134ee0fa" providerId="LiveId" clId="{C1F776D7-9313-49EC-9EC8-19306ACDB535}" dt="2020-12-12T17:06:57.227" v="12322" actId="1076"/>
          <ac:spMkLst>
            <pc:docMk/>
            <pc:sldMk cId="3493589917" sldId="432"/>
            <ac:spMk id="5" creationId="{E35F7F62-8AE7-4AAB-9336-5230D33E8C74}"/>
          </ac:spMkLst>
        </pc:spChg>
        <pc:spChg chg="del mod">
          <ac:chgData name="서 왕규" userId="3f7a72c4134ee0fa" providerId="LiveId" clId="{C1F776D7-9313-49EC-9EC8-19306ACDB535}" dt="2020-12-12T07:47:14.692" v="2578" actId="478"/>
          <ac:spMkLst>
            <pc:docMk/>
            <pc:sldMk cId="3493589917" sldId="432"/>
            <ac:spMk id="9" creationId="{78353727-6D3B-40E2-9801-1E026E2FDBDA}"/>
          </ac:spMkLst>
        </pc:spChg>
        <pc:spChg chg="add del mod">
          <ac:chgData name="서 왕규" userId="3f7a72c4134ee0fa" providerId="LiveId" clId="{C1F776D7-9313-49EC-9EC8-19306ACDB535}" dt="2020-12-12T07:47:09.970" v="2575" actId="478"/>
          <ac:spMkLst>
            <pc:docMk/>
            <pc:sldMk cId="3493589917" sldId="432"/>
            <ac:spMk id="13" creationId="{4DF9D9B6-3B71-4768-8D20-B0F71D13A555}"/>
          </ac:spMkLst>
        </pc:spChg>
        <pc:spChg chg="del">
          <ac:chgData name="서 왕규" userId="3f7a72c4134ee0fa" providerId="LiveId" clId="{C1F776D7-9313-49EC-9EC8-19306ACDB535}" dt="2020-12-12T07:02:48.701" v="2414" actId="478"/>
          <ac:spMkLst>
            <pc:docMk/>
            <pc:sldMk cId="3493589917" sldId="432"/>
            <ac:spMk id="17" creationId="{F8678E8E-2B88-4048-8526-014B3CC5DAD9}"/>
          </ac:spMkLst>
        </pc:spChg>
        <pc:spChg chg="del">
          <ac:chgData name="서 왕규" userId="3f7a72c4134ee0fa" providerId="LiveId" clId="{C1F776D7-9313-49EC-9EC8-19306ACDB535}" dt="2020-12-12T07:02:49.740" v="2415" actId="478"/>
          <ac:spMkLst>
            <pc:docMk/>
            <pc:sldMk cId="3493589917" sldId="432"/>
            <ac:spMk id="18" creationId="{B02B8FDF-C708-428D-B80B-B0D3EEE30F11}"/>
          </ac:spMkLst>
        </pc:spChg>
        <pc:spChg chg="mod topLvl">
          <ac:chgData name="서 왕규" userId="3f7a72c4134ee0fa" providerId="LiveId" clId="{C1F776D7-9313-49EC-9EC8-19306ACDB535}" dt="2020-12-12T14:53:45.207" v="8857" actId="165"/>
          <ac:spMkLst>
            <pc:docMk/>
            <pc:sldMk cId="3493589917" sldId="432"/>
            <ac:spMk id="19" creationId="{8F9411CB-4ADA-4D4D-8309-63906C88BBE9}"/>
          </ac:spMkLst>
        </pc:spChg>
        <pc:spChg chg="del">
          <ac:chgData name="서 왕규" userId="3f7a72c4134ee0fa" providerId="LiveId" clId="{C1F776D7-9313-49EC-9EC8-19306ACDB535}" dt="2020-12-12T07:03:09.444" v="2425" actId="478"/>
          <ac:spMkLst>
            <pc:docMk/>
            <pc:sldMk cId="3493589917" sldId="432"/>
            <ac:spMk id="21" creationId="{E60EC2C9-71C1-40B7-9D05-A650B0175AA3}"/>
          </ac:spMkLst>
        </pc:spChg>
        <pc:spChg chg="del mod">
          <ac:chgData name="서 왕규" userId="3f7a72c4134ee0fa" providerId="LiveId" clId="{C1F776D7-9313-49EC-9EC8-19306ACDB535}" dt="2020-12-12T07:03:07.803" v="2424" actId="478"/>
          <ac:spMkLst>
            <pc:docMk/>
            <pc:sldMk cId="3493589917" sldId="432"/>
            <ac:spMk id="22" creationId="{6B60121D-6118-4812-A533-56EB5738EB9E}"/>
          </ac:spMkLst>
        </pc:spChg>
        <pc:spChg chg="del">
          <ac:chgData name="서 왕규" userId="3f7a72c4134ee0fa" providerId="LiveId" clId="{C1F776D7-9313-49EC-9EC8-19306ACDB535}" dt="2020-12-12T07:03:09.805" v="2426" actId="478"/>
          <ac:spMkLst>
            <pc:docMk/>
            <pc:sldMk cId="3493589917" sldId="432"/>
            <ac:spMk id="23" creationId="{68B9C10B-A07C-4835-9420-EB85575DB7B3}"/>
          </ac:spMkLst>
        </pc:spChg>
        <pc:spChg chg="mod">
          <ac:chgData name="서 왕규" userId="3f7a72c4134ee0fa" providerId="LiveId" clId="{C1F776D7-9313-49EC-9EC8-19306ACDB535}" dt="2020-12-12T14:53:45.207" v="8857" actId="165"/>
          <ac:spMkLst>
            <pc:docMk/>
            <pc:sldMk cId="3493589917" sldId="432"/>
            <ac:spMk id="24" creationId="{27A9DC17-3F4D-4F03-A29B-6A7360DF3283}"/>
          </ac:spMkLst>
        </pc:spChg>
        <pc:spChg chg="mod">
          <ac:chgData name="서 왕규" userId="3f7a72c4134ee0fa" providerId="LiveId" clId="{C1F776D7-9313-49EC-9EC8-19306ACDB535}" dt="2020-12-12T14:53:45.207" v="8857" actId="165"/>
          <ac:spMkLst>
            <pc:docMk/>
            <pc:sldMk cId="3493589917" sldId="432"/>
            <ac:spMk id="25" creationId="{96DB3047-5536-4B3F-A0BE-774AE067400C}"/>
          </ac:spMkLst>
        </pc:spChg>
        <pc:spChg chg="del mod">
          <ac:chgData name="서 왕규" userId="3f7a72c4134ee0fa" providerId="LiveId" clId="{C1F776D7-9313-49EC-9EC8-19306ACDB535}" dt="2020-12-12T08:16:28.612" v="2663" actId="478"/>
          <ac:spMkLst>
            <pc:docMk/>
            <pc:sldMk cId="3493589917" sldId="432"/>
            <ac:spMk id="26" creationId="{1EF7E0F0-43F6-4706-869B-4C5E0038B0FF}"/>
          </ac:spMkLst>
        </pc:spChg>
        <pc:spChg chg="add mod topLvl">
          <ac:chgData name="서 왕규" userId="3f7a72c4134ee0fa" providerId="LiveId" clId="{C1F776D7-9313-49EC-9EC8-19306ACDB535}" dt="2020-12-12T14:53:45.207" v="8857" actId="165"/>
          <ac:spMkLst>
            <pc:docMk/>
            <pc:sldMk cId="3493589917" sldId="432"/>
            <ac:spMk id="32" creationId="{730B86FB-B6BE-4575-8361-19E79E1FF2E6}"/>
          </ac:spMkLst>
        </pc:spChg>
        <pc:spChg chg="add del mod">
          <ac:chgData name="서 왕규" userId="3f7a72c4134ee0fa" providerId="LiveId" clId="{C1F776D7-9313-49EC-9EC8-19306ACDB535}" dt="2020-12-12T08:17:07.002" v="2673" actId="478"/>
          <ac:spMkLst>
            <pc:docMk/>
            <pc:sldMk cId="3493589917" sldId="432"/>
            <ac:spMk id="33" creationId="{48998876-88C2-4477-9121-716C3DFEF420}"/>
          </ac:spMkLst>
        </pc:spChg>
        <pc:spChg chg="add mod topLvl">
          <ac:chgData name="서 왕규" userId="3f7a72c4134ee0fa" providerId="LiveId" clId="{C1F776D7-9313-49EC-9EC8-19306ACDB535}" dt="2020-12-12T14:53:45.207" v="8857" actId="165"/>
          <ac:spMkLst>
            <pc:docMk/>
            <pc:sldMk cId="3493589917" sldId="432"/>
            <ac:spMk id="34" creationId="{3795CAE1-C0CC-48F0-917F-83327E6222C6}"/>
          </ac:spMkLst>
        </pc:spChg>
        <pc:spChg chg="add mod topLvl">
          <ac:chgData name="서 왕규" userId="3f7a72c4134ee0fa" providerId="LiveId" clId="{C1F776D7-9313-49EC-9EC8-19306ACDB535}" dt="2020-12-12T14:53:45.207" v="8857" actId="165"/>
          <ac:spMkLst>
            <pc:docMk/>
            <pc:sldMk cId="3493589917" sldId="432"/>
            <ac:spMk id="35" creationId="{B43DE0D6-BB14-45C9-BD26-4F2107F54955}"/>
          </ac:spMkLst>
        </pc:spChg>
        <pc:spChg chg="add mod topLvl">
          <ac:chgData name="서 왕규" userId="3f7a72c4134ee0fa" providerId="LiveId" clId="{C1F776D7-9313-49EC-9EC8-19306ACDB535}" dt="2020-12-12T14:53:45.207" v="8857" actId="165"/>
          <ac:spMkLst>
            <pc:docMk/>
            <pc:sldMk cId="3493589917" sldId="432"/>
            <ac:spMk id="36" creationId="{86AE6B0C-89A5-4372-AAC2-71594272758A}"/>
          </ac:spMkLst>
        </pc:spChg>
        <pc:spChg chg="add mod topLvl">
          <ac:chgData name="서 왕규" userId="3f7a72c4134ee0fa" providerId="LiveId" clId="{C1F776D7-9313-49EC-9EC8-19306ACDB535}" dt="2020-12-12T14:53:45.207" v="8857" actId="165"/>
          <ac:spMkLst>
            <pc:docMk/>
            <pc:sldMk cId="3493589917" sldId="432"/>
            <ac:spMk id="37" creationId="{DE1B0193-BDF2-4B99-B7B3-728E9CD78E21}"/>
          </ac:spMkLst>
        </pc:spChg>
        <pc:spChg chg="add mod ord topLvl">
          <ac:chgData name="서 왕규" userId="3f7a72c4134ee0fa" providerId="LiveId" clId="{C1F776D7-9313-49EC-9EC8-19306ACDB535}" dt="2020-12-12T14:53:50.746" v="8858" actId="167"/>
          <ac:spMkLst>
            <pc:docMk/>
            <pc:sldMk cId="3493589917" sldId="432"/>
            <ac:spMk id="41" creationId="{7A546CA7-24BE-448E-88CE-F2632FA52D03}"/>
          </ac:spMkLst>
        </pc:spChg>
        <pc:spChg chg="add del mod">
          <ac:chgData name="서 왕규" userId="3f7a72c4134ee0fa" providerId="LiveId" clId="{C1F776D7-9313-49EC-9EC8-19306ACDB535}" dt="2020-12-12T08:23:22.409" v="2760" actId="478"/>
          <ac:spMkLst>
            <pc:docMk/>
            <pc:sldMk cId="3493589917" sldId="432"/>
            <ac:spMk id="42" creationId="{9CBA74B3-F86D-4A7F-BA78-634B82BD80EC}"/>
          </ac:spMkLst>
        </pc:spChg>
        <pc:spChg chg="add mod topLvl">
          <ac:chgData name="서 왕규" userId="3f7a72c4134ee0fa" providerId="LiveId" clId="{C1F776D7-9313-49EC-9EC8-19306ACDB535}" dt="2020-12-12T14:53:45.207" v="8857" actId="165"/>
          <ac:spMkLst>
            <pc:docMk/>
            <pc:sldMk cId="3493589917" sldId="432"/>
            <ac:spMk id="43" creationId="{9FE9B36E-08D8-4DD9-8166-DC91246A9115}"/>
          </ac:spMkLst>
        </pc:spChg>
        <pc:spChg chg="add mod topLvl">
          <ac:chgData name="서 왕규" userId="3f7a72c4134ee0fa" providerId="LiveId" clId="{C1F776D7-9313-49EC-9EC8-19306ACDB535}" dt="2020-12-12T14:53:45.207" v="8857" actId="165"/>
          <ac:spMkLst>
            <pc:docMk/>
            <pc:sldMk cId="3493589917" sldId="432"/>
            <ac:spMk id="44" creationId="{BE2B8C85-3AAB-47ED-B4BB-CF84912129B5}"/>
          </ac:spMkLst>
        </pc:spChg>
        <pc:spChg chg="add mod topLvl">
          <ac:chgData name="서 왕규" userId="3f7a72c4134ee0fa" providerId="LiveId" clId="{C1F776D7-9313-49EC-9EC8-19306ACDB535}" dt="2020-12-12T17:05:12.949" v="12300" actId="1076"/>
          <ac:spMkLst>
            <pc:docMk/>
            <pc:sldMk cId="3493589917" sldId="432"/>
            <ac:spMk id="45" creationId="{BF6B8D10-E91A-4971-BE40-451BDDB5B644}"/>
          </ac:spMkLst>
        </pc:spChg>
        <pc:spChg chg="add mod topLvl">
          <ac:chgData name="서 왕규" userId="3f7a72c4134ee0fa" providerId="LiveId" clId="{C1F776D7-9313-49EC-9EC8-19306ACDB535}" dt="2020-12-12T14:53:45.207" v="8857" actId="165"/>
          <ac:spMkLst>
            <pc:docMk/>
            <pc:sldMk cId="3493589917" sldId="432"/>
            <ac:spMk id="48" creationId="{FA1C06AD-37E3-45FC-B386-A2C315E5728E}"/>
          </ac:spMkLst>
        </pc:spChg>
        <pc:grpChg chg="add del mod">
          <ac:chgData name="서 왕규" userId="3f7a72c4134ee0fa" providerId="LiveId" clId="{C1F776D7-9313-49EC-9EC8-19306ACDB535}" dt="2020-12-12T07:48:08.810" v="2599" actId="165"/>
          <ac:grpSpMkLst>
            <pc:docMk/>
            <pc:sldMk cId="3493589917" sldId="432"/>
            <ac:grpSpMk id="14" creationId="{20641CBE-EC11-431F-8EB3-239123FA59F7}"/>
          </ac:grpSpMkLst>
        </pc:grpChg>
        <pc:grpChg chg="mod topLvl">
          <ac:chgData name="서 왕규" userId="3f7a72c4134ee0fa" providerId="LiveId" clId="{C1F776D7-9313-49EC-9EC8-19306ACDB535}" dt="2020-12-12T14:53:45.207" v="8857" actId="165"/>
          <ac:grpSpMkLst>
            <pc:docMk/>
            <pc:sldMk cId="3493589917" sldId="432"/>
            <ac:grpSpMk id="16" creationId="{AFA3ECBF-D69F-4697-A978-1ABE2F6856AF}"/>
          </ac:grpSpMkLst>
        </pc:grpChg>
        <pc:grpChg chg="add del mod">
          <ac:chgData name="서 왕규" userId="3f7a72c4134ee0fa" providerId="LiveId" clId="{C1F776D7-9313-49EC-9EC8-19306ACDB535}" dt="2020-12-12T08:23:45.339" v="2770" actId="165"/>
          <ac:grpSpMkLst>
            <pc:docMk/>
            <pc:sldMk cId="3493589917" sldId="432"/>
            <ac:grpSpMk id="38" creationId="{4CD09787-71DF-4F77-BF4B-611084EBD15D}"/>
          </ac:grpSpMkLst>
        </pc:grpChg>
        <pc:grpChg chg="add del mod">
          <ac:chgData name="서 왕규" userId="3f7a72c4134ee0fa" providerId="LiveId" clId="{C1F776D7-9313-49EC-9EC8-19306ACDB535}" dt="2020-12-12T14:53:45.207" v="8857" actId="165"/>
          <ac:grpSpMkLst>
            <pc:docMk/>
            <pc:sldMk cId="3493589917" sldId="432"/>
            <ac:grpSpMk id="49" creationId="{ACCE025F-A8A6-4485-8C1C-E93C6AB0DE0A}"/>
          </ac:grpSpMkLst>
        </pc:grpChg>
        <pc:graphicFrameChg chg="del">
          <ac:chgData name="서 왕규" userId="3f7a72c4134ee0fa" providerId="LiveId" clId="{C1F776D7-9313-49EC-9EC8-19306ACDB535}" dt="2020-12-12T07:03:04.750" v="2421" actId="478"/>
          <ac:graphicFrameMkLst>
            <pc:docMk/>
            <pc:sldMk cId="3493589917" sldId="432"/>
            <ac:graphicFrameMk id="4" creationId="{987DFB1B-52C6-4033-A4B7-5DFC76266F92}"/>
          </ac:graphicFrameMkLst>
        </pc:graphicFrameChg>
        <pc:graphicFrameChg chg="del">
          <ac:chgData name="서 왕규" userId="3f7a72c4134ee0fa" providerId="LiveId" clId="{C1F776D7-9313-49EC-9EC8-19306ACDB535}" dt="2020-12-12T07:03:05.780" v="2422" actId="478"/>
          <ac:graphicFrameMkLst>
            <pc:docMk/>
            <pc:sldMk cId="3493589917" sldId="432"/>
            <ac:graphicFrameMk id="20" creationId="{FA1CAE63-EA3A-4FA0-B3C0-53A6F80A6340}"/>
          </ac:graphicFrameMkLst>
        </pc:graphicFrameChg>
        <pc:picChg chg="add mod topLvl">
          <ac:chgData name="서 왕규" userId="3f7a72c4134ee0fa" providerId="LiveId" clId="{C1F776D7-9313-49EC-9EC8-19306ACDB535}" dt="2020-12-12T14:53:45.207" v="8857" actId="165"/>
          <ac:picMkLst>
            <pc:docMk/>
            <pc:sldMk cId="3493589917" sldId="432"/>
            <ac:picMk id="6" creationId="{8B083A55-7209-482B-BC13-70574F3FA0C0}"/>
          </ac:picMkLst>
        </pc:picChg>
        <pc:picChg chg="add mod topLvl">
          <ac:chgData name="서 왕규" userId="3f7a72c4134ee0fa" providerId="LiveId" clId="{C1F776D7-9313-49EC-9EC8-19306ACDB535}" dt="2020-12-12T14:53:45.207" v="8857" actId="165"/>
          <ac:picMkLst>
            <pc:docMk/>
            <pc:sldMk cId="3493589917" sldId="432"/>
            <ac:picMk id="8" creationId="{5CCEADCD-31AE-443A-964C-7363BA8DBA59}"/>
          </ac:picMkLst>
        </pc:picChg>
        <pc:picChg chg="add mod topLvl">
          <ac:chgData name="서 왕규" userId="3f7a72c4134ee0fa" providerId="LiveId" clId="{C1F776D7-9313-49EC-9EC8-19306ACDB535}" dt="2020-12-12T14:53:45.207" v="8857" actId="165"/>
          <ac:picMkLst>
            <pc:docMk/>
            <pc:sldMk cId="3493589917" sldId="432"/>
            <ac:picMk id="11" creationId="{96A365DC-0F26-4171-9653-6BB574EE6FE6}"/>
          </ac:picMkLst>
        </pc:picChg>
        <pc:picChg chg="add mod topLvl">
          <ac:chgData name="서 왕규" userId="3f7a72c4134ee0fa" providerId="LiveId" clId="{C1F776D7-9313-49EC-9EC8-19306ACDB535}" dt="2020-12-12T14:53:45.207" v="8857" actId="165"/>
          <ac:picMkLst>
            <pc:docMk/>
            <pc:sldMk cId="3493589917" sldId="432"/>
            <ac:picMk id="27" creationId="{52298B0A-ACC1-42F7-ADDF-CF49290376D0}"/>
          </ac:picMkLst>
        </pc:picChg>
        <pc:picChg chg="add mod topLvl">
          <ac:chgData name="서 왕규" userId="3f7a72c4134ee0fa" providerId="LiveId" clId="{C1F776D7-9313-49EC-9EC8-19306ACDB535}" dt="2020-12-12T14:53:45.207" v="8857" actId="165"/>
          <ac:picMkLst>
            <pc:docMk/>
            <pc:sldMk cId="3493589917" sldId="432"/>
            <ac:picMk id="29" creationId="{6B1B51DE-ACDF-484A-9E40-FDEA409FF524}"/>
          </ac:picMkLst>
        </pc:picChg>
        <pc:picChg chg="add mod topLvl">
          <ac:chgData name="서 왕규" userId="3f7a72c4134ee0fa" providerId="LiveId" clId="{C1F776D7-9313-49EC-9EC8-19306ACDB535}" dt="2020-12-12T14:53:45.207" v="8857" actId="165"/>
          <ac:picMkLst>
            <pc:docMk/>
            <pc:sldMk cId="3493589917" sldId="432"/>
            <ac:picMk id="31" creationId="{8472EAA6-70A0-4ADE-B6F9-36DE0433A76F}"/>
          </ac:picMkLst>
        </pc:picChg>
        <pc:picChg chg="add del mod">
          <ac:chgData name="서 왕규" userId="3f7a72c4134ee0fa" providerId="LiveId" clId="{C1F776D7-9313-49EC-9EC8-19306ACDB535}" dt="2020-12-12T14:52:41.449" v="8845" actId="478"/>
          <ac:picMkLst>
            <pc:docMk/>
            <pc:sldMk cId="3493589917" sldId="432"/>
            <ac:picMk id="40" creationId="{20B83834-D8B4-4700-9EF8-503794DE384B}"/>
          </ac:picMkLst>
        </pc:picChg>
        <pc:picChg chg="add mod ord">
          <ac:chgData name="서 왕규" userId="3f7a72c4134ee0fa" providerId="LiveId" clId="{C1F776D7-9313-49EC-9EC8-19306ACDB535}" dt="2020-12-12T14:53:33.850" v="8854" actId="167"/>
          <ac:picMkLst>
            <pc:docMk/>
            <pc:sldMk cId="3493589917" sldId="432"/>
            <ac:picMk id="51" creationId="{93EF514F-C57E-4731-9124-7F7FB06FDFB6}"/>
          </ac:picMkLst>
        </pc:picChg>
        <pc:cxnChg chg="add mod topLvl">
          <ac:chgData name="서 왕규" userId="3f7a72c4134ee0fa" providerId="LiveId" clId="{C1F776D7-9313-49EC-9EC8-19306ACDB535}" dt="2020-12-12T17:05:12.949" v="12300" actId="1076"/>
          <ac:cxnSpMkLst>
            <pc:docMk/>
            <pc:sldMk cId="3493589917" sldId="432"/>
            <ac:cxnSpMk id="47" creationId="{3DAAE101-29D5-418A-9BA7-08C9787C7715}"/>
          </ac:cxnSpMkLst>
        </pc:cxnChg>
      </pc:sldChg>
      <pc:sldChg chg="add del">
        <pc:chgData name="서 왕규" userId="3f7a72c4134ee0fa" providerId="LiveId" clId="{C1F776D7-9313-49EC-9EC8-19306ACDB535}" dt="2020-12-12T07:07:00.684" v="2477" actId="47"/>
        <pc:sldMkLst>
          <pc:docMk/>
          <pc:sldMk cId="534883831" sldId="433"/>
        </pc:sldMkLst>
      </pc:sldChg>
      <pc:sldChg chg="addSp delSp modSp add mod">
        <pc:chgData name="서 왕규" userId="3f7a72c4134ee0fa" providerId="LiveId" clId="{C1F776D7-9313-49EC-9EC8-19306ACDB535}" dt="2020-12-12T17:33:41.426" v="12707" actId="20577"/>
        <pc:sldMkLst>
          <pc:docMk/>
          <pc:sldMk cId="2742558243" sldId="433"/>
        </pc:sldMkLst>
        <pc:spChg chg="mod">
          <ac:chgData name="서 왕규" userId="3f7a72c4134ee0fa" providerId="LiveId" clId="{C1F776D7-9313-49EC-9EC8-19306ACDB535}" dt="2020-12-12T07:07:44.463" v="2503" actId="20577"/>
          <ac:spMkLst>
            <pc:docMk/>
            <pc:sldMk cId="2742558243" sldId="433"/>
            <ac:spMk id="2" creationId="{F817FE26-7B62-4AAE-A0FE-28509A4262ED}"/>
          </ac:spMkLst>
        </pc:spChg>
        <pc:spChg chg="add mod">
          <ac:chgData name="서 왕규" userId="3f7a72c4134ee0fa" providerId="LiveId" clId="{C1F776D7-9313-49EC-9EC8-19306ACDB535}" dt="2020-12-12T15:06:59.531" v="8903" actId="113"/>
          <ac:spMkLst>
            <pc:docMk/>
            <pc:sldMk cId="2742558243" sldId="433"/>
            <ac:spMk id="6" creationId="{1F31AD1D-7BCD-4E43-B2A4-F2A2E0C3FBE5}"/>
          </ac:spMkLst>
        </pc:spChg>
        <pc:spChg chg="add mod">
          <ac:chgData name="서 왕규" userId="3f7a72c4134ee0fa" providerId="LiveId" clId="{C1F776D7-9313-49EC-9EC8-19306ACDB535}" dt="2020-12-12T15:29:34.874" v="10040" actId="1076"/>
          <ac:spMkLst>
            <pc:docMk/>
            <pc:sldMk cId="2742558243" sldId="433"/>
            <ac:spMk id="7" creationId="{4D3B643D-83CC-45CF-A287-3CDBDF9B04AA}"/>
          </ac:spMkLst>
        </pc:spChg>
        <pc:spChg chg="add mod">
          <ac:chgData name="서 왕규" userId="3f7a72c4134ee0fa" providerId="LiveId" clId="{C1F776D7-9313-49EC-9EC8-19306ACDB535}" dt="2020-12-12T08:39:53.029" v="3575" actId="5793"/>
          <ac:spMkLst>
            <pc:docMk/>
            <pc:sldMk cId="2742558243" sldId="433"/>
            <ac:spMk id="8" creationId="{5A731281-9DA3-4B1D-A8C8-2971428F7C39}"/>
          </ac:spMkLst>
        </pc:spChg>
        <pc:spChg chg="mod">
          <ac:chgData name="서 왕규" userId="3f7a72c4134ee0fa" providerId="LiveId" clId="{C1F776D7-9313-49EC-9EC8-19306ACDB535}" dt="2020-12-12T08:43:36.458" v="3591" actId="20577"/>
          <ac:spMkLst>
            <pc:docMk/>
            <pc:sldMk cId="2742558243" sldId="433"/>
            <ac:spMk id="9" creationId="{78353727-6D3B-40E2-9801-1E026E2FDBDA}"/>
          </ac:spMkLst>
        </pc:spChg>
        <pc:spChg chg="add mod">
          <ac:chgData name="서 왕규" userId="3f7a72c4134ee0fa" providerId="LiveId" clId="{C1F776D7-9313-49EC-9EC8-19306ACDB535}" dt="2020-12-12T17:33:41.426" v="12707" actId="20577"/>
          <ac:spMkLst>
            <pc:docMk/>
            <pc:sldMk cId="2742558243" sldId="433"/>
            <ac:spMk id="12" creationId="{9C6B9884-5854-4177-846A-026B2004D851}"/>
          </ac:spMkLst>
        </pc:spChg>
        <pc:spChg chg="add mod ord">
          <ac:chgData name="서 왕규" userId="3f7a72c4134ee0fa" providerId="LiveId" clId="{C1F776D7-9313-49EC-9EC8-19306ACDB535}" dt="2020-12-12T08:39:41.008" v="3572" actId="1076"/>
          <ac:spMkLst>
            <pc:docMk/>
            <pc:sldMk cId="2742558243" sldId="433"/>
            <ac:spMk id="13" creationId="{74296377-33B5-467E-AF69-4521CE3E08B3}"/>
          </ac:spMkLst>
        </pc:spChg>
        <pc:spChg chg="add mod">
          <ac:chgData name="서 왕규" userId="3f7a72c4134ee0fa" providerId="LiveId" clId="{C1F776D7-9313-49EC-9EC8-19306ACDB535}" dt="2020-12-12T08:39:44.701" v="3573" actId="14100"/>
          <ac:spMkLst>
            <pc:docMk/>
            <pc:sldMk cId="2742558243" sldId="433"/>
            <ac:spMk id="14" creationId="{7428201D-2D5D-4149-AF2D-FD16352F58D3}"/>
          </ac:spMkLst>
        </pc:spChg>
        <pc:spChg chg="add del mod">
          <ac:chgData name="서 왕규" userId="3f7a72c4134ee0fa" providerId="LiveId" clId="{C1F776D7-9313-49EC-9EC8-19306ACDB535}" dt="2020-12-12T08:37:22.750" v="3449" actId="478"/>
          <ac:spMkLst>
            <pc:docMk/>
            <pc:sldMk cId="2742558243" sldId="433"/>
            <ac:spMk id="16" creationId="{41A0DC30-64A7-457F-AF51-DA8CCE92F40D}"/>
          </ac:spMkLst>
        </pc:spChg>
        <pc:spChg chg="add mod">
          <ac:chgData name="서 왕규" userId="3f7a72c4134ee0fa" providerId="LiveId" clId="{C1F776D7-9313-49EC-9EC8-19306ACDB535}" dt="2020-12-12T08:38:37.225" v="3557" actId="164"/>
          <ac:spMkLst>
            <pc:docMk/>
            <pc:sldMk cId="2742558243" sldId="433"/>
            <ac:spMk id="17" creationId="{EE6558A4-4808-4727-A559-7BCFD5E512FF}"/>
          </ac:spMkLst>
        </pc:spChg>
        <pc:grpChg chg="add mod">
          <ac:chgData name="서 왕규" userId="3f7a72c4134ee0fa" providerId="LiveId" clId="{C1F776D7-9313-49EC-9EC8-19306ACDB535}" dt="2020-12-12T08:39:26.573" v="3570" actId="14100"/>
          <ac:grpSpMkLst>
            <pc:docMk/>
            <pc:sldMk cId="2742558243" sldId="433"/>
            <ac:grpSpMk id="11" creationId="{B670D0E4-3F92-43D1-949D-509C5D5EED6B}"/>
          </ac:grpSpMkLst>
        </pc:grpChg>
        <pc:graphicFrameChg chg="add mod modGraphic">
          <ac:chgData name="서 왕규" userId="3f7a72c4134ee0fa" providerId="LiveId" clId="{C1F776D7-9313-49EC-9EC8-19306ACDB535}" dt="2020-12-12T14:49:49.770" v="8834"/>
          <ac:graphicFrameMkLst>
            <pc:docMk/>
            <pc:sldMk cId="2742558243" sldId="433"/>
            <ac:graphicFrameMk id="10" creationId="{FC6548D8-FB6A-42A4-8712-79D64F0D4712}"/>
          </ac:graphicFrameMkLst>
        </pc:graphicFrameChg>
        <pc:picChg chg="add mod ord">
          <ac:chgData name="서 왕규" userId="3f7a72c4134ee0fa" providerId="LiveId" clId="{C1F776D7-9313-49EC-9EC8-19306ACDB535}" dt="2020-12-12T08:39:14.286" v="3566" actId="1076"/>
          <ac:picMkLst>
            <pc:docMk/>
            <pc:sldMk cId="2742558243" sldId="433"/>
            <ac:picMk id="4" creationId="{2619AD40-FA62-43FA-BDF7-30795DFF1A71}"/>
          </ac:picMkLst>
        </pc:picChg>
      </pc:sldChg>
      <pc:sldChg chg="addSp delSp modSp add mod ord">
        <pc:chgData name="서 왕규" userId="3f7a72c4134ee0fa" providerId="LiveId" clId="{C1F776D7-9313-49EC-9EC8-19306ACDB535}" dt="2020-12-12T17:35:57.844" v="12743" actId="6549"/>
        <pc:sldMkLst>
          <pc:docMk/>
          <pc:sldMk cId="2229515545" sldId="434"/>
        </pc:sldMkLst>
        <pc:spChg chg="add mod">
          <ac:chgData name="서 왕규" userId="3f7a72c4134ee0fa" providerId="LiveId" clId="{C1F776D7-9313-49EC-9EC8-19306ACDB535}" dt="2020-12-12T13:25:44.723" v="7804" actId="1076"/>
          <ac:spMkLst>
            <pc:docMk/>
            <pc:sldMk cId="2229515545" sldId="434"/>
            <ac:spMk id="4" creationId="{38D75477-9F9A-499B-8036-36918498B82B}"/>
          </ac:spMkLst>
        </pc:spChg>
        <pc:spChg chg="add del mod">
          <ac:chgData name="서 왕규" userId="3f7a72c4134ee0fa" providerId="LiveId" clId="{C1F776D7-9313-49EC-9EC8-19306ACDB535}" dt="2020-12-12T08:44:18.461" v="3596" actId="478"/>
          <ac:spMkLst>
            <pc:docMk/>
            <pc:sldMk cId="2229515545" sldId="434"/>
            <ac:spMk id="6" creationId="{5A03381A-61C2-4D4B-8997-4519BEFD73F7}"/>
          </ac:spMkLst>
        </pc:spChg>
        <pc:spChg chg="add mod">
          <ac:chgData name="서 왕규" userId="3f7a72c4134ee0fa" providerId="LiveId" clId="{C1F776D7-9313-49EC-9EC8-19306ACDB535}" dt="2020-12-12T13:25:44.723" v="7804" actId="1076"/>
          <ac:spMkLst>
            <pc:docMk/>
            <pc:sldMk cId="2229515545" sldId="434"/>
            <ac:spMk id="7" creationId="{003974B4-88CB-453C-8B49-7875B3587969}"/>
          </ac:spMkLst>
        </pc:spChg>
        <pc:spChg chg="add mod">
          <ac:chgData name="서 왕규" userId="3f7a72c4134ee0fa" providerId="LiveId" clId="{C1F776D7-9313-49EC-9EC8-19306ACDB535}" dt="2020-12-12T13:25:44.723" v="7804" actId="1076"/>
          <ac:spMkLst>
            <pc:docMk/>
            <pc:sldMk cId="2229515545" sldId="434"/>
            <ac:spMk id="8" creationId="{512A1E99-0FCE-481B-9B18-C8F0758ED88E}"/>
          </ac:spMkLst>
        </pc:spChg>
        <pc:spChg chg="mod">
          <ac:chgData name="서 왕규" userId="3f7a72c4134ee0fa" providerId="LiveId" clId="{C1F776D7-9313-49EC-9EC8-19306ACDB535}" dt="2020-12-12T17:35:57.844" v="12743" actId="6549"/>
          <ac:spMkLst>
            <pc:docMk/>
            <pc:sldMk cId="2229515545" sldId="434"/>
            <ac:spMk id="9" creationId="{78353727-6D3B-40E2-9801-1E026E2FDBDA}"/>
          </ac:spMkLst>
        </pc:spChg>
        <pc:spChg chg="add mod">
          <ac:chgData name="서 왕규" userId="3f7a72c4134ee0fa" providerId="LiveId" clId="{C1F776D7-9313-49EC-9EC8-19306ACDB535}" dt="2020-12-12T13:25:44.723" v="7804" actId="1076"/>
          <ac:spMkLst>
            <pc:docMk/>
            <pc:sldMk cId="2229515545" sldId="434"/>
            <ac:spMk id="10" creationId="{E1497866-81D8-4C7D-884B-A0E6AB7F8795}"/>
          </ac:spMkLst>
        </pc:spChg>
        <pc:spChg chg="add mod">
          <ac:chgData name="서 왕규" userId="3f7a72c4134ee0fa" providerId="LiveId" clId="{C1F776D7-9313-49EC-9EC8-19306ACDB535}" dt="2020-12-12T13:25:44.723" v="7804" actId="1076"/>
          <ac:spMkLst>
            <pc:docMk/>
            <pc:sldMk cId="2229515545" sldId="434"/>
            <ac:spMk id="11" creationId="{C1DEAC98-1EF5-4167-AA6C-CE139A9C22B0}"/>
          </ac:spMkLst>
        </pc:spChg>
        <pc:spChg chg="add del mod">
          <ac:chgData name="서 왕규" userId="3f7a72c4134ee0fa" providerId="LiveId" clId="{C1F776D7-9313-49EC-9EC8-19306ACDB535}" dt="2020-12-12T12:40:08.341" v="7538" actId="478"/>
          <ac:spMkLst>
            <pc:docMk/>
            <pc:sldMk cId="2229515545" sldId="434"/>
            <ac:spMk id="12" creationId="{1F075A93-48DB-4882-9C2A-B4E738845E17}"/>
          </ac:spMkLst>
        </pc:spChg>
        <pc:spChg chg="add del">
          <ac:chgData name="서 왕규" userId="3f7a72c4134ee0fa" providerId="LiveId" clId="{C1F776D7-9313-49EC-9EC8-19306ACDB535}" dt="2020-12-12T12:21:48.886" v="6322" actId="22"/>
          <ac:spMkLst>
            <pc:docMk/>
            <pc:sldMk cId="2229515545" sldId="434"/>
            <ac:spMk id="13" creationId="{35B4860D-605A-445C-9C64-2C8DB005114C}"/>
          </ac:spMkLst>
        </pc:spChg>
        <pc:spChg chg="add del mod">
          <ac:chgData name="서 왕규" userId="3f7a72c4134ee0fa" providerId="LiveId" clId="{C1F776D7-9313-49EC-9EC8-19306ACDB535}" dt="2020-12-12T12:37:10.086" v="7068" actId="478"/>
          <ac:spMkLst>
            <pc:docMk/>
            <pc:sldMk cId="2229515545" sldId="434"/>
            <ac:spMk id="14" creationId="{4191439B-A858-42C7-8830-A6B4AD9B5671}"/>
          </ac:spMkLst>
        </pc:spChg>
        <pc:spChg chg="add mod">
          <ac:chgData name="서 왕규" userId="3f7a72c4134ee0fa" providerId="LiveId" clId="{C1F776D7-9313-49EC-9EC8-19306ACDB535}" dt="2020-12-12T17:29:11.558" v="12448"/>
          <ac:spMkLst>
            <pc:docMk/>
            <pc:sldMk cId="2229515545" sldId="434"/>
            <ac:spMk id="16" creationId="{C5CFB13E-8EF5-46C5-B86A-94DB061539C1}"/>
          </ac:spMkLst>
        </pc:spChg>
        <pc:spChg chg="add mod ord">
          <ac:chgData name="서 왕규" userId="3f7a72c4134ee0fa" providerId="LiveId" clId="{C1F776D7-9313-49EC-9EC8-19306ACDB535}" dt="2020-12-12T13:25:44.723" v="7804" actId="1076"/>
          <ac:spMkLst>
            <pc:docMk/>
            <pc:sldMk cId="2229515545" sldId="434"/>
            <ac:spMk id="17" creationId="{131C46DA-EAEE-4AA3-AE41-48AC07D18A51}"/>
          </ac:spMkLst>
        </pc:spChg>
        <pc:spChg chg="add mod ord">
          <ac:chgData name="서 왕규" userId="3f7a72c4134ee0fa" providerId="LiveId" clId="{C1F776D7-9313-49EC-9EC8-19306ACDB535}" dt="2020-12-12T13:25:44.723" v="7804" actId="1076"/>
          <ac:spMkLst>
            <pc:docMk/>
            <pc:sldMk cId="2229515545" sldId="434"/>
            <ac:spMk id="18" creationId="{55458AC2-3B14-4C23-96F2-B45B8F32CDEC}"/>
          </ac:spMkLst>
        </pc:spChg>
        <pc:spChg chg="add mod">
          <ac:chgData name="서 왕규" userId="3f7a72c4134ee0fa" providerId="LiveId" clId="{C1F776D7-9313-49EC-9EC8-19306ACDB535}" dt="2020-12-12T13:25:44.723" v="7804" actId="1076"/>
          <ac:spMkLst>
            <pc:docMk/>
            <pc:sldMk cId="2229515545" sldId="434"/>
            <ac:spMk id="19" creationId="{ADBDE01F-8726-4EAB-AE32-DEF52B1A60A0}"/>
          </ac:spMkLst>
        </pc:spChg>
      </pc:sldChg>
      <pc:sldChg chg="addSp delSp modSp add mod">
        <pc:chgData name="서 왕규" userId="3f7a72c4134ee0fa" providerId="LiveId" clId="{C1F776D7-9313-49EC-9EC8-19306ACDB535}" dt="2020-12-12T17:29:41.956" v="12488" actId="20577"/>
        <pc:sldMkLst>
          <pc:docMk/>
          <pc:sldMk cId="93023052" sldId="435"/>
        </pc:sldMkLst>
        <pc:spChg chg="del mod">
          <ac:chgData name="서 왕규" userId="3f7a72c4134ee0fa" providerId="LiveId" clId="{C1F776D7-9313-49EC-9EC8-19306ACDB535}" dt="2020-12-12T12:14:28.203" v="5656" actId="478"/>
          <ac:spMkLst>
            <pc:docMk/>
            <pc:sldMk cId="93023052" sldId="435"/>
            <ac:spMk id="7" creationId="{003974B4-88CB-453C-8B49-7875B3587969}"/>
          </ac:spMkLst>
        </pc:spChg>
        <pc:spChg chg="del mod">
          <ac:chgData name="서 왕규" userId="3f7a72c4134ee0fa" providerId="LiveId" clId="{C1F776D7-9313-49EC-9EC8-19306ACDB535}" dt="2020-12-12T12:23:19.288" v="6331" actId="478"/>
          <ac:spMkLst>
            <pc:docMk/>
            <pc:sldMk cId="93023052" sldId="435"/>
            <ac:spMk id="8" creationId="{512A1E99-0FCE-481B-9B18-C8F0758ED88E}"/>
          </ac:spMkLst>
        </pc:spChg>
        <pc:spChg chg="del">
          <ac:chgData name="서 왕규" userId="3f7a72c4134ee0fa" providerId="LiveId" clId="{C1F776D7-9313-49EC-9EC8-19306ACDB535}" dt="2020-12-12T12:47:43.764" v="7726" actId="478"/>
          <ac:spMkLst>
            <pc:docMk/>
            <pc:sldMk cId="93023052" sldId="435"/>
            <ac:spMk id="9" creationId="{78353727-6D3B-40E2-9801-1E026E2FDBDA}"/>
          </ac:spMkLst>
        </pc:spChg>
        <pc:spChg chg="del mod">
          <ac:chgData name="서 왕규" userId="3f7a72c4134ee0fa" providerId="LiveId" clId="{C1F776D7-9313-49EC-9EC8-19306ACDB535}" dt="2020-12-12T12:19:29.201" v="6191" actId="478"/>
          <ac:spMkLst>
            <pc:docMk/>
            <pc:sldMk cId="93023052" sldId="435"/>
            <ac:spMk id="10" creationId="{E1497866-81D8-4C7D-884B-A0E6AB7F8795}"/>
          </ac:spMkLst>
        </pc:spChg>
        <pc:spChg chg="mod">
          <ac:chgData name="서 왕규" userId="3f7a72c4134ee0fa" providerId="LiveId" clId="{C1F776D7-9313-49EC-9EC8-19306ACDB535}" dt="2020-12-12T17:29:41.956" v="12488" actId="20577"/>
          <ac:spMkLst>
            <pc:docMk/>
            <pc:sldMk cId="93023052" sldId="435"/>
            <ac:spMk id="11" creationId="{C1DEAC98-1EF5-4167-AA6C-CE139A9C22B0}"/>
          </ac:spMkLst>
        </pc:spChg>
        <pc:spChg chg="mod">
          <ac:chgData name="서 왕규" userId="3f7a72c4134ee0fa" providerId="LiveId" clId="{C1F776D7-9313-49EC-9EC8-19306ACDB535}" dt="2020-12-12T14:20:48.181" v="8379" actId="1076"/>
          <ac:spMkLst>
            <pc:docMk/>
            <pc:sldMk cId="93023052" sldId="435"/>
            <ac:spMk id="12" creationId="{1F075A93-48DB-4882-9C2A-B4E738845E17}"/>
          </ac:spMkLst>
        </pc:spChg>
        <pc:spChg chg="add del mod">
          <ac:chgData name="서 왕규" userId="3f7a72c4134ee0fa" providerId="LiveId" clId="{C1F776D7-9313-49EC-9EC8-19306ACDB535}" dt="2020-12-12T12:22:26.810" v="6328" actId="22"/>
          <ac:spMkLst>
            <pc:docMk/>
            <pc:sldMk cId="93023052" sldId="435"/>
            <ac:spMk id="13" creationId="{C84DE408-4B59-4E7B-8A78-99C65D28165F}"/>
          </ac:spMkLst>
        </pc:spChg>
        <pc:spChg chg="add mod">
          <ac:chgData name="서 왕규" userId="3f7a72c4134ee0fa" providerId="LiveId" clId="{C1F776D7-9313-49EC-9EC8-19306ACDB535}" dt="2020-12-12T15:22:40.060" v="9836" actId="14100"/>
          <ac:spMkLst>
            <pc:docMk/>
            <pc:sldMk cId="93023052" sldId="435"/>
            <ac:spMk id="14" creationId="{2C9235C5-998A-4827-8E72-A25A48AD7E42}"/>
          </ac:spMkLst>
        </pc:spChg>
        <pc:spChg chg="add mod">
          <ac:chgData name="서 왕규" userId="3f7a72c4134ee0fa" providerId="LiveId" clId="{C1F776D7-9313-49EC-9EC8-19306ACDB535}" dt="2020-12-12T14:26:15.807" v="8514" actId="1076"/>
          <ac:spMkLst>
            <pc:docMk/>
            <pc:sldMk cId="93023052" sldId="435"/>
            <ac:spMk id="16" creationId="{FC0BDBF9-DBF0-4E6A-8B6E-EB03EC1407AB}"/>
          </ac:spMkLst>
        </pc:spChg>
        <pc:spChg chg="add mod">
          <ac:chgData name="서 왕규" userId="3f7a72c4134ee0fa" providerId="LiveId" clId="{C1F776D7-9313-49EC-9EC8-19306ACDB535}" dt="2020-12-12T14:20:56.967" v="8381" actId="1076"/>
          <ac:spMkLst>
            <pc:docMk/>
            <pc:sldMk cId="93023052" sldId="435"/>
            <ac:spMk id="17" creationId="{5BF8A83B-CEFF-40D8-86F8-9EDA774F965D}"/>
          </ac:spMkLst>
        </pc:spChg>
        <pc:spChg chg="add del mod">
          <ac:chgData name="서 왕규" userId="3f7a72c4134ee0fa" providerId="LiveId" clId="{C1F776D7-9313-49EC-9EC8-19306ACDB535}" dt="2020-12-12T13:55:29.129" v="8025"/>
          <ac:spMkLst>
            <pc:docMk/>
            <pc:sldMk cId="93023052" sldId="435"/>
            <ac:spMk id="18" creationId="{04AEAA98-133A-496F-AEF6-3680C1111192}"/>
          </ac:spMkLst>
        </pc:spChg>
        <pc:spChg chg="add mod">
          <ac:chgData name="서 왕규" userId="3f7a72c4134ee0fa" providerId="LiveId" clId="{C1F776D7-9313-49EC-9EC8-19306ACDB535}" dt="2020-12-12T14:21:06.351" v="8386" actId="14100"/>
          <ac:spMkLst>
            <pc:docMk/>
            <pc:sldMk cId="93023052" sldId="435"/>
            <ac:spMk id="19" creationId="{2F615602-7B9E-4551-9078-0AC7A77DFF1C}"/>
          </ac:spMkLst>
        </pc:spChg>
        <pc:spChg chg="add mod">
          <ac:chgData name="서 왕규" userId="3f7a72c4134ee0fa" providerId="LiveId" clId="{C1F776D7-9313-49EC-9EC8-19306ACDB535}" dt="2020-12-12T14:24:02.041" v="8499" actId="20577"/>
          <ac:spMkLst>
            <pc:docMk/>
            <pc:sldMk cId="93023052" sldId="435"/>
            <ac:spMk id="20" creationId="{9D1805B2-12CB-4B92-9726-6E2F4975A18C}"/>
          </ac:spMkLst>
        </pc:spChg>
        <pc:graphicFrameChg chg="add mod modGraphic">
          <ac:chgData name="서 왕규" userId="3f7a72c4134ee0fa" providerId="LiveId" clId="{C1F776D7-9313-49EC-9EC8-19306ACDB535}" dt="2020-12-12T15:10:22.986" v="8951"/>
          <ac:graphicFrameMkLst>
            <pc:docMk/>
            <pc:sldMk cId="93023052" sldId="435"/>
            <ac:graphicFrameMk id="4" creationId="{48C3243B-B9D4-41EA-94AF-2849CBAB7128}"/>
          </ac:graphicFrameMkLst>
        </pc:graphicFrameChg>
        <pc:graphicFrameChg chg="add mod modGraphic">
          <ac:chgData name="서 왕규" userId="3f7a72c4134ee0fa" providerId="LiveId" clId="{C1F776D7-9313-49EC-9EC8-19306ACDB535}" dt="2020-12-12T15:22:23.699" v="9834" actId="207"/>
          <ac:graphicFrameMkLst>
            <pc:docMk/>
            <pc:sldMk cId="93023052" sldId="435"/>
            <ac:graphicFrameMk id="6" creationId="{CB9C323E-CE7D-416A-B534-9635B87828D5}"/>
          </ac:graphicFrameMkLst>
        </pc:graphicFrameChg>
      </pc:sldChg>
      <pc:sldChg chg="addSp delSp modSp add mod">
        <pc:chgData name="서 왕규" userId="3f7a72c4134ee0fa" providerId="LiveId" clId="{C1F776D7-9313-49EC-9EC8-19306ACDB535}" dt="2020-12-12T17:05:30.522" v="12307" actId="20577"/>
        <pc:sldMkLst>
          <pc:docMk/>
          <pc:sldMk cId="1001014685" sldId="436"/>
        </pc:sldMkLst>
        <pc:spChg chg="del">
          <ac:chgData name="서 왕규" userId="3f7a72c4134ee0fa" providerId="LiveId" clId="{C1F776D7-9313-49EC-9EC8-19306ACDB535}" dt="2020-12-12T15:30:13.245" v="10044" actId="478"/>
          <ac:spMkLst>
            <pc:docMk/>
            <pc:sldMk cId="1001014685" sldId="436"/>
            <ac:spMk id="13" creationId="{CE5DFE38-69C8-4714-AD45-ED1CFB66A2C0}"/>
          </ac:spMkLst>
        </pc:spChg>
        <pc:spChg chg="del mod">
          <ac:chgData name="서 왕규" userId="3f7a72c4134ee0fa" providerId="LiveId" clId="{C1F776D7-9313-49EC-9EC8-19306ACDB535}" dt="2020-12-12T15:30:16.474" v="10046" actId="478"/>
          <ac:spMkLst>
            <pc:docMk/>
            <pc:sldMk cId="1001014685" sldId="436"/>
            <ac:spMk id="19" creationId="{6CF2F376-1F07-4992-82DD-47828627B926}"/>
          </ac:spMkLst>
        </pc:spChg>
        <pc:spChg chg="add mod">
          <ac:chgData name="서 왕규" userId="3f7a72c4134ee0fa" providerId="LiveId" clId="{C1F776D7-9313-49EC-9EC8-19306ACDB535}" dt="2020-12-12T16:27:39.246" v="11014" actId="1076"/>
          <ac:spMkLst>
            <pc:docMk/>
            <pc:sldMk cId="1001014685" sldId="436"/>
            <ac:spMk id="23" creationId="{FFE464B8-78E8-4CE9-B015-57BD418CB42B}"/>
          </ac:spMkLst>
        </pc:spChg>
        <pc:spChg chg="del">
          <ac:chgData name="서 왕규" userId="3f7a72c4134ee0fa" providerId="LiveId" clId="{C1F776D7-9313-49EC-9EC8-19306ACDB535}" dt="2020-12-12T15:30:22.979" v="10053" actId="478"/>
          <ac:spMkLst>
            <pc:docMk/>
            <pc:sldMk cId="1001014685" sldId="436"/>
            <ac:spMk id="24" creationId="{7862C1FD-14A0-4629-9549-867BB164AD52}"/>
          </ac:spMkLst>
        </pc:spChg>
        <pc:spChg chg="del">
          <ac:chgData name="서 왕규" userId="3f7a72c4134ee0fa" providerId="LiveId" clId="{C1F776D7-9313-49EC-9EC8-19306ACDB535}" dt="2020-12-12T15:30:22.610" v="10052" actId="478"/>
          <ac:spMkLst>
            <pc:docMk/>
            <pc:sldMk cId="1001014685" sldId="436"/>
            <ac:spMk id="25" creationId="{B64C41D7-7AEF-4301-B693-94FD90FBB81C}"/>
          </ac:spMkLst>
        </pc:spChg>
        <pc:spChg chg="add mod ord">
          <ac:chgData name="서 왕규" userId="3f7a72c4134ee0fa" providerId="LiveId" clId="{C1F776D7-9313-49EC-9EC8-19306ACDB535}" dt="2020-12-12T16:25:57.513" v="10842" actId="14100"/>
          <ac:spMkLst>
            <pc:docMk/>
            <pc:sldMk cId="1001014685" sldId="436"/>
            <ac:spMk id="26" creationId="{79A85A0F-5D93-4BB0-889C-53656381BA63}"/>
          </ac:spMkLst>
        </pc:spChg>
        <pc:spChg chg="add mod">
          <ac:chgData name="서 왕규" userId="3f7a72c4134ee0fa" providerId="LiveId" clId="{C1F776D7-9313-49EC-9EC8-19306ACDB535}" dt="2020-12-12T16:25:10.193" v="10800" actId="1076"/>
          <ac:spMkLst>
            <pc:docMk/>
            <pc:sldMk cId="1001014685" sldId="436"/>
            <ac:spMk id="27" creationId="{57C71D3A-AA1F-48C1-8DC9-5C450BF7EE5F}"/>
          </ac:spMkLst>
        </pc:spChg>
        <pc:spChg chg="del">
          <ac:chgData name="서 왕규" userId="3f7a72c4134ee0fa" providerId="LiveId" clId="{C1F776D7-9313-49EC-9EC8-19306ACDB535}" dt="2020-12-12T15:30:20.354" v="10049" actId="478"/>
          <ac:spMkLst>
            <pc:docMk/>
            <pc:sldMk cId="1001014685" sldId="436"/>
            <ac:spMk id="28" creationId="{43A73F77-6579-4DE0-AE46-CFF3E695C320}"/>
          </ac:spMkLst>
        </pc:spChg>
        <pc:spChg chg="add mod">
          <ac:chgData name="서 왕규" userId="3f7a72c4134ee0fa" providerId="LiveId" clId="{C1F776D7-9313-49EC-9EC8-19306ACDB535}" dt="2020-12-12T16:24:55.419" v="10795" actId="20577"/>
          <ac:spMkLst>
            <pc:docMk/>
            <pc:sldMk cId="1001014685" sldId="436"/>
            <ac:spMk id="29" creationId="{C73A6284-A6E3-4761-B523-7C2A588D6D9C}"/>
          </ac:spMkLst>
        </pc:spChg>
        <pc:spChg chg="del">
          <ac:chgData name="서 왕규" userId="3f7a72c4134ee0fa" providerId="LiveId" clId="{C1F776D7-9313-49EC-9EC8-19306ACDB535}" dt="2020-12-12T15:30:28.578" v="10060" actId="478"/>
          <ac:spMkLst>
            <pc:docMk/>
            <pc:sldMk cId="1001014685" sldId="436"/>
            <ac:spMk id="30" creationId="{66FB4C13-E9A1-4E8D-B086-E3BAC3EDF7C6}"/>
          </ac:spMkLst>
        </pc:spChg>
        <pc:spChg chg="add mod">
          <ac:chgData name="서 왕규" userId="3f7a72c4134ee0fa" providerId="LiveId" clId="{C1F776D7-9313-49EC-9EC8-19306ACDB535}" dt="2020-12-12T17:05:30.522" v="12307" actId="20577"/>
          <ac:spMkLst>
            <pc:docMk/>
            <pc:sldMk cId="1001014685" sldId="436"/>
            <ac:spMk id="31" creationId="{09B480DF-EE22-4A5E-B760-D30F81B9A265}"/>
          </ac:spMkLst>
        </pc:spChg>
        <pc:spChg chg="del">
          <ac:chgData name="서 왕규" userId="3f7a72c4134ee0fa" providerId="LiveId" clId="{C1F776D7-9313-49EC-9EC8-19306ACDB535}" dt="2020-12-12T15:30:24.150" v="10055" actId="478"/>
          <ac:spMkLst>
            <pc:docMk/>
            <pc:sldMk cId="1001014685" sldId="436"/>
            <ac:spMk id="32" creationId="{E77C7BB9-755F-4CCA-B64D-407DC2A0682E}"/>
          </ac:spMkLst>
        </pc:spChg>
        <pc:spChg chg="del">
          <ac:chgData name="서 왕규" userId="3f7a72c4134ee0fa" providerId="LiveId" clId="{C1F776D7-9313-49EC-9EC8-19306ACDB535}" dt="2020-12-12T15:30:25.875" v="10057" actId="478"/>
          <ac:spMkLst>
            <pc:docMk/>
            <pc:sldMk cId="1001014685" sldId="436"/>
            <ac:spMk id="33" creationId="{9D4C3EF6-676C-421E-AAD3-4B3DA7626CBF}"/>
          </ac:spMkLst>
        </pc:spChg>
        <pc:spChg chg="add mod">
          <ac:chgData name="서 왕규" userId="3f7a72c4134ee0fa" providerId="LiveId" clId="{C1F776D7-9313-49EC-9EC8-19306ACDB535}" dt="2020-12-12T16:24:58.322" v="10797" actId="20577"/>
          <ac:spMkLst>
            <pc:docMk/>
            <pc:sldMk cId="1001014685" sldId="436"/>
            <ac:spMk id="34" creationId="{4E09658C-D383-4650-BB29-ED0EB7C84C88}"/>
          </ac:spMkLst>
        </pc:spChg>
        <pc:spChg chg="del">
          <ac:chgData name="서 왕규" userId="3f7a72c4134ee0fa" providerId="LiveId" clId="{C1F776D7-9313-49EC-9EC8-19306ACDB535}" dt="2020-12-12T15:30:26.884" v="10059" actId="478"/>
          <ac:spMkLst>
            <pc:docMk/>
            <pc:sldMk cId="1001014685" sldId="436"/>
            <ac:spMk id="36" creationId="{7065DA53-2BAF-4EEA-A2DA-51CE148F373C}"/>
          </ac:spMkLst>
        </pc:spChg>
        <pc:spChg chg="del">
          <ac:chgData name="서 왕규" userId="3f7a72c4134ee0fa" providerId="LiveId" clId="{C1F776D7-9313-49EC-9EC8-19306ACDB535}" dt="2020-12-12T15:30:21.937" v="10051" actId="478"/>
          <ac:spMkLst>
            <pc:docMk/>
            <pc:sldMk cId="1001014685" sldId="436"/>
            <ac:spMk id="39" creationId="{3BC0F396-3A32-466F-9ADE-CA5FFC2E62C7}"/>
          </ac:spMkLst>
        </pc:spChg>
        <pc:spChg chg="del">
          <ac:chgData name="서 왕규" userId="3f7a72c4134ee0fa" providerId="LiveId" clId="{C1F776D7-9313-49EC-9EC8-19306ACDB535}" dt="2020-12-12T15:30:18.266" v="10047" actId="478"/>
          <ac:spMkLst>
            <pc:docMk/>
            <pc:sldMk cId="1001014685" sldId="436"/>
            <ac:spMk id="40" creationId="{0CF069C7-4EA3-4048-AFD3-6F6F62851634}"/>
          </ac:spMkLst>
        </pc:spChg>
        <pc:spChg chg="del">
          <ac:chgData name="서 왕규" userId="3f7a72c4134ee0fa" providerId="LiveId" clId="{C1F776D7-9313-49EC-9EC8-19306ACDB535}" dt="2020-12-12T15:30:24.650" v="10056" actId="478"/>
          <ac:spMkLst>
            <pc:docMk/>
            <pc:sldMk cId="1001014685" sldId="436"/>
            <ac:spMk id="41" creationId="{BF1B5EDB-1849-4A1E-85C3-DDCAAE170745}"/>
          </ac:spMkLst>
        </pc:spChg>
        <pc:spChg chg="add del mod">
          <ac:chgData name="서 왕규" userId="3f7a72c4134ee0fa" providerId="LiveId" clId="{C1F776D7-9313-49EC-9EC8-19306ACDB535}" dt="2020-12-12T16:27:29.533" v="11012" actId="478"/>
          <ac:spMkLst>
            <pc:docMk/>
            <pc:sldMk cId="1001014685" sldId="436"/>
            <ac:spMk id="42" creationId="{2EB3EF96-6A8A-4FDA-A20D-F31E2760A26C}"/>
          </ac:spMkLst>
        </pc:spChg>
        <pc:graphicFrameChg chg="add mod modGraphic">
          <ac:chgData name="서 왕규" userId="3f7a72c4134ee0fa" providerId="LiveId" clId="{C1F776D7-9313-49EC-9EC8-19306ACDB535}" dt="2020-12-12T16:27:32.824" v="11013" actId="14100"/>
          <ac:graphicFrameMkLst>
            <pc:docMk/>
            <pc:sldMk cId="1001014685" sldId="436"/>
            <ac:graphicFrameMk id="3" creationId="{6C49C312-C102-4240-90A7-FDE4FB1E1084}"/>
          </ac:graphicFrameMkLst>
        </pc:graphicFrameChg>
        <pc:picChg chg="del">
          <ac:chgData name="서 왕규" userId="3f7a72c4134ee0fa" providerId="LiveId" clId="{C1F776D7-9313-49EC-9EC8-19306ACDB535}" dt="2020-12-12T15:30:26.393" v="10058" actId="478"/>
          <ac:picMkLst>
            <pc:docMk/>
            <pc:sldMk cId="1001014685" sldId="436"/>
            <ac:picMk id="6" creationId="{186037EE-714C-4A7B-BC7F-6055186BA15C}"/>
          </ac:picMkLst>
        </pc:picChg>
        <pc:picChg chg="add mod">
          <ac:chgData name="서 왕규" userId="3f7a72c4134ee0fa" providerId="LiveId" clId="{C1F776D7-9313-49EC-9EC8-19306ACDB535}" dt="2020-12-12T16:24:23.557" v="10784" actId="1076"/>
          <ac:picMkLst>
            <pc:docMk/>
            <pc:sldMk cId="1001014685" sldId="436"/>
            <ac:picMk id="7" creationId="{9B7ED4C6-F1B1-4DDD-8F81-56834EF42E71}"/>
          </ac:picMkLst>
        </pc:picChg>
        <pc:picChg chg="del">
          <ac:chgData name="서 왕규" userId="3f7a72c4134ee0fa" providerId="LiveId" clId="{C1F776D7-9313-49EC-9EC8-19306ACDB535}" dt="2020-12-12T15:30:20.794" v="10050" actId="478"/>
          <ac:picMkLst>
            <pc:docMk/>
            <pc:sldMk cId="1001014685" sldId="436"/>
            <ac:picMk id="8" creationId="{7D46CDBB-97A8-4B2B-8043-FED9DF38E1F0}"/>
          </ac:picMkLst>
        </pc:picChg>
        <pc:picChg chg="del">
          <ac:chgData name="서 왕규" userId="3f7a72c4134ee0fa" providerId="LiveId" clId="{C1F776D7-9313-49EC-9EC8-19306ACDB535}" dt="2020-12-12T15:30:23.623" v="10054" actId="478"/>
          <ac:picMkLst>
            <pc:docMk/>
            <pc:sldMk cId="1001014685" sldId="436"/>
            <ac:picMk id="35" creationId="{C721BC8D-1538-49BB-B185-D4304DA16EA8}"/>
          </ac:picMkLst>
        </pc:picChg>
        <pc:picChg chg="add mod">
          <ac:chgData name="서 왕규" userId="3f7a72c4134ee0fa" providerId="LiveId" clId="{C1F776D7-9313-49EC-9EC8-19306ACDB535}" dt="2020-12-12T16:24:42.577" v="10792" actId="1076"/>
          <ac:picMkLst>
            <pc:docMk/>
            <pc:sldMk cId="1001014685" sldId="436"/>
            <ac:picMk id="37" creationId="{236D3840-3A9C-41AC-BD7E-124EF2723B5E}"/>
          </ac:picMkLst>
        </pc:picChg>
        <pc:picChg chg="del">
          <ac:chgData name="서 왕규" userId="3f7a72c4134ee0fa" providerId="LiveId" clId="{C1F776D7-9313-49EC-9EC8-19306ACDB535}" dt="2020-12-12T15:30:18.864" v="10048" actId="478"/>
          <ac:picMkLst>
            <pc:docMk/>
            <pc:sldMk cId="1001014685" sldId="436"/>
            <ac:picMk id="38" creationId="{4E7DCEEF-D4E5-40B6-8D05-E6322F981CBA}"/>
          </ac:picMkLst>
        </pc:picChg>
      </pc:sldChg>
      <pc:sldChg chg="addSp delSp modSp add mod">
        <pc:chgData name="서 왕규" userId="3f7a72c4134ee0fa" providerId="LiveId" clId="{C1F776D7-9313-49EC-9EC8-19306ACDB535}" dt="2020-12-12T17:26:04.425" v="12416" actId="14100"/>
        <pc:sldMkLst>
          <pc:docMk/>
          <pc:sldMk cId="3367143207" sldId="437"/>
        </pc:sldMkLst>
        <pc:spChg chg="add del">
          <ac:chgData name="서 왕규" userId="3f7a72c4134ee0fa" providerId="LiveId" clId="{C1F776D7-9313-49EC-9EC8-19306ACDB535}" dt="2020-12-12T16:53:31.803" v="11436" actId="478"/>
          <ac:spMkLst>
            <pc:docMk/>
            <pc:sldMk cId="3367143207" sldId="437"/>
            <ac:spMk id="20" creationId="{CAFCC050-433A-4A5F-8EF1-3DD4C8BF4CA7}"/>
          </ac:spMkLst>
        </pc:spChg>
        <pc:spChg chg="del">
          <ac:chgData name="서 왕규" userId="3f7a72c4134ee0fa" providerId="LiveId" clId="{C1F776D7-9313-49EC-9EC8-19306ACDB535}" dt="2020-12-12T16:35:48.084" v="11022" actId="478"/>
          <ac:spMkLst>
            <pc:docMk/>
            <pc:sldMk cId="3367143207" sldId="437"/>
            <ac:spMk id="23" creationId="{FFE464B8-78E8-4CE9-B015-57BD418CB42B}"/>
          </ac:spMkLst>
        </pc:spChg>
        <pc:spChg chg="add mod">
          <ac:chgData name="서 왕규" userId="3f7a72c4134ee0fa" providerId="LiveId" clId="{C1F776D7-9313-49EC-9EC8-19306ACDB535}" dt="2020-12-12T16:55:24.874" v="11490" actId="1076"/>
          <ac:spMkLst>
            <pc:docMk/>
            <pc:sldMk cId="3367143207" sldId="437"/>
            <ac:spMk id="24" creationId="{21994B3C-EEDA-4225-AB1B-ED0209602E7C}"/>
          </ac:spMkLst>
        </pc:spChg>
        <pc:spChg chg="add del mod">
          <ac:chgData name="서 왕규" userId="3f7a72c4134ee0fa" providerId="LiveId" clId="{C1F776D7-9313-49EC-9EC8-19306ACDB535}" dt="2020-12-12T16:40:11.996" v="11085" actId="478"/>
          <ac:spMkLst>
            <pc:docMk/>
            <pc:sldMk cId="3367143207" sldId="437"/>
            <ac:spMk id="25" creationId="{8CA19E12-5118-41F9-B615-3905A4841B4C}"/>
          </ac:spMkLst>
        </pc:spChg>
        <pc:spChg chg="mod">
          <ac:chgData name="서 왕규" userId="3f7a72c4134ee0fa" providerId="LiveId" clId="{C1F776D7-9313-49EC-9EC8-19306ACDB535}" dt="2020-12-12T16:41:48.082" v="11119" actId="14100"/>
          <ac:spMkLst>
            <pc:docMk/>
            <pc:sldMk cId="3367143207" sldId="437"/>
            <ac:spMk id="26" creationId="{79A85A0F-5D93-4BB0-889C-53656381BA63}"/>
          </ac:spMkLst>
        </pc:spChg>
        <pc:spChg chg="del mod">
          <ac:chgData name="서 왕규" userId="3f7a72c4134ee0fa" providerId="LiveId" clId="{C1F776D7-9313-49EC-9EC8-19306ACDB535}" dt="2020-12-12T16:35:46.908" v="11021" actId="478"/>
          <ac:spMkLst>
            <pc:docMk/>
            <pc:sldMk cId="3367143207" sldId="437"/>
            <ac:spMk id="27" creationId="{57C71D3A-AA1F-48C1-8DC9-5C450BF7EE5F}"/>
          </ac:spMkLst>
        </pc:spChg>
        <pc:spChg chg="add mod ord">
          <ac:chgData name="서 왕규" userId="3f7a72c4134ee0fa" providerId="LiveId" clId="{C1F776D7-9313-49EC-9EC8-19306ACDB535}" dt="2020-12-12T16:42:47.762" v="11144" actId="1076"/>
          <ac:spMkLst>
            <pc:docMk/>
            <pc:sldMk cId="3367143207" sldId="437"/>
            <ac:spMk id="28" creationId="{54DD1426-3083-4AD9-8B9A-A13288347F85}"/>
          </ac:spMkLst>
        </pc:spChg>
        <pc:spChg chg="del mod">
          <ac:chgData name="서 왕규" userId="3f7a72c4134ee0fa" providerId="LiveId" clId="{C1F776D7-9313-49EC-9EC8-19306ACDB535}" dt="2020-12-12T17:25:52.807" v="12411" actId="478"/>
          <ac:spMkLst>
            <pc:docMk/>
            <pc:sldMk cId="3367143207" sldId="437"/>
            <ac:spMk id="29" creationId="{C73A6284-A6E3-4761-B523-7C2A588D6D9C}"/>
          </ac:spMkLst>
        </pc:spChg>
        <pc:spChg chg="add mod ord">
          <ac:chgData name="서 왕규" userId="3f7a72c4134ee0fa" providerId="LiveId" clId="{C1F776D7-9313-49EC-9EC8-19306ACDB535}" dt="2020-12-12T16:41:48.082" v="11119" actId="14100"/>
          <ac:spMkLst>
            <pc:docMk/>
            <pc:sldMk cId="3367143207" sldId="437"/>
            <ac:spMk id="30" creationId="{E127B891-78DC-4836-BBF6-654E367312F9}"/>
          </ac:spMkLst>
        </pc:spChg>
        <pc:spChg chg="del">
          <ac:chgData name="서 왕규" userId="3f7a72c4134ee0fa" providerId="LiveId" clId="{C1F776D7-9313-49EC-9EC8-19306ACDB535}" dt="2020-12-12T16:40:59.337" v="11103" actId="478"/>
          <ac:spMkLst>
            <pc:docMk/>
            <pc:sldMk cId="3367143207" sldId="437"/>
            <ac:spMk id="31" creationId="{09B480DF-EE22-4A5E-B760-D30F81B9A265}"/>
          </ac:spMkLst>
        </pc:spChg>
        <pc:spChg chg="add mod ord">
          <ac:chgData name="서 왕규" userId="3f7a72c4134ee0fa" providerId="LiveId" clId="{C1F776D7-9313-49EC-9EC8-19306ACDB535}" dt="2020-12-12T16:41:48.082" v="11119" actId="14100"/>
          <ac:spMkLst>
            <pc:docMk/>
            <pc:sldMk cId="3367143207" sldId="437"/>
            <ac:spMk id="32" creationId="{7097E5D4-9FC9-4CC9-9C2C-C220B596CF0A}"/>
          </ac:spMkLst>
        </pc:spChg>
        <pc:spChg chg="add mod ord">
          <ac:chgData name="서 왕규" userId="3f7a72c4134ee0fa" providerId="LiveId" clId="{C1F776D7-9313-49EC-9EC8-19306ACDB535}" dt="2020-12-12T16:42:12.520" v="11126" actId="1076"/>
          <ac:spMkLst>
            <pc:docMk/>
            <pc:sldMk cId="3367143207" sldId="437"/>
            <ac:spMk id="33" creationId="{677CC069-B8A4-4A2D-BC5D-E766107C1D2E}"/>
          </ac:spMkLst>
        </pc:spChg>
        <pc:spChg chg="del">
          <ac:chgData name="서 왕규" userId="3f7a72c4134ee0fa" providerId="LiveId" clId="{C1F776D7-9313-49EC-9EC8-19306ACDB535}" dt="2020-12-12T17:25:54.711" v="12412" actId="478"/>
          <ac:spMkLst>
            <pc:docMk/>
            <pc:sldMk cId="3367143207" sldId="437"/>
            <ac:spMk id="34" creationId="{4E09658C-D383-4650-BB29-ED0EB7C84C88}"/>
          </ac:spMkLst>
        </pc:spChg>
        <pc:spChg chg="add mod">
          <ac:chgData name="서 왕규" userId="3f7a72c4134ee0fa" providerId="LiveId" clId="{C1F776D7-9313-49EC-9EC8-19306ACDB535}" dt="2020-12-12T16:43:02.100" v="11150" actId="1076"/>
          <ac:spMkLst>
            <pc:docMk/>
            <pc:sldMk cId="3367143207" sldId="437"/>
            <ac:spMk id="35" creationId="{5CC54E9F-6FFE-4685-BEC8-79FD9B6F4365}"/>
          </ac:spMkLst>
        </pc:spChg>
        <pc:spChg chg="add mod">
          <ac:chgData name="서 왕규" userId="3f7a72c4134ee0fa" providerId="LiveId" clId="{C1F776D7-9313-49EC-9EC8-19306ACDB535}" dt="2020-12-12T16:43:04.439" v="11152" actId="20577"/>
          <ac:spMkLst>
            <pc:docMk/>
            <pc:sldMk cId="3367143207" sldId="437"/>
            <ac:spMk id="36" creationId="{95539AA2-E313-4811-A5B5-7D2E9DF36975}"/>
          </ac:spMkLst>
        </pc:spChg>
        <pc:spChg chg="add mod">
          <ac:chgData name="서 왕규" userId="3f7a72c4134ee0fa" providerId="LiveId" clId="{C1F776D7-9313-49EC-9EC8-19306ACDB535}" dt="2020-12-12T16:43:06.846" v="11154" actId="20577"/>
          <ac:spMkLst>
            <pc:docMk/>
            <pc:sldMk cId="3367143207" sldId="437"/>
            <ac:spMk id="38" creationId="{939E3D11-1E20-4CC7-922C-4D82F5BD9F7F}"/>
          </ac:spMkLst>
        </pc:spChg>
        <pc:spChg chg="add mod">
          <ac:chgData name="서 왕규" userId="3f7a72c4134ee0fa" providerId="LiveId" clId="{C1F776D7-9313-49EC-9EC8-19306ACDB535}" dt="2020-12-12T16:43:10.558" v="11158" actId="20577"/>
          <ac:spMkLst>
            <pc:docMk/>
            <pc:sldMk cId="3367143207" sldId="437"/>
            <ac:spMk id="39" creationId="{DEB11B8E-454E-4D51-8D3A-380C8D8C5B99}"/>
          </ac:spMkLst>
        </pc:spChg>
        <pc:spChg chg="add mod">
          <ac:chgData name="서 왕규" userId="3f7a72c4134ee0fa" providerId="LiveId" clId="{C1F776D7-9313-49EC-9EC8-19306ACDB535}" dt="2020-12-12T16:43:12.910" v="11160" actId="20577"/>
          <ac:spMkLst>
            <pc:docMk/>
            <pc:sldMk cId="3367143207" sldId="437"/>
            <ac:spMk id="40" creationId="{C7D26080-D180-4E1C-AD58-C2722C312813}"/>
          </ac:spMkLst>
        </pc:spChg>
        <pc:spChg chg="add mod">
          <ac:chgData name="서 왕규" userId="3f7a72c4134ee0fa" providerId="LiveId" clId="{C1F776D7-9313-49EC-9EC8-19306ACDB535}" dt="2020-12-12T17:26:04.425" v="12416" actId="14100"/>
          <ac:spMkLst>
            <pc:docMk/>
            <pc:sldMk cId="3367143207" sldId="437"/>
            <ac:spMk id="41" creationId="{807F76E8-EF9B-43AD-9CE2-81F29D68587C}"/>
          </ac:spMkLst>
        </pc:spChg>
        <pc:spChg chg="add mod">
          <ac:chgData name="서 왕규" userId="3f7a72c4134ee0fa" providerId="LiveId" clId="{C1F776D7-9313-49EC-9EC8-19306ACDB535}" dt="2020-12-12T17:04:19.222" v="12297" actId="14100"/>
          <ac:spMkLst>
            <pc:docMk/>
            <pc:sldMk cId="3367143207" sldId="437"/>
            <ac:spMk id="42" creationId="{4F9B53DB-80BD-4B0E-AF46-86B0E3246F5C}"/>
          </ac:spMkLst>
        </pc:spChg>
        <pc:spChg chg="add mod">
          <ac:chgData name="서 왕규" userId="3f7a72c4134ee0fa" providerId="LiveId" clId="{C1F776D7-9313-49EC-9EC8-19306ACDB535}" dt="2020-12-12T16:53:59.759" v="11439" actId="1076"/>
          <ac:spMkLst>
            <pc:docMk/>
            <pc:sldMk cId="3367143207" sldId="437"/>
            <ac:spMk id="43" creationId="{356EEDF6-BE3D-4466-A0C4-3E1EC48340C5}"/>
          </ac:spMkLst>
        </pc:spChg>
        <pc:graphicFrameChg chg="del">
          <ac:chgData name="서 왕규" userId="3f7a72c4134ee0fa" providerId="LiveId" clId="{C1F776D7-9313-49EC-9EC8-19306ACDB535}" dt="2020-12-12T16:28:30.941" v="11019" actId="478"/>
          <ac:graphicFrameMkLst>
            <pc:docMk/>
            <pc:sldMk cId="3367143207" sldId="437"/>
            <ac:graphicFrameMk id="3" creationId="{6C49C312-C102-4240-90A7-FDE4FB1E1084}"/>
          </ac:graphicFrameMkLst>
        </pc:graphicFrameChg>
        <pc:picChg chg="add mod">
          <ac:chgData name="서 왕규" userId="3f7a72c4134ee0fa" providerId="LiveId" clId="{C1F776D7-9313-49EC-9EC8-19306ACDB535}" dt="2020-12-12T16:54:02.744" v="11441" actId="1076"/>
          <ac:picMkLst>
            <pc:docMk/>
            <pc:sldMk cId="3367143207" sldId="437"/>
            <ac:picMk id="6" creationId="{C5590AA6-4D79-4597-9E14-BA070840395A}"/>
          </ac:picMkLst>
        </pc:picChg>
        <pc:picChg chg="del">
          <ac:chgData name="서 왕규" userId="3f7a72c4134ee0fa" providerId="LiveId" clId="{C1F776D7-9313-49EC-9EC8-19306ACDB535}" dt="2020-12-12T16:35:48.472" v="11023" actId="478"/>
          <ac:picMkLst>
            <pc:docMk/>
            <pc:sldMk cId="3367143207" sldId="437"/>
            <ac:picMk id="7" creationId="{9B7ED4C6-F1B1-4DDD-8F81-56834EF42E71}"/>
          </ac:picMkLst>
        </pc:picChg>
        <pc:picChg chg="add del mod">
          <ac:chgData name="서 왕규" userId="3f7a72c4134ee0fa" providerId="LiveId" clId="{C1F776D7-9313-49EC-9EC8-19306ACDB535}" dt="2020-12-12T16:46:51.313" v="11270" actId="478"/>
          <ac:picMkLst>
            <pc:docMk/>
            <pc:sldMk cId="3367143207" sldId="437"/>
            <ac:picMk id="10" creationId="{B4B9072B-5182-4B1D-AD16-3330F3547ABE}"/>
          </ac:picMkLst>
        </pc:picChg>
        <pc:picChg chg="add mod">
          <ac:chgData name="서 왕규" userId="3f7a72c4134ee0fa" providerId="LiveId" clId="{C1F776D7-9313-49EC-9EC8-19306ACDB535}" dt="2020-12-12T16:41:59.661" v="11122" actId="1076"/>
          <ac:picMkLst>
            <pc:docMk/>
            <pc:sldMk cId="3367143207" sldId="437"/>
            <ac:picMk id="12" creationId="{67DB90BA-C3B7-44D4-BAB3-AD6555948425}"/>
          </ac:picMkLst>
        </pc:picChg>
        <pc:picChg chg="add mod">
          <ac:chgData name="서 왕규" userId="3f7a72c4134ee0fa" providerId="LiveId" clId="{C1F776D7-9313-49EC-9EC8-19306ACDB535}" dt="2020-12-12T16:42:02.128" v="11123" actId="1076"/>
          <ac:picMkLst>
            <pc:docMk/>
            <pc:sldMk cId="3367143207" sldId="437"/>
            <ac:picMk id="14" creationId="{A479DBE6-2DD9-4D02-81E9-D9D5DDEC1956}"/>
          </ac:picMkLst>
        </pc:picChg>
        <pc:picChg chg="add mod">
          <ac:chgData name="서 왕규" userId="3f7a72c4134ee0fa" providerId="LiveId" clId="{C1F776D7-9313-49EC-9EC8-19306ACDB535}" dt="2020-12-12T16:42:05.027" v="11124" actId="1076"/>
          <ac:picMkLst>
            <pc:docMk/>
            <pc:sldMk cId="3367143207" sldId="437"/>
            <ac:picMk id="17" creationId="{84AA1A47-AF90-48EA-905D-DB0F810E55F2}"/>
          </ac:picMkLst>
        </pc:picChg>
        <pc:picChg chg="add mod">
          <ac:chgData name="서 왕규" userId="3f7a72c4134ee0fa" providerId="LiveId" clId="{C1F776D7-9313-49EC-9EC8-19306ACDB535}" dt="2020-12-12T16:47:18.808" v="11278" actId="1076"/>
          <ac:picMkLst>
            <pc:docMk/>
            <pc:sldMk cId="3367143207" sldId="437"/>
            <ac:picMk id="19" creationId="{AC236139-E6C2-492A-A5A1-872CE6F6F3B4}"/>
          </ac:picMkLst>
        </pc:picChg>
        <pc:picChg chg="del">
          <ac:chgData name="서 왕규" userId="3f7a72c4134ee0fa" providerId="LiveId" clId="{C1F776D7-9313-49EC-9EC8-19306ACDB535}" dt="2020-12-12T16:35:48.800" v="11024" actId="478"/>
          <ac:picMkLst>
            <pc:docMk/>
            <pc:sldMk cId="3367143207" sldId="437"/>
            <ac:picMk id="37" creationId="{236D3840-3A9C-41AC-BD7E-124EF2723B5E}"/>
          </ac:picMkLst>
        </pc:picChg>
        <pc:cxnChg chg="add mod">
          <ac:chgData name="서 왕규" userId="3f7a72c4134ee0fa" providerId="LiveId" clId="{C1F776D7-9313-49EC-9EC8-19306ACDB535}" dt="2020-12-12T17:04:19.222" v="12297" actId="14100"/>
          <ac:cxnSpMkLst>
            <pc:docMk/>
            <pc:sldMk cId="3367143207" sldId="437"/>
            <ac:cxnSpMk id="22" creationId="{79350F7D-5B7D-481B-8155-FD84BA797DF9}"/>
          </ac:cxnSpMkLst>
        </pc:cxnChg>
      </pc:sldChg>
      <pc:sldChg chg="addSp delSp modSp add mod">
        <pc:chgData name="서 왕규" userId="3f7a72c4134ee0fa" providerId="LiveId" clId="{C1F776D7-9313-49EC-9EC8-19306ACDB535}" dt="2020-12-12T17:36:32.251" v="12746" actId="478"/>
        <pc:sldMkLst>
          <pc:docMk/>
          <pc:sldMk cId="2434553031" sldId="438"/>
        </pc:sldMkLst>
        <pc:spChg chg="mod">
          <ac:chgData name="서 왕규" userId="3f7a72c4134ee0fa" providerId="LiveId" clId="{C1F776D7-9313-49EC-9EC8-19306ACDB535}" dt="2020-12-12T16:57:22.300" v="11642" actId="20577"/>
          <ac:spMkLst>
            <pc:docMk/>
            <pc:sldMk cId="2434553031" sldId="438"/>
            <ac:spMk id="2" creationId="{F817FE26-7B62-4AAE-A0FE-28509A4262ED}"/>
          </ac:spMkLst>
        </pc:spChg>
        <pc:spChg chg="del">
          <ac:chgData name="서 왕규" userId="3f7a72c4134ee0fa" providerId="LiveId" clId="{C1F776D7-9313-49EC-9EC8-19306ACDB535}" dt="2020-12-12T16:57:26.292" v="11643" actId="478"/>
          <ac:spMkLst>
            <pc:docMk/>
            <pc:sldMk cId="2434553031" sldId="438"/>
            <ac:spMk id="9" creationId="{78353727-6D3B-40E2-9801-1E026E2FDBDA}"/>
          </ac:spMkLst>
        </pc:spChg>
        <pc:spChg chg="del">
          <ac:chgData name="서 왕규" userId="3f7a72c4134ee0fa" providerId="LiveId" clId="{C1F776D7-9313-49EC-9EC8-19306ACDB535}" dt="2020-12-12T16:57:26.292" v="11643" actId="478"/>
          <ac:spMkLst>
            <pc:docMk/>
            <pc:sldMk cId="2434553031" sldId="438"/>
            <ac:spMk id="24" creationId="{21994B3C-EEDA-4225-AB1B-ED0209602E7C}"/>
          </ac:spMkLst>
        </pc:spChg>
        <pc:spChg chg="del">
          <ac:chgData name="서 왕규" userId="3f7a72c4134ee0fa" providerId="LiveId" clId="{C1F776D7-9313-49EC-9EC8-19306ACDB535}" dt="2020-12-12T16:57:26.292" v="11643" actId="478"/>
          <ac:spMkLst>
            <pc:docMk/>
            <pc:sldMk cId="2434553031" sldId="438"/>
            <ac:spMk id="26" creationId="{79A85A0F-5D93-4BB0-889C-53656381BA63}"/>
          </ac:spMkLst>
        </pc:spChg>
        <pc:spChg chg="del">
          <ac:chgData name="서 왕규" userId="3f7a72c4134ee0fa" providerId="LiveId" clId="{C1F776D7-9313-49EC-9EC8-19306ACDB535}" dt="2020-12-12T16:57:26.292" v="11643" actId="478"/>
          <ac:spMkLst>
            <pc:docMk/>
            <pc:sldMk cId="2434553031" sldId="438"/>
            <ac:spMk id="28" creationId="{54DD1426-3083-4AD9-8B9A-A13288347F85}"/>
          </ac:spMkLst>
        </pc:spChg>
        <pc:spChg chg="del mod">
          <ac:chgData name="서 왕규" userId="3f7a72c4134ee0fa" providerId="LiveId" clId="{C1F776D7-9313-49EC-9EC8-19306ACDB535}" dt="2020-12-12T17:36:30.942" v="12745" actId="478"/>
          <ac:spMkLst>
            <pc:docMk/>
            <pc:sldMk cId="2434553031" sldId="438"/>
            <ac:spMk id="29" creationId="{C73A6284-A6E3-4761-B523-7C2A588D6D9C}"/>
          </ac:spMkLst>
        </pc:spChg>
        <pc:spChg chg="del">
          <ac:chgData name="서 왕규" userId="3f7a72c4134ee0fa" providerId="LiveId" clId="{C1F776D7-9313-49EC-9EC8-19306ACDB535}" dt="2020-12-12T16:57:26.292" v="11643" actId="478"/>
          <ac:spMkLst>
            <pc:docMk/>
            <pc:sldMk cId="2434553031" sldId="438"/>
            <ac:spMk id="30" creationId="{E127B891-78DC-4836-BBF6-654E367312F9}"/>
          </ac:spMkLst>
        </pc:spChg>
        <pc:spChg chg="del">
          <ac:chgData name="서 왕규" userId="3f7a72c4134ee0fa" providerId="LiveId" clId="{C1F776D7-9313-49EC-9EC8-19306ACDB535}" dt="2020-12-12T16:57:26.292" v="11643" actId="478"/>
          <ac:spMkLst>
            <pc:docMk/>
            <pc:sldMk cId="2434553031" sldId="438"/>
            <ac:spMk id="32" creationId="{7097E5D4-9FC9-4CC9-9C2C-C220B596CF0A}"/>
          </ac:spMkLst>
        </pc:spChg>
        <pc:spChg chg="del">
          <ac:chgData name="서 왕규" userId="3f7a72c4134ee0fa" providerId="LiveId" clId="{C1F776D7-9313-49EC-9EC8-19306ACDB535}" dt="2020-12-12T16:57:29.457" v="11645" actId="478"/>
          <ac:spMkLst>
            <pc:docMk/>
            <pc:sldMk cId="2434553031" sldId="438"/>
            <ac:spMk id="33" creationId="{677CC069-B8A4-4A2D-BC5D-E766107C1D2E}"/>
          </ac:spMkLst>
        </pc:spChg>
        <pc:spChg chg="del">
          <ac:chgData name="서 왕규" userId="3f7a72c4134ee0fa" providerId="LiveId" clId="{C1F776D7-9313-49EC-9EC8-19306ACDB535}" dt="2020-12-12T17:36:32.251" v="12746" actId="478"/>
          <ac:spMkLst>
            <pc:docMk/>
            <pc:sldMk cId="2434553031" sldId="438"/>
            <ac:spMk id="34" creationId="{4E09658C-D383-4650-BB29-ED0EB7C84C88}"/>
          </ac:spMkLst>
        </pc:spChg>
        <pc:spChg chg="del">
          <ac:chgData name="서 왕규" userId="3f7a72c4134ee0fa" providerId="LiveId" clId="{C1F776D7-9313-49EC-9EC8-19306ACDB535}" dt="2020-12-12T16:57:26.292" v="11643" actId="478"/>
          <ac:spMkLst>
            <pc:docMk/>
            <pc:sldMk cId="2434553031" sldId="438"/>
            <ac:spMk id="35" creationId="{5CC54E9F-6FFE-4685-BEC8-79FD9B6F4365}"/>
          </ac:spMkLst>
        </pc:spChg>
        <pc:spChg chg="del">
          <ac:chgData name="서 왕규" userId="3f7a72c4134ee0fa" providerId="LiveId" clId="{C1F776D7-9313-49EC-9EC8-19306ACDB535}" dt="2020-12-12T16:57:26.292" v="11643" actId="478"/>
          <ac:spMkLst>
            <pc:docMk/>
            <pc:sldMk cId="2434553031" sldId="438"/>
            <ac:spMk id="36" creationId="{95539AA2-E313-4811-A5B5-7D2E9DF36975}"/>
          </ac:spMkLst>
        </pc:spChg>
        <pc:spChg chg="del">
          <ac:chgData name="서 왕규" userId="3f7a72c4134ee0fa" providerId="LiveId" clId="{C1F776D7-9313-49EC-9EC8-19306ACDB535}" dt="2020-12-12T16:57:26.292" v="11643" actId="478"/>
          <ac:spMkLst>
            <pc:docMk/>
            <pc:sldMk cId="2434553031" sldId="438"/>
            <ac:spMk id="38" creationId="{939E3D11-1E20-4CC7-922C-4D82F5BD9F7F}"/>
          </ac:spMkLst>
        </pc:spChg>
        <pc:spChg chg="del">
          <ac:chgData name="서 왕규" userId="3f7a72c4134ee0fa" providerId="LiveId" clId="{C1F776D7-9313-49EC-9EC8-19306ACDB535}" dt="2020-12-12T16:57:26.292" v="11643" actId="478"/>
          <ac:spMkLst>
            <pc:docMk/>
            <pc:sldMk cId="2434553031" sldId="438"/>
            <ac:spMk id="39" creationId="{DEB11B8E-454E-4D51-8D3A-380C8D8C5B99}"/>
          </ac:spMkLst>
        </pc:spChg>
        <pc:spChg chg="del">
          <ac:chgData name="서 왕규" userId="3f7a72c4134ee0fa" providerId="LiveId" clId="{C1F776D7-9313-49EC-9EC8-19306ACDB535}" dt="2020-12-12T16:57:26.292" v="11643" actId="478"/>
          <ac:spMkLst>
            <pc:docMk/>
            <pc:sldMk cId="2434553031" sldId="438"/>
            <ac:spMk id="40" creationId="{C7D26080-D180-4E1C-AD58-C2722C312813}"/>
          </ac:spMkLst>
        </pc:spChg>
        <pc:spChg chg="mod">
          <ac:chgData name="서 왕규" userId="3f7a72c4134ee0fa" providerId="LiveId" clId="{C1F776D7-9313-49EC-9EC8-19306ACDB535}" dt="2020-12-12T17:03:41.569" v="12293" actId="20577"/>
          <ac:spMkLst>
            <pc:docMk/>
            <pc:sldMk cId="2434553031" sldId="438"/>
            <ac:spMk id="41" creationId="{807F76E8-EF9B-43AD-9CE2-81F29D68587C}"/>
          </ac:spMkLst>
        </pc:spChg>
        <pc:spChg chg="del">
          <ac:chgData name="서 왕규" userId="3f7a72c4134ee0fa" providerId="LiveId" clId="{C1F776D7-9313-49EC-9EC8-19306ACDB535}" dt="2020-12-12T16:57:26.292" v="11643" actId="478"/>
          <ac:spMkLst>
            <pc:docMk/>
            <pc:sldMk cId="2434553031" sldId="438"/>
            <ac:spMk id="42" creationId="{4F9B53DB-80BD-4B0E-AF46-86B0E3246F5C}"/>
          </ac:spMkLst>
        </pc:spChg>
        <pc:spChg chg="del">
          <ac:chgData name="서 왕규" userId="3f7a72c4134ee0fa" providerId="LiveId" clId="{C1F776D7-9313-49EC-9EC8-19306ACDB535}" dt="2020-12-12T16:57:26.292" v="11643" actId="478"/>
          <ac:spMkLst>
            <pc:docMk/>
            <pc:sldMk cId="2434553031" sldId="438"/>
            <ac:spMk id="43" creationId="{356EEDF6-BE3D-4466-A0C4-3E1EC48340C5}"/>
          </ac:spMkLst>
        </pc:spChg>
        <pc:spChg chg="add mod">
          <ac:chgData name="서 왕규" userId="3f7a72c4134ee0fa" providerId="LiveId" clId="{C1F776D7-9313-49EC-9EC8-19306ACDB535}" dt="2020-12-12T17:00:40.124" v="11882" actId="1076"/>
          <ac:spMkLst>
            <pc:docMk/>
            <pc:sldMk cId="2434553031" sldId="438"/>
            <ac:spMk id="44" creationId="{BCA8E46B-E09C-4EBD-824D-8E0036EC15BE}"/>
          </ac:spMkLst>
        </pc:spChg>
        <pc:spChg chg="add mod">
          <ac:chgData name="서 왕규" userId="3f7a72c4134ee0fa" providerId="LiveId" clId="{C1F776D7-9313-49EC-9EC8-19306ACDB535}" dt="2020-12-12T17:06:02.664" v="12320" actId="14100"/>
          <ac:spMkLst>
            <pc:docMk/>
            <pc:sldMk cId="2434553031" sldId="438"/>
            <ac:spMk id="45" creationId="{812589C9-4F68-45D5-A71E-467784F02C44}"/>
          </ac:spMkLst>
        </pc:spChg>
        <pc:graphicFrameChg chg="add mod modGraphic">
          <ac:chgData name="서 왕규" userId="3f7a72c4134ee0fa" providerId="LiveId" clId="{C1F776D7-9313-49EC-9EC8-19306ACDB535}" dt="2020-12-12T16:58:42.462" v="11658" actId="1076"/>
          <ac:graphicFrameMkLst>
            <pc:docMk/>
            <pc:sldMk cId="2434553031" sldId="438"/>
            <ac:graphicFrameMk id="31" creationId="{B63CA11A-D25E-43FC-8C9C-7D21A65F7DFF}"/>
          </ac:graphicFrameMkLst>
        </pc:graphicFrameChg>
        <pc:graphicFrameChg chg="add mod modGraphic">
          <ac:chgData name="서 왕규" userId="3f7a72c4134ee0fa" providerId="LiveId" clId="{C1F776D7-9313-49EC-9EC8-19306ACDB535}" dt="2020-12-12T17:34:13.397" v="12711" actId="14100"/>
          <ac:graphicFrameMkLst>
            <pc:docMk/>
            <pc:sldMk cId="2434553031" sldId="438"/>
            <ac:graphicFrameMk id="37" creationId="{969B263B-6822-45E9-9CCE-45C2F2679AE3}"/>
          </ac:graphicFrameMkLst>
        </pc:graphicFrameChg>
        <pc:picChg chg="del">
          <ac:chgData name="서 왕규" userId="3f7a72c4134ee0fa" providerId="LiveId" clId="{C1F776D7-9313-49EC-9EC8-19306ACDB535}" dt="2020-12-12T16:57:27.768" v="11644" actId="478"/>
          <ac:picMkLst>
            <pc:docMk/>
            <pc:sldMk cId="2434553031" sldId="438"/>
            <ac:picMk id="6" creationId="{C5590AA6-4D79-4597-9E14-BA070840395A}"/>
          </ac:picMkLst>
        </pc:picChg>
        <pc:picChg chg="del">
          <ac:chgData name="서 왕규" userId="3f7a72c4134ee0fa" providerId="LiveId" clId="{C1F776D7-9313-49EC-9EC8-19306ACDB535}" dt="2020-12-12T16:57:26.292" v="11643" actId="478"/>
          <ac:picMkLst>
            <pc:docMk/>
            <pc:sldMk cId="2434553031" sldId="438"/>
            <ac:picMk id="12" creationId="{67DB90BA-C3B7-44D4-BAB3-AD6555948425}"/>
          </ac:picMkLst>
        </pc:picChg>
        <pc:picChg chg="del">
          <ac:chgData name="서 왕규" userId="3f7a72c4134ee0fa" providerId="LiveId" clId="{C1F776D7-9313-49EC-9EC8-19306ACDB535}" dt="2020-12-12T16:57:26.292" v="11643" actId="478"/>
          <ac:picMkLst>
            <pc:docMk/>
            <pc:sldMk cId="2434553031" sldId="438"/>
            <ac:picMk id="14" creationId="{A479DBE6-2DD9-4D02-81E9-D9D5DDEC1956}"/>
          </ac:picMkLst>
        </pc:picChg>
        <pc:picChg chg="del">
          <ac:chgData name="서 왕규" userId="3f7a72c4134ee0fa" providerId="LiveId" clId="{C1F776D7-9313-49EC-9EC8-19306ACDB535}" dt="2020-12-12T16:57:26.292" v="11643" actId="478"/>
          <ac:picMkLst>
            <pc:docMk/>
            <pc:sldMk cId="2434553031" sldId="438"/>
            <ac:picMk id="17" creationId="{84AA1A47-AF90-48EA-905D-DB0F810E55F2}"/>
          </ac:picMkLst>
        </pc:picChg>
        <pc:picChg chg="del">
          <ac:chgData name="서 왕규" userId="3f7a72c4134ee0fa" providerId="LiveId" clId="{C1F776D7-9313-49EC-9EC8-19306ACDB535}" dt="2020-12-12T16:57:26.292" v="11643" actId="478"/>
          <ac:picMkLst>
            <pc:docMk/>
            <pc:sldMk cId="2434553031" sldId="438"/>
            <ac:picMk id="19" creationId="{AC236139-E6C2-492A-A5A1-872CE6F6F3B4}"/>
          </ac:picMkLst>
        </pc:picChg>
        <pc:cxnChg chg="del mod">
          <ac:chgData name="서 왕규" userId="3f7a72c4134ee0fa" providerId="LiveId" clId="{C1F776D7-9313-49EC-9EC8-19306ACDB535}" dt="2020-12-12T16:57:26.292" v="11643" actId="478"/>
          <ac:cxnSpMkLst>
            <pc:docMk/>
            <pc:sldMk cId="2434553031" sldId="438"/>
            <ac:cxnSpMk id="22" creationId="{79350F7D-5B7D-481B-8155-FD84BA797DF9}"/>
          </ac:cxnSpMkLst>
        </pc:cxnChg>
      </pc:sldChg>
    </pc:docChg>
  </pc:docChgLst>
  <pc:docChgLst>
    <pc:chgData name="서 왕규" userId="3f7a72c4134ee0fa" providerId="LiveId" clId="{FFB0DD8D-D0BA-4FAB-A769-DE865781268B}"/>
    <pc:docChg chg="undo custSel addSld delSld modSld">
      <pc:chgData name="서 왕규" userId="3f7a72c4134ee0fa" providerId="LiveId" clId="{FFB0DD8D-D0BA-4FAB-A769-DE865781268B}" dt="2020-12-01T08:57:06.447" v="2144" actId="47"/>
      <pc:docMkLst>
        <pc:docMk/>
      </pc:docMkLst>
      <pc:sldChg chg="modSp mod">
        <pc:chgData name="서 왕규" userId="3f7a72c4134ee0fa" providerId="LiveId" clId="{FFB0DD8D-D0BA-4FAB-A769-DE865781268B}" dt="2020-12-01T07:33:02.534" v="1" actId="20577"/>
        <pc:sldMkLst>
          <pc:docMk/>
          <pc:sldMk cId="388179676" sldId="370"/>
        </pc:sldMkLst>
        <pc:spChg chg="mod">
          <ac:chgData name="서 왕규" userId="3f7a72c4134ee0fa" providerId="LiveId" clId="{FFB0DD8D-D0BA-4FAB-A769-DE865781268B}" dt="2020-12-01T07:33:02.534" v="1" actId="20577"/>
          <ac:spMkLst>
            <pc:docMk/>
            <pc:sldMk cId="388179676" sldId="370"/>
            <ac:spMk id="10" creationId="{75D9E810-76EB-4573-A031-E43363B1062D}"/>
          </ac:spMkLst>
        </pc:spChg>
      </pc:sldChg>
      <pc:sldChg chg="modSp mod">
        <pc:chgData name="서 왕규" userId="3f7a72c4134ee0fa" providerId="LiveId" clId="{FFB0DD8D-D0BA-4FAB-A769-DE865781268B}" dt="2020-12-01T07:34:12.764" v="54" actId="1076"/>
        <pc:sldMkLst>
          <pc:docMk/>
          <pc:sldMk cId="2496704421" sldId="371"/>
        </pc:sldMkLst>
        <pc:spChg chg="mod">
          <ac:chgData name="서 왕규" userId="3f7a72c4134ee0fa" providerId="LiveId" clId="{FFB0DD8D-D0BA-4FAB-A769-DE865781268B}" dt="2020-12-01T07:34:12.764" v="54" actId="1076"/>
          <ac:spMkLst>
            <pc:docMk/>
            <pc:sldMk cId="2496704421" sldId="371"/>
            <ac:spMk id="4" creationId="{A105E5A4-C997-4999-81DD-ED7F2DFB8624}"/>
          </ac:spMkLst>
        </pc:spChg>
      </pc:sldChg>
      <pc:sldChg chg="del">
        <pc:chgData name="서 왕규" userId="3f7a72c4134ee0fa" providerId="LiveId" clId="{FFB0DD8D-D0BA-4FAB-A769-DE865781268B}" dt="2020-12-01T07:33:14.712" v="2" actId="47"/>
        <pc:sldMkLst>
          <pc:docMk/>
          <pc:sldMk cId="3821324015" sldId="397"/>
        </pc:sldMkLst>
      </pc:sldChg>
      <pc:sldChg chg="addSp delSp modSp mod">
        <pc:chgData name="서 왕규" userId="3f7a72c4134ee0fa" providerId="LiveId" clId="{FFB0DD8D-D0BA-4FAB-A769-DE865781268B}" dt="2020-12-01T07:46:43.473" v="605"/>
        <pc:sldMkLst>
          <pc:docMk/>
          <pc:sldMk cId="2378603637" sldId="398"/>
        </pc:sldMkLst>
        <pc:spChg chg="mod">
          <ac:chgData name="서 왕규" userId="3f7a72c4134ee0fa" providerId="LiveId" clId="{FFB0DD8D-D0BA-4FAB-A769-DE865781268B}" dt="2020-12-01T07:37:33.477" v="217" actId="1076"/>
          <ac:spMkLst>
            <pc:docMk/>
            <pc:sldMk cId="2378603637" sldId="398"/>
            <ac:spMk id="2" creationId="{F817FE26-7B62-4AAE-A0FE-28509A4262ED}"/>
          </ac:spMkLst>
        </pc:spChg>
        <pc:spChg chg="mod">
          <ac:chgData name="서 왕규" userId="3f7a72c4134ee0fa" providerId="LiveId" clId="{FFB0DD8D-D0BA-4FAB-A769-DE865781268B}" dt="2020-12-01T07:38:35.085" v="289" actId="1076"/>
          <ac:spMkLst>
            <pc:docMk/>
            <pc:sldMk cId="2378603637" sldId="398"/>
            <ac:spMk id="5" creationId="{E35F7F62-8AE7-4AAB-9336-5230D33E8C74}"/>
          </ac:spMkLst>
        </pc:spChg>
        <pc:spChg chg="del">
          <ac:chgData name="서 왕규" userId="3f7a72c4134ee0fa" providerId="LiveId" clId="{FFB0DD8D-D0BA-4FAB-A769-DE865781268B}" dt="2020-12-01T07:34:33.639" v="66" actId="478"/>
          <ac:spMkLst>
            <pc:docMk/>
            <pc:sldMk cId="2378603637" sldId="398"/>
            <ac:spMk id="6" creationId="{0563913F-0259-4F46-A30E-83C5C7F094DF}"/>
          </ac:spMkLst>
        </pc:spChg>
        <pc:spChg chg="add del mod">
          <ac:chgData name="서 왕규" userId="3f7a72c4134ee0fa" providerId="LiveId" clId="{FFB0DD8D-D0BA-4FAB-A769-DE865781268B}" dt="2020-12-01T07:39:23.358" v="301" actId="1076"/>
          <ac:spMkLst>
            <pc:docMk/>
            <pc:sldMk cId="2378603637" sldId="398"/>
            <ac:spMk id="9" creationId="{78353727-6D3B-40E2-9801-1E026E2FDBDA}"/>
          </ac:spMkLst>
        </pc:spChg>
        <pc:spChg chg="add mod">
          <ac:chgData name="서 왕규" userId="3f7a72c4134ee0fa" providerId="LiveId" clId="{FFB0DD8D-D0BA-4FAB-A769-DE865781268B}" dt="2020-12-01T07:39:26.767" v="302" actId="1076"/>
          <ac:spMkLst>
            <pc:docMk/>
            <pc:sldMk cId="2378603637" sldId="398"/>
            <ac:spMk id="11" creationId="{876595AC-0B31-40D1-9CE8-2D19758F796E}"/>
          </ac:spMkLst>
        </pc:spChg>
        <pc:spChg chg="add del mod">
          <ac:chgData name="서 왕규" userId="3f7a72c4134ee0fa" providerId="LiveId" clId="{FFB0DD8D-D0BA-4FAB-A769-DE865781268B}" dt="2020-12-01T07:37:25.623" v="215" actId="478"/>
          <ac:spMkLst>
            <pc:docMk/>
            <pc:sldMk cId="2378603637" sldId="398"/>
            <ac:spMk id="16" creationId="{E4610A63-1FA4-43DF-AB01-35F9E0AC174F}"/>
          </ac:spMkLst>
        </pc:spChg>
        <pc:spChg chg="del">
          <ac:chgData name="서 왕규" userId="3f7a72c4134ee0fa" providerId="LiveId" clId="{FFB0DD8D-D0BA-4FAB-A769-DE865781268B}" dt="2020-12-01T07:34:34.849" v="67" actId="478"/>
          <ac:spMkLst>
            <pc:docMk/>
            <pc:sldMk cId="2378603637" sldId="398"/>
            <ac:spMk id="17" creationId="{6F4CAE13-99DC-4F7D-83E5-1C99A0B70C6F}"/>
          </ac:spMkLst>
        </pc:spChg>
        <pc:spChg chg="add mod">
          <ac:chgData name="서 왕규" userId="3f7a72c4134ee0fa" providerId="LiveId" clId="{FFB0DD8D-D0BA-4FAB-A769-DE865781268B}" dt="2020-12-01T07:39:57.913" v="330" actId="20577"/>
          <ac:spMkLst>
            <pc:docMk/>
            <pc:sldMk cId="2378603637" sldId="398"/>
            <ac:spMk id="18" creationId="{CC05F9E8-A9DD-4059-A3D3-A3090F0FEABD}"/>
          </ac:spMkLst>
        </pc:spChg>
        <pc:spChg chg="add mod">
          <ac:chgData name="서 왕규" userId="3f7a72c4134ee0fa" providerId="LiveId" clId="{FFB0DD8D-D0BA-4FAB-A769-DE865781268B}" dt="2020-12-01T07:46:43.473" v="605"/>
          <ac:spMkLst>
            <pc:docMk/>
            <pc:sldMk cId="2378603637" sldId="398"/>
            <ac:spMk id="20" creationId="{90615409-A3C3-4933-878A-5D4F5210F867}"/>
          </ac:spMkLst>
        </pc:spChg>
        <pc:spChg chg="add mod">
          <ac:chgData name="서 왕규" userId="3f7a72c4134ee0fa" providerId="LiveId" clId="{FFB0DD8D-D0BA-4FAB-A769-DE865781268B}" dt="2020-12-01T07:45:32.130" v="516" actId="1076"/>
          <ac:spMkLst>
            <pc:docMk/>
            <pc:sldMk cId="2378603637" sldId="398"/>
            <ac:spMk id="21" creationId="{052F1B62-ACEE-4B1B-B9F7-586C40D7423A}"/>
          </ac:spMkLst>
        </pc:spChg>
        <pc:spChg chg="add mod">
          <ac:chgData name="서 왕규" userId="3f7a72c4134ee0fa" providerId="LiveId" clId="{FFB0DD8D-D0BA-4FAB-A769-DE865781268B}" dt="2020-12-01T07:45:52.666" v="520" actId="14100"/>
          <ac:spMkLst>
            <pc:docMk/>
            <pc:sldMk cId="2378603637" sldId="398"/>
            <ac:spMk id="22" creationId="{F19BCE9C-1377-4BC2-94E1-FC5A41DB5837}"/>
          </ac:spMkLst>
        </pc:spChg>
        <pc:spChg chg="add mod">
          <ac:chgData name="서 왕규" userId="3f7a72c4134ee0fa" providerId="LiveId" clId="{FFB0DD8D-D0BA-4FAB-A769-DE865781268B}" dt="2020-12-01T07:45:40.713" v="518" actId="1076"/>
          <ac:spMkLst>
            <pc:docMk/>
            <pc:sldMk cId="2378603637" sldId="398"/>
            <ac:spMk id="23" creationId="{6522CFEA-6F23-425C-9F75-4FCFE0506E81}"/>
          </ac:spMkLst>
        </pc:spChg>
        <pc:spChg chg="add mod">
          <ac:chgData name="서 왕규" userId="3f7a72c4134ee0fa" providerId="LiveId" clId="{FFB0DD8D-D0BA-4FAB-A769-DE865781268B}" dt="2020-12-01T07:45:50.025" v="519" actId="14100"/>
          <ac:spMkLst>
            <pc:docMk/>
            <pc:sldMk cId="2378603637" sldId="398"/>
            <ac:spMk id="24" creationId="{0F2DBCDC-B78E-436F-977D-C5E378D278F3}"/>
          </ac:spMkLst>
        </pc:spChg>
        <pc:spChg chg="add del mod">
          <ac:chgData name="서 왕규" userId="3f7a72c4134ee0fa" providerId="LiveId" clId="{FFB0DD8D-D0BA-4FAB-A769-DE865781268B}" dt="2020-12-01T07:43:12.333" v="485" actId="478"/>
          <ac:spMkLst>
            <pc:docMk/>
            <pc:sldMk cId="2378603637" sldId="398"/>
            <ac:spMk id="25" creationId="{DC83B4DC-7D35-4159-AA7E-DC38B8179550}"/>
          </ac:spMkLst>
        </pc:spChg>
        <pc:spChg chg="add del mod">
          <ac:chgData name="서 왕규" userId="3f7a72c4134ee0fa" providerId="LiveId" clId="{FFB0DD8D-D0BA-4FAB-A769-DE865781268B}" dt="2020-12-01T07:43:11.254" v="484" actId="478"/>
          <ac:spMkLst>
            <pc:docMk/>
            <pc:sldMk cId="2378603637" sldId="398"/>
            <ac:spMk id="26" creationId="{56FDDF41-C6E2-4A1E-90C7-2166A177FCBC}"/>
          </ac:spMkLst>
        </pc:spChg>
        <pc:spChg chg="add mod">
          <ac:chgData name="서 왕규" userId="3f7a72c4134ee0fa" providerId="LiveId" clId="{FFB0DD8D-D0BA-4FAB-A769-DE865781268B}" dt="2020-12-01T07:45:40.713" v="518" actId="1076"/>
          <ac:spMkLst>
            <pc:docMk/>
            <pc:sldMk cId="2378603637" sldId="398"/>
            <ac:spMk id="27" creationId="{37E88E54-DFF0-4BE6-A8DF-4D27681197A2}"/>
          </ac:spMkLst>
        </pc:spChg>
        <pc:picChg chg="add mod">
          <ac:chgData name="서 왕규" userId="3f7a72c4134ee0fa" providerId="LiveId" clId="{FFB0DD8D-D0BA-4FAB-A769-DE865781268B}" dt="2020-12-01T07:39:31.438" v="303" actId="1076"/>
          <ac:picMkLst>
            <pc:docMk/>
            <pc:sldMk cId="2378603637" sldId="398"/>
            <ac:picMk id="4" creationId="{85491B72-E3D3-4567-95B6-AAA1E97A238B}"/>
          </ac:picMkLst>
        </pc:picChg>
        <pc:picChg chg="del">
          <ac:chgData name="서 왕규" userId="3f7a72c4134ee0fa" providerId="LiveId" clId="{FFB0DD8D-D0BA-4FAB-A769-DE865781268B}" dt="2020-12-01T07:33:36.052" v="19" actId="478"/>
          <ac:picMkLst>
            <pc:docMk/>
            <pc:sldMk cId="2378603637" sldId="398"/>
            <ac:picMk id="7" creationId="{18E8F92F-9209-4887-8B49-7B46F468CFD9}"/>
          </ac:picMkLst>
        </pc:picChg>
        <pc:picChg chg="add mod">
          <ac:chgData name="서 왕규" userId="3f7a72c4134ee0fa" providerId="LiveId" clId="{FFB0DD8D-D0BA-4FAB-A769-DE865781268B}" dt="2020-12-01T07:45:34.651" v="517" actId="1076"/>
          <ac:picMkLst>
            <pc:docMk/>
            <pc:sldMk cId="2378603637" sldId="398"/>
            <ac:picMk id="10" creationId="{F2B77B59-171C-4382-A327-5B31A059E95B}"/>
          </ac:picMkLst>
        </pc:picChg>
        <pc:picChg chg="del">
          <ac:chgData name="서 왕규" userId="3f7a72c4134ee0fa" providerId="LiveId" clId="{FFB0DD8D-D0BA-4FAB-A769-DE865781268B}" dt="2020-12-01T07:33:35.349" v="17" actId="478"/>
          <ac:picMkLst>
            <pc:docMk/>
            <pc:sldMk cId="2378603637" sldId="398"/>
            <ac:picMk id="14" creationId="{046C48A9-ACDC-493A-ACC8-760EADA35176}"/>
          </ac:picMkLst>
        </pc:picChg>
        <pc:picChg chg="del">
          <ac:chgData name="서 왕규" userId="3f7a72c4134ee0fa" providerId="LiveId" clId="{FFB0DD8D-D0BA-4FAB-A769-DE865781268B}" dt="2020-12-01T07:33:35.708" v="18" actId="478"/>
          <ac:picMkLst>
            <pc:docMk/>
            <pc:sldMk cId="2378603637" sldId="398"/>
            <ac:picMk id="19" creationId="{4AFCE42F-0ECE-44BF-B706-92F5BA68BC89}"/>
          </ac:picMkLst>
        </pc:picChg>
      </pc:sldChg>
      <pc:sldChg chg="addSp delSp modSp del mod">
        <pc:chgData name="서 왕규" userId="3f7a72c4134ee0fa" providerId="LiveId" clId="{FFB0DD8D-D0BA-4FAB-A769-DE865781268B}" dt="2020-12-01T08:57:06.447" v="2144" actId="47"/>
        <pc:sldMkLst>
          <pc:docMk/>
          <pc:sldMk cId="264139220" sldId="400"/>
        </pc:sldMkLst>
        <pc:spChg chg="mod">
          <ac:chgData name="서 왕규" userId="3f7a72c4134ee0fa" providerId="LiveId" clId="{FFB0DD8D-D0BA-4FAB-A769-DE865781268B}" dt="2020-12-01T07:53:00.593" v="1154" actId="20577"/>
          <ac:spMkLst>
            <pc:docMk/>
            <pc:sldMk cId="264139220" sldId="400"/>
            <ac:spMk id="2" creationId="{F817FE26-7B62-4AAE-A0FE-28509A4262ED}"/>
          </ac:spMkLst>
        </pc:spChg>
        <pc:spChg chg="del">
          <ac:chgData name="서 왕규" userId="3f7a72c4134ee0fa" providerId="LiveId" clId="{FFB0DD8D-D0BA-4FAB-A769-DE865781268B}" dt="2020-12-01T07:53:04.716" v="1157" actId="478"/>
          <ac:spMkLst>
            <pc:docMk/>
            <pc:sldMk cId="264139220" sldId="400"/>
            <ac:spMk id="8" creationId="{84DA10C7-A72C-41BF-8997-C521C2E11AD0}"/>
          </ac:spMkLst>
        </pc:spChg>
        <pc:spChg chg="add mod">
          <ac:chgData name="서 왕규" userId="3f7a72c4134ee0fa" providerId="LiveId" clId="{FFB0DD8D-D0BA-4FAB-A769-DE865781268B}" dt="2020-12-01T07:54:19.395" v="1334"/>
          <ac:spMkLst>
            <pc:docMk/>
            <pc:sldMk cId="264139220" sldId="400"/>
            <ac:spMk id="10" creationId="{5B47E883-8E81-4A5B-A300-4D40F67B0FB5}"/>
          </ac:spMkLst>
        </pc:spChg>
        <pc:spChg chg="add mod">
          <ac:chgData name="서 왕규" userId="3f7a72c4134ee0fa" providerId="LiveId" clId="{FFB0DD8D-D0BA-4FAB-A769-DE865781268B}" dt="2020-12-01T07:59:52.377" v="1600" actId="14100"/>
          <ac:spMkLst>
            <pc:docMk/>
            <pc:sldMk cId="264139220" sldId="400"/>
            <ac:spMk id="12" creationId="{E40EC9F0-E104-4071-B328-AFCF07ED658C}"/>
          </ac:spMkLst>
        </pc:spChg>
        <pc:graphicFrameChg chg="add mod modGraphic">
          <ac:chgData name="서 왕규" userId="3f7a72c4134ee0fa" providerId="LiveId" clId="{FFB0DD8D-D0BA-4FAB-A769-DE865781268B}" dt="2020-12-01T07:59:36.966" v="1553" actId="1076"/>
          <ac:graphicFrameMkLst>
            <pc:docMk/>
            <pc:sldMk cId="264139220" sldId="400"/>
            <ac:graphicFrameMk id="3" creationId="{FFEC5FBB-B730-47FC-AA82-15385DD886A2}"/>
          </ac:graphicFrameMkLst>
        </pc:graphicFrameChg>
        <pc:picChg chg="del">
          <ac:chgData name="서 왕규" userId="3f7a72c4134ee0fa" providerId="LiveId" clId="{FFB0DD8D-D0BA-4FAB-A769-DE865781268B}" dt="2020-12-01T07:53:03.177" v="1155" actId="478"/>
          <ac:picMkLst>
            <pc:docMk/>
            <pc:sldMk cId="264139220" sldId="400"/>
            <ac:picMk id="4" creationId="{DA8D2684-0A79-4DEC-8921-F49F0C045583}"/>
          </ac:picMkLst>
        </pc:picChg>
        <pc:picChg chg="del">
          <ac:chgData name="서 왕규" userId="3f7a72c4134ee0fa" providerId="LiveId" clId="{FFB0DD8D-D0BA-4FAB-A769-DE865781268B}" dt="2020-12-01T07:53:03.449" v="1156" actId="478"/>
          <ac:picMkLst>
            <pc:docMk/>
            <pc:sldMk cId="264139220" sldId="400"/>
            <ac:picMk id="7" creationId="{D05B02CA-E4A0-4CE9-AAE5-6FA5A4CEEC1C}"/>
          </ac:picMkLst>
        </pc:picChg>
        <pc:picChg chg="del">
          <ac:chgData name="서 왕규" userId="3f7a72c4134ee0fa" providerId="LiveId" clId="{FFB0DD8D-D0BA-4FAB-A769-DE865781268B}" dt="2020-12-01T07:53:05.505" v="1158" actId="478"/>
          <ac:picMkLst>
            <pc:docMk/>
            <pc:sldMk cId="264139220" sldId="400"/>
            <ac:picMk id="13" creationId="{09E2A4AF-CBDD-45C0-9036-9BD94E3FD447}"/>
          </ac:picMkLst>
        </pc:picChg>
        <pc:picChg chg="del">
          <ac:chgData name="서 왕규" userId="3f7a72c4134ee0fa" providerId="LiveId" clId="{FFB0DD8D-D0BA-4FAB-A769-DE865781268B}" dt="2020-12-01T07:53:05.785" v="1159" actId="478"/>
          <ac:picMkLst>
            <pc:docMk/>
            <pc:sldMk cId="264139220" sldId="400"/>
            <ac:picMk id="16" creationId="{B1720E68-7CDC-42A1-833B-994046565E85}"/>
          </ac:picMkLst>
        </pc:picChg>
      </pc:sldChg>
      <pc:sldChg chg="del">
        <pc:chgData name="서 왕규" userId="3f7a72c4134ee0fa" providerId="LiveId" clId="{FFB0DD8D-D0BA-4FAB-A769-DE865781268B}" dt="2020-12-01T08:00:04.306" v="1602" actId="47"/>
        <pc:sldMkLst>
          <pc:docMk/>
          <pc:sldMk cId="4214040832" sldId="404"/>
        </pc:sldMkLst>
      </pc:sldChg>
      <pc:sldChg chg="addSp delSp modSp mod">
        <pc:chgData name="서 왕규" userId="3f7a72c4134ee0fa" providerId="LiveId" clId="{FFB0DD8D-D0BA-4FAB-A769-DE865781268B}" dt="2020-12-01T07:55:20.358" v="1423" actId="1076"/>
        <pc:sldMkLst>
          <pc:docMk/>
          <pc:sldMk cId="2315547200" sldId="405"/>
        </pc:sldMkLst>
        <pc:spChg chg="mod">
          <ac:chgData name="서 왕규" userId="3f7a72c4134ee0fa" providerId="LiveId" clId="{FFB0DD8D-D0BA-4FAB-A769-DE865781268B}" dt="2020-12-01T07:52:48.186" v="1152" actId="20577"/>
          <ac:spMkLst>
            <pc:docMk/>
            <pc:sldMk cId="2315547200" sldId="405"/>
            <ac:spMk id="2" creationId="{F817FE26-7B62-4AAE-A0FE-28509A4262ED}"/>
          </ac:spMkLst>
        </pc:spChg>
        <pc:spChg chg="del">
          <ac:chgData name="서 왕규" userId="3f7a72c4134ee0fa" providerId="LiveId" clId="{FFB0DD8D-D0BA-4FAB-A769-DE865781268B}" dt="2020-12-01T07:46:04.524" v="522" actId="478"/>
          <ac:spMkLst>
            <pc:docMk/>
            <pc:sldMk cId="2315547200" sldId="405"/>
            <ac:spMk id="8" creationId="{84DA10C7-A72C-41BF-8997-C521C2E11AD0}"/>
          </ac:spMkLst>
        </pc:spChg>
        <pc:spChg chg="add del mod">
          <ac:chgData name="서 왕규" userId="3f7a72c4134ee0fa" providerId="LiveId" clId="{FFB0DD8D-D0BA-4FAB-A769-DE865781268B}" dt="2020-12-01T07:46:59.407" v="608" actId="478"/>
          <ac:spMkLst>
            <pc:docMk/>
            <pc:sldMk cId="2315547200" sldId="405"/>
            <ac:spMk id="10" creationId="{8744488F-C971-477A-A0B8-A863245AF0CC}"/>
          </ac:spMkLst>
        </pc:spChg>
        <pc:spChg chg="add mod">
          <ac:chgData name="서 왕규" userId="3f7a72c4134ee0fa" providerId="LiveId" clId="{FFB0DD8D-D0BA-4FAB-A769-DE865781268B}" dt="2020-12-01T07:48:02.634" v="651" actId="20577"/>
          <ac:spMkLst>
            <pc:docMk/>
            <pc:sldMk cId="2315547200" sldId="405"/>
            <ac:spMk id="11" creationId="{07CB857F-BC83-4C90-979D-0EAD449D2B5B}"/>
          </ac:spMkLst>
        </pc:spChg>
        <pc:spChg chg="add mod">
          <ac:chgData name="서 왕규" userId="3f7a72c4134ee0fa" providerId="LiveId" clId="{FFB0DD8D-D0BA-4FAB-A769-DE865781268B}" dt="2020-12-01T07:48:41.252" v="804"/>
          <ac:spMkLst>
            <pc:docMk/>
            <pc:sldMk cId="2315547200" sldId="405"/>
            <ac:spMk id="14" creationId="{D7F37A3A-DCE8-4C91-9298-6789733C8ACB}"/>
          </ac:spMkLst>
        </pc:spChg>
        <pc:spChg chg="add del mod">
          <ac:chgData name="서 왕규" userId="3f7a72c4134ee0fa" providerId="LiveId" clId="{FFB0DD8D-D0BA-4FAB-A769-DE865781268B}" dt="2020-12-01T07:48:55.318" v="807" actId="478"/>
          <ac:spMkLst>
            <pc:docMk/>
            <pc:sldMk cId="2315547200" sldId="405"/>
            <ac:spMk id="17" creationId="{97AFA340-4846-461C-885F-91A238E6E8A0}"/>
          </ac:spMkLst>
        </pc:spChg>
        <pc:spChg chg="add mod">
          <ac:chgData name="서 왕규" userId="3f7a72c4134ee0fa" providerId="LiveId" clId="{FFB0DD8D-D0BA-4FAB-A769-DE865781268B}" dt="2020-12-01T07:52:18.611" v="1128" actId="113"/>
          <ac:spMkLst>
            <pc:docMk/>
            <pc:sldMk cId="2315547200" sldId="405"/>
            <ac:spMk id="18" creationId="{C7BEC5B8-AA1D-4109-B88A-CC76840AC7D6}"/>
          </ac:spMkLst>
        </pc:spChg>
        <pc:spChg chg="add mod">
          <ac:chgData name="서 왕규" userId="3f7a72c4134ee0fa" providerId="LiveId" clId="{FFB0DD8D-D0BA-4FAB-A769-DE865781268B}" dt="2020-12-01T07:52:27.437" v="1129" actId="1076"/>
          <ac:spMkLst>
            <pc:docMk/>
            <pc:sldMk cId="2315547200" sldId="405"/>
            <ac:spMk id="19" creationId="{620D3046-B5C8-40DA-AF52-E7FF4CF6F8E0}"/>
          </ac:spMkLst>
        </pc:spChg>
        <pc:spChg chg="add mod">
          <ac:chgData name="서 왕규" userId="3f7a72c4134ee0fa" providerId="LiveId" clId="{FFB0DD8D-D0BA-4FAB-A769-DE865781268B}" dt="2020-12-01T07:52:27.437" v="1129" actId="1076"/>
          <ac:spMkLst>
            <pc:docMk/>
            <pc:sldMk cId="2315547200" sldId="405"/>
            <ac:spMk id="20" creationId="{877A408E-4032-43D2-841A-88C709280762}"/>
          </ac:spMkLst>
        </pc:spChg>
        <pc:spChg chg="add mod">
          <ac:chgData name="서 왕규" userId="3f7a72c4134ee0fa" providerId="LiveId" clId="{FFB0DD8D-D0BA-4FAB-A769-DE865781268B}" dt="2020-12-01T07:52:02.665" v="1124" actId="20577"/>
          <ac:spMkLst>
            <pc:docMk/>
            <pc:sldMk cId="2315547200" sldId="405"/>
            <ac:spMk id="21" creationId="{945F794B-4234-49E2-A09B-53F27DD12F38}"/>
          </ac:spMkLst>
        </pc:spChg>
        <pc:spChg chg="add mod">
          <ac:chgData name="서 왕규" userId="3f7a72c4134ee0fa" providerId="LiveId" clId="{FFB0DD8D-D0BA-4FAB-A769-DE865781268B}" dt="2020-12-01T07:55:20.358" v="1423" actId="1076"/>
          <ac:spMkLst>
            <pc:docMk/>
            <pc:sldMk cId="2315547200" sldId="405"/>
            <ac:spMk id="22" creationId="{D7B845DD-122F-40D3-8211-183A502E5C61}"/>
          </ac:spMkLst>
        </pc:spChg>
        <pc:picChg chg="add mod">
          <ac:chgData name="서 왕규" userId="3f7a72c4134ee0fa" providerId="LiveId" clId="{FFB0DD8D-D0BA-4FAB-A769-DE865781268B}" dt="2020-12-01T07:47:39.596" v="629" actId="962"/>
          <ac:picMkLst>
            <pc:docMk/>
            <pc:sldMk cId="2315547200" sldId="405"/>
            <ac:picMk id="4" creationId="{39CA1050-B0F9-447B-8716-2A419DD69141}"/>
          </ac:picMkLst>
        </pc:picChg>
        <pc:picChg chg="del">
          <ac:chgData name="서 왕규" userId="3f7a72c4134ee0fa" providerId="LiveId" clId="{FFB0DD8D-D0BA-4FAB-A769-DE865781268B}" dt="2020-12-01T07:46:05.186" v="524" actId="478"/>
          <ac:picMkLst>
            <pc:docMk/>
            <pc:sldMk cId="2315547200" sldId="405"/>
            <ac:picMk id="6" creationId="{7C692DFD-6417-4AF1-8866-D010D3B3283D}"/>
          </ac:picMkLst>
        </pc:picChg>
        <pc:picChg chg="del mod">
          <ac:chgData name="서 왕규" userId="3f7a72c4134ee0fa" providerId="LiveId" clId="{FFB0DD8D-D0BA-4FAB-A769-DE865781268B}" dt="2020-12-01T07:46:05.490" v="526" actId="478"/>
          <ac:picMkLst>
            <pc:docMk/>
            <pc:sldMk cId="2315547200" sldId="405"/>
            <ac:picMk id="12" creationId="{8EEBB8B4-3B90-4440-9AD4-E10986E01DB0}"/>
          </ac:picMkLst>
        </pc:picChg>
        <pc:picChg chg="del">
          <ac:chgData name="서 왕규" userId="3f7a72c4134ee0fa" providerId="LiveId" clId="{FFB0DD8D-D0BA-4FAB-A769-DE865781268B}" dt="2020-12-01T07:46:04.898" v="523" actId="478"/>
          <ac:picMkLst>
            <pc:docMk/>
            <pc:sldMk cId="2315547200" sldId="405"/>
            <ac:picMk id="13" creationId="{09E2A4AF-CBDD-45C0-9036-9BD94E3FD447}"/>
          </ac:picMkLst>
        </pc:picChg>
        <pc:picChg chg="del">
          <ac:chgData name="서 왕규" userId="3f7a72c4134ee0fa" providerId="LiveId" clId="{FFB0DD8D-D0BA-4FAB-A769-DE865781268B}" dt="2020-12-01T07:46:05.811" v="527" actId="478"/>
          <ac:picMkLst>
            <pc:docMk/>
            <pc:sldMk cId="2315547200" sldId="405"/>
            <ac:picMk id="16" creationId="{B1720E68-7CDC-42A1-833B-994046565E85}"/>
          </ac:picMkLst>
        </pc:picChg>
      </pc:sldChg>
      <pc:sldChg chg="addSp delSp modSp add mod">
        <pc:chgData name="서 왕규" userId="3f7a72c4134ee0fa" providerId="LiveId" clId="{FFB0DD8D-D0BA-4FAB-A769-DE865781268B}" dt="2020-12-01T08:55:27.503" v="2103" actId="20577"/>
        <pc:sldMkLst>
          <pc:docMk/>
          <pc:sldMk cId="1949657383" sldId="406"/>
        </pc:sldMkLst>
        <pc:spChg chg="add mod">
          <ac:chgData name="서 왕규" userId="3f7a72c4134ee0fa" providerId="LiveId" clId="{FFB0DD8D-D0BA-4FAB-A769-DE865781268B}" dt="2020-12-01T08:08:55.945" v="1690" actId="1076"/>
          <ac:spMkLst>
            <pc:docMk/>
            <pc:sldMk cId="1949657383" sldId="406"/>
            <ac:spMk id="9" creationId="{3AB9595A-2CFB-43DF-A9A0-5E87D0D2E374}"/>
          </ac:spMkLst>
        </pc:spChg>
        <pc:spChg chg="mod">
          <ac:chgData name="서 왕규" userId="3f7a72c4134ee0fa" providerId="LiveId" clId="{FFB0DD8D-D0BA-4FAB-A769-DE865781268B}" dt="2020-12-01T08:55:27.503" v="2103" actId="20577"/>
          <ac:spMkLst>
            <pc:docMk/>
            <pc:sldMk cId="1949657383" sldId="406"/>
            <ac:spMk id="10" creationId="{5B47E883-8E81-4A5B-A300-4D40F67B0FB5}"/>
          </ac:spMkLst>
        </pc:spChg>
        <pc:spChg chg="add del mod">
          <ac:chgData name="서 왕규" userId="3f7a72c4134ee0fa" providerId="LiveId" clId="{FFB0DD8D-D0BA-4FAB-A769-DE865781268B}" dt="2020-12-01T08:05:43.243" v="1654" actId="478"/>
          <ac:spMkLst>
            <pc:docMk/>
            <pc:sldMk cId="1949657383" sldId="406"/>
            <ac:spMk id="11" creationId="{34AB3E49-018A-4669-A2B7-1EC4A4F268B0}"/>
          </ac:spMkLst>
        </pc:spChg>
        <pc:spChg chg="mod">
          <ac:chgData name="서 왕규" userId="3f7a72c4134ee0fa" providerId="LiveId" clId="{FFB0DD8D-D0BA-4FAB-A769-DE865781268B}" dt="2020-12-01T08:54:49.660" v="2025" actId="14100"/>
          <ac:spMkLst>
            <pc:docMk/>
            <pc:sldMk cId="1949657383" sldId="406"/>
            <ac:spMk id="12" creationId="{E40EC9F0-E104-4071-B328-AFCF07ED658C}"/>
          </ac:spMkLst>
        </pc:spChg>
        <pc:spChg chg="add mod">
          <ac:chgData name="서 왕규" userId="3f7a72c4134ee0fa" providerId="LiveId" clId="{FFB0DD8D-D0BA-4FAB-A769-DE865781268B}" dt="2020-12-01T08:09:47.522" v="1696" actId="1076"/>
          <ac:spMkLst>
            <pc:docMk/>
            <pc:sldMk cId="1949657383" sldId="406"/>
            <ac:spMk id="13" creationId="{6A512FE2-36D7-4A46-A7FB-422D1E8CF9EA}"/>
          </ac:spMkLst>
        </pc:spChg>
        <pc:spChg chg="add mod">
          <ac:chgData name="서 왕규" userId="3f7a72c4134ee0fa" providerId="LiveId" clId="{FFB0DD8D-D0BA-4FAB-A769-DE865781268B}" dt="2020-12-01T08:54:51.366" v="2026" actId="14100"/>
          <ac:spMkLst>
            <pc:docMk/>
            <pc:sldMk cId="1949657383" sldId="406"/>
            <ac:spMk id="14" creationId="{B0F4F55E-1855-4076-879A-C32C8B5ACB66}"/>
          </ac:spMkLst>
        </pc:spChg>
        <pc:graphicFrameChg chg="mod modGraphic">
          <ac:chgData name="서 왕규" userId="3f7a72c4134ee0fa" providerId="LiveId" clId="{FFB0DD8D-D0BA-4FAB-A769-DE865781268B}" dt="2020-12-01T08:08:55.945" v="1690" actId="1076"/>
          <ac:graphicFrameMkLst>
            <pc:docMk/>
            <pc:sldMk cId="1949657383" sldId="406"/>
            <ac:graphicFrameMk id="3" creationId="{FFEC5FBB-B730-47FC-AA82-15385DD886A2}"/>
          </ac:graphicFrameMkLst>
        </pc:graphicFrameChg>
        <pc:graphicFrameChg chg="add mod modGraphic">
          <ac:chgData name="서 왕규" userId="3f7a72c4134ee0fa" providerId="LiveId" clId="{FFB0DD8D-D0BA-4FAB-A769-DE865781268B}" dt="2020-12-01T08:09:47.522" v="1696" actId="1076"/>
          <ac:graphicFrameMkLst>
            <pc:docMk/>
            <pc:sldMk cId="1949657383" sldId="406"/>
            <ac:graphicFrameMk id="8" creationId="{C679813B-B1C2-44C7-B9E5-2C57FB9CA685}"/>
          </ac:graphicFrameMkLst>
        </pc:graphicFrameChg>
      </pc:sldChg>
      <pc:sldChg chg="add del">
        <pc:chgData name="서 왕규" userId="3f7a72c4134ee0fa" providerId="LiveId" clId="{FFB0DD8D-D0BA-4FAB-A769-DE865781268B}" dt="2020-12-01T08:08:18.344" v="1671" actId="47"/>
        <pc:sldMkLst>
          <pc:docMk/>
          <pc:sldMk cId="3127089164" sldId="407"/>
        </pc:sldMkLst>
      </pc:sldChg>
      <pc:sldChg chg="delSp modSp add del mod">
        <pc:chgData name="서 왕규" userId="3f7a72c4134ee0fa" providerId="LiveId" clId="{FFB0DD8D-D0BA-4FAB-A769-DE865781268B}" dt="2020-12-01T08:10:07.853" v="1699" actId="47"/>
        <pc:sldMkLst>
          <pc:docMk/>
          <pc:sldMk cId="2421641796" sldId="408"/>
        </pc:sldMkLst>
        <pc:spChg chg="mod">
          <ac:chgData name="서 왕규" userId="3f7a72c4134ee0fa" providerId="LiveId" clId="{FFB0DD8D-D0BA-4FAB-A769-DE865781268B}" dt="2020-12-01T08:08:36.347" v="1687" actId="1076"/>
          <ac:spMkLst>
            <pc:docMk/>
            <pc:sldMk cId="2421641796" sldId="408"/>
            <ac:spMk id="9" creationId="{3AB9595A-2CFB-43DF-A9A0-5E87D0D2E374}"/>
          </ac:spMkLst>
        </pc:spChg>
        <pc:spChg chg="del">
          <ac:chgData name="서 왕규" userId="3f7a72c4134ee0fa" providerId="LiveId" clId="{FFB0DD8D-D0BA-4FAB-A769-DE865781268B}" dt="2020-12-01T08:08:20.427" v="1672" actId="478"/>
          <ac:spMkLst>
            <pc:docMk/>
            <pc:sldMk cId="2421641796" sldId="408"/>
            <ac:spMk id="10" creationId="{5B47E883-8E81-4A5B-A300-4D40F67B0FB5}"/>
          </ac:spMkLst>
        </pc:spChg>
        <pc:spChg chg="del mod">
          <ac:chgData name="서 왕규" userId="3f7a72c4134ee0fa" providerId="LiveId" clId="{FFB0DD8D-D0BA-4FAB-A769-DE865781268B}" dt="2020-12-01T08:08:38.065" v="1688" actId="478"/>
          <ac:spMkLst>
            <pc:docMk/>
            <pc:sldMk cId="2421641796" sldId="408"/>
            <ac:spMk id="12" creationId="{E40EC9F0-E104-4071-B328-AFCF07ED658C}"/>
          </ac:spMkLst>
        </pc:spChg>
        <pc:spChg chg="mod">
          <ac:chgData name="서 왕규" userId="3f7a72c4134ee0fa" providerId="LiveId" clId="{FFB0DD8D-D0BA-4FAB-A769-DE865781268B}" dt="2020-12-01T08:08:41.999" v="1689" actId="1076"/>
          <ac:spMkLst>
            <pc:docMk/>
            <pc:sldMk cId="2421641796" sldId="408"/>
            <ac:spMk id="13" creationId="{6A512FE2-36D7-4A46-A7FB-422D1E8CF9EA}"/>
          </ac:spMkLst>
        </pc:spChg>
        <pc:graphicFrameChg chg="mod">
          <ac:chgData name="서 왕규" userId="3f7a72c4134ee0fa" providerId="LiveId" clId="{FFB0DD8D-D0BA-4FAB-A769-DE865781268B}" dt="2020-12-01T08:08:36.347" v="1687" actId="1076"/>
          <ac:graphicFrameMkLst>
            <pc:docMk/>
            <pc:sldMk cId="2421641796" sldId="408"/>
            <ac:graphicFrameMk id="3" creationId="{FFEC5FBB-B730-47FC-AA82-15385DD886A2}"/>
          </ac:graphicFrameMkLst>
        </pc:graphicFrameChg>
        <pc:graphicFrameChg chg="mod">
          <ac:chgData name="서 왕규" userId="3f7a72c4134ee0fa" providerId="LiveId" clId="{FFB0DD8D-D0BA-4FAB-A769-DE865781268B}" dt="2020-12-01T08:08:41.999" v="1689" actId="1076"/>
          <ac:graphicFrameMkLst>
            <pc:docMk/>
            <pc:sldMk cId="2421641796" sldId="408"/>
            <ac:graphicFrameMk id="8" creationId="{C679813B-B1C2-44C7-B9E5-2C57FB9CA685}"/>
          </ac:graphicFrameMkLst>
        </pc:graphicFrameChg>
      </pc:sldChg>
      <pc:sldChg chg="addSp delSp modSp add del mod">
        <pc:chgData name="서 왕규" userId="3f7a72c4134ee0fa" providerId="LiveId" clId="{FFB0DD8D-D0BA-4FAB-A769-DE865781268B}" dt="2020-12-01T08:56:02.559" v="2143" actId="20577"/>
        <pc:sldMkLst>
          <pc:docMk/>
          <pc:sldMk cId="597425335" sldId="409"/>
        </pc:sldMkLst>
        <pc:spChg chg="mod">
          <ac:chgData name="서 왕규" userId="3f7a72c4134ee0fa" providerId="LiveId" clId="{FFB0DD8D-D0BA-4FAB-A769-DE865781268B}" dt="2020-12-01T08:10:21.841" v="1703" actId="1076"/>
          <ac:spMkLst>
            <pc:docMk/>
            <pc:sldMk cId="597425335" sldId="409"/>
            <ac:spMk id="9" creationId="{3AB9595A-2CFB-43DF-A9A0-5E87D0D2E374}"/>
          </ac:spMkLst>
        </pc:spChg>
        <pc:spChg chg="del">
          <ac:chgData name="서 왕규" userId="3f7a72c4134ee0fa" providerId="LiveId" clId="{FFB0DD8D-D0BA-4FAB-A769-DE865781268B}" dt="2020-12-01T08:10:10.160" v="1700" actId="478"/>
          <ac:spMkLst>
            <pc:docMk/>
            <pc:sldMk cId="597425335" sldId="409"/>
            <ac:spMk id="10" creationId="{5B47E883-8E81-4A5B-A300-4D40F67B0FB5}"/>
          </ac:spMkLst>
        </pc:spChg>
        <pc:spChg chg="mod">
          <ac:chgData name="서 왕규" userId="3f7a72c4134ee0fa" providerId="LiveId" clId="{FFB0DD8D-D0BA-4FAB-A769-DE865781268B}" dt="2020-12-01T08:54:40.304" v="2022" actId="14100"/>
          <ac:spMkLst>
            <pc:docMk/>
            <pc:sldMk cId="597425335" sldId="409"/>
            <ac:spMk id="12" creationId="{E40EC9F0-E104-4071-B328-AFCF07ED658C}"/>
          </ac:spMkLst>
        </pc:spChg>
        <pc:spChg chg="mod">
          <ac:chgData name="서 왕규" userId="3f7a72c4134ee0fa" providerId="LiveId" clId="{FFB0DD8D-D0BA-4FAB-A769-DE865781268B}" dt="2020-12-01T08:13:02.298" v="1732" actId="1076"/>
          <ac:spMkLst>
            <pc:docMk/>
            <pc:sldMk cId="597425335" sldId="409"/>
            <ac:spMk id="13" creationId="{6A512FE2-36D7-4A46-A7FB-422D1E8CF9EA}"/>
          </ac:spMkLst>
        </pc:spChg>
        <pc:spChg chg="del">
          <ac:chgData name="서 왕규" userId="3f7a72c4134ee0fa" providerId="LiveId" clId="{FFB0DD8D-D0BA-4FAB-A769-DE865781268B}" dt="2020-12-01T08:13:03.679" v="1733" actId="478"/>
          <ac:spMkLst>
            <pc:docMk/>
            <pc:sldMk cId="597425335" sldId="409"/>
            <ac:spMk id="14" creationId="{B0F4F55E-1855-4076-879A-C32C8B5ACB66}"/>
          </ac:spMkLst>
        </pc:spChg>
        <pc:spChg chg="add mod">
          <ac:chgData name="서 왕규" userId="3f7a72c4134ee0fa" providerId="LiveId" clId="{FFB0DD8D-D0BA-4FAB-A769-DE865781268B}" dt="2020-12-01T08:56:02.559" v="2143" actId="20577"/>
          <ac:spMkLst>
            <pc:docMk/>
            <pc:sldMk cId="597425335" sldId="409"/>
            <ac:spMk id="16" creationId="{E62EB2A6-C2B9-43C2-9EA4-F39746BAFD4E}"/>
          </ac:spMkLst>
        </pc:spChg>
        <pc:graphicFrameChg chg="mod modGraphic">
          <ac:chgData name="서 왕규" userId="3f7a72c4134ee0fa" providerId="LiveId" clId="{FFB0DD8D-D0BA-4FAB-A769-DE865781268B}" dt="2020-12-01T08:12:31.929" v="1720"/>
          <ac:graphicFrameMkLst>
            <pc:docMk/>
            <pc:sldMk cId="597425335" sldId="409"/>
            <ac:graphicFrameMk id="3" creationId="{FFEC5FBB-B730-47FC-AA82-15385DD886A2}"/>
          </ac:graphicFrameMkLst>
        </pc:graphicFrameChg>
        <pc:graphicFrameChg chg="mod modGraphic">
          <ac:chgData name="서 왕규" userId="3f7a72c4134ee0fa" providerId="LiveId" clId="{FFB0DD8D-D0BA-4FAB-A769-DE865781268B}" dt="2020-12-01T08:16:08.614" v="1759" actId="20577"/>
          <ac:graphicFrameMkLst>
            <pc:docMk/>
            <pc:sldMk cId="597425335" sldId="409"/>
            <ac:graphicFrameMk id="8" creationId="{C679813B-B1C2-44C7-B9E5-2C57FB9CA685}"/>
          </ac:graphicFrameMkLst>
        </pc:graphicFrameChg>
      </pc:sldChg>
    </pc:docChg>
  </pc:docChgLst>
  <pc:docChgLst>
    <pc:chgData name="서 왕규" userId="3f7a72c4134ee0fa" providerId="LiveId" clId="{BC593331-5A36-4D14-93BC-FB2619DB70EA}"/>
    <pc:docChg chg="undo redo custSel addSld delSld modSld">
      <pc:chgData name="서 왕규" userId="3f7a72c4134ee0fa" providerId="LiveId" clId="{BC593331-5A36-4D14-93BC-FB2619DB70EA}" dt="2021-03-09T15:35:42.737" v="7704"/>
      <pc:docMkLst>
        <pc:docMk/>
      </pc:docMkLst>
      <pc:sldChg chg="modSp mod">
        <pc:chgData name="서 왕규" userId="3f7a72c4134ee0fa" providerId="LiveId" clId="{BC593331-5A36-4D14-93BC-FB2619DB70EA}" dt="2021-01-09T03:28:30.105" v="7281" actId="20577"/>
        <pc:sldMkLst>
          <pc:docMk/>
          <pc:sldMk cId="388179676" sldId="370"/>
        </pc:sldMkLst>
        <pc:spChg chg="mod">
          <ac:chgData name="서 왕규" userId="3f7a72c4134ee0fa" providerId="LiveId" clId="{BC593331-5A36-4D14-93BC-FB2619DB70EA}" dt="2021-01-09T03:28:30.105" v="7281" actId="20577"/>
          <ac:spMkLst>
            <pc:docMk/>
            <pc:sldMk cId="388179676" sldId="370"/>
            <ac:spMk id="21" creationId="{9500302C-4552-41A9-96E2-CDCD34367D94}"/>
          </ac:spMkLst>
        </pc:spChg>
      </pc:sldChg>
      <pc:sldChg chg="addSp delSp modSp mod">
        <pc:chgData name="서 왕규" userId="3f7a72c4134ee0fa" providerId="LiveId" clId="{BC593331-5A36-4D14-93BC-FB2619DB70EA}" dt="2021-03-09T15:35:42.737" v="7704"/>
        <pc:sldMkLst>
          <pc:docMk/>
          <pc:sldMk cId="215457465" sldId="427"/>
        </pc:sldMkLst>
        <pc:spChg chg="add mod">
          <ac:chgData name="서 왕규" userId="3f7a72c4134ee0fa" providerId="LiveId" clId="{BC593331-5A36-4D14-93BC-FB2619DB70EA}" dt="2021-03-09T15:35:42.737" v="7704"/>
          <ac:spMkLst>
            <pc:docMk/>
            <pc:sldMk cId="215457465" sldId="427"/>
            <ac:spMk id="10" creationId="{E3345D2C-43B1-4270-BF20-E34A565189F2}"/>
          </ac:spMkLst>
        </pc:spChg>
        <pc:spChg chg="mod">
          <ac:chgData name="서 왕규" userId="3f7a72c4134ee0fa" providerId="LiveId" clId="{BC593331-5A36-4D14-93BC-FB2619DB70EA}" dt="2021-01-08T09:38:26.283" v="307"/>
          <ac:spMkLst>
            <pc:docMk/>
            <pc:sldMk cId="215457465" sldId="427"/>
            <ac:spMk id="12" creationId="{69D02810-EFD8-4401-BEED-C0CC62D9CBC4}"/>
          </ac:spMkLst>
        </pc:spChg>
        <pc:spChg chg="mod">
          <ac:chgData name="서 왕규" userId="3f7a72c4134ee0fa" providerId="LiveId" clId="{BC593331-5A36-4D14-93BC-FB2619DB70EA}" dt="2021-01-08T09:38:26.283" v="307"/>
          <ac:spMkLst>
            <pc:docMk/>
            <pc:sldMk cId="215457465" sldId="427"/>
            <ac:spMk id="13" creationId="{6472A2EB-05CB-42F7-9EDB-D8EA8C67856D}"/>
          </ac:spMkLst>
        </pc:spChg>
        <pc:spChg chg="add mod ord">
          <ac:chgData name="서 왕규" userId="3f7a72c4134ee0fa" providerId="LiveId" clId="{BC593331-5A36-4D14-93BC-FB2619DB70EA}" dt="2021-01-08T10:04:45.887" v="3091" actId="1076"/>
          <ac:spMkLst>
            <pc:docMk/>
            <pc:sldMk cId="215457465" sldId="427"/>
            <ac:spMk id="14" creationId="{67BB9554-0686-4120-8299-6BCE635045C6}"/>
          </ac:spMkLst>
        </pc:spChg>
        <pc:spChg chg="mod ord topLvl">
          <ac:chgData name="서 왕규" userId="3f7a72c4134ee0fa" providerId="LiveId" clId="{BC593331-5A36-4D14-93BC-FB2619DB70EA}" dt="2021-01-08T09:45:26.367" v="473" actId="14100"/>
          <ac:spMkLst>
            <pc:docMk/>
            <pc:sldMk cId="215457465" sldId="427"/>
            <ac:spMk id="17" creationId="{6B9E9DA1-48F6-4205-A16D-5523CD3FF668}"/>
          </ac:spMkLst>
        </pc:spChg>
        <pc:spChg chg="del mod topLvl">
          <ac:chgData name="서 왕규" userId="3f7a72c4134ee0fa" providerId="LiveId" clId="{BC593331-5A36-4D14-93BC-FB2619DB70EA}" dt="2021-01-08T09:39:04.370" v="323" actId="478"/>
          <ac:spMkLst>
            <pc:docMk/>
            <pc:sldMk cId="215457465" sldId="427"/>
            <ac:spMk id="18" creationId="{FA32F6CF-E48D-4A3F-9B3F-EDD9374899E3}"/>
          </ac:spMkLst>
        </pc:spChg>
        <pc:spChg chg="add del mod">
          <ac:chgData name="서 왕규" userId="3f7a72c4134ee0fa" providerId="LiveId" clId="{BC593331-5A36-4D14-93BC-FB2619DB70EA}" dt="2021-01-08T09:45:19.489" v="471" actId="478"/>
          <ac:spMkLst>
            <pc:docMk/>
            <pc:sldMk cId="215457465" sldId="427"/>
            <ac:spMk id="19" creationId="{18EBE31B-8788-44C1-938F-FD8228AECFF6}"/>
          </ac:spMkLst>
        </pc:spChg>
        <pc:spChg chg="add mod">
          <ac:chgData name="서 왕규" userId="3f7a72c4134ee0fa" providerId="LiveId" clId="{BC593331-5A36-4D14-93BC-FB2619DB70EA}" dt="2021-01-08T09:45:03.855" v="467" actId="20577"/>
          <ac:spMkLst>
            <pc:docMk/>
            <pc:sldMk cId="215457465" sldId="427"/>
            <ac:spMk id="20" creationId="{B2A6A188-519C-4AB3-A450-5996D3A15166}"/>
          </ac:spMkLst>
        </pc:spChg>
        <pc:spChg chg="add del mod">
          <ac:chgData name="서 왕규" userId="3f7a72c4134ee0fa" providerId="LiveId" clId="{BC593331-5A36-4D14-93BC-FB2619DB70EA}" dt="2021-01-08T09:46:17.562" v="487" actId="478"/>
          <ac:spMkLst>
            <pc:docMk/>
            <pc:sldMk cId="215457465" sldId="427"/>
            <ac:spMk id="21" creationId="{C8E1FF58-93A9-4056-AB7A-1CB1BCFFAE3E}"/>
          </ac:spMkLst>
        </pc:spChg>
        <pc:spChg chg="add del mod">
          <ac:chgData name="서 왕규" userId="3f7a72c4134ee0fa" providerId="LiveId" clId="{BC593331-5A36-4D14-93BC-FB2619DB70EA}" dt="2021-01-08T09:47:42.015" v="598" actId="478"/>
          <ac:spMkLst>
            <pc:docMk/>
            <pc:sldMk cId="215457465" sldId="427"/>
            <ac:spMk id="22" creationId="{6DDA46EB-E481-4548-8F6D-3147F6E290DA}"/>
          </ac:spMkLst>
        </pc:spChg>
        <pc:grpChg chg="add del mod">
          <ac:chgData name="서 왕규" userId="3f7a72c4134ee0fa" providerId="LiveId" clId="{BC593331-5A36-4D14-93BC-FB2619DB70EA}" dt="2021-01-08T09:38:27.503" v="308" actId="478"/>
          <ac:grpSpMkLst>
            <pc:docMk/>
            <pc:sldMk cId="215457465" sldId="427"/>
            <ac:grpSpMk id="11" creationId="{B6F664E4-0578-4DAA-BC01-1EB2119EADEC}"/>
          </ac:grpSpMkLst>
        </pc:grpChg>
        <pc:grpChg chg="add del mod">
          <ac:chgData name="서 왕규" userId="3f7a72c4134ee0fa" providerId="LiveId" clId="{BC593331-5A36-4D14-93BC-FB2619DB70EA}" dt="2021-01-08T09:39:04.370" v="323" actId="478"/>
          <ac:grpSpMkLst>
            <pc:docMk/>
            <pc:sldMk cId="215457465" sldId="427"/>
            <ac:grpSpMk id="16" creationId="{3EC533CC-F0E7-43FE-8275-6679F9CDD9AF}"/>
          </ac:grpSpMkLst>
        </pc:grpChg>
        <pc:picChg chg="add del mod">
          <ac:chgData name="서 왕규" userId="3f7a72c4134ee0fa" providerId="LiveId" clId="{BC593331-5A36-4D14-93BC-FB2619DB70EA}" dt="2021-01-08T09:30:48.425" v="4" actId="478"/>
          <ac:picMkLst>
            <pc:docMk/>
            <pc:sldMk cId="215457465" sldId="427"/>
            <ac:picMk id="4" creationId="{607CD447-BD31-46B4-A7BA-0F840908B106}"/>
          </ac:picMkLst>
        </pc:picChg>
        <pc:picChg chg="add mod">
          <ac:chgData name="서 왕규" userId="3f7a72c4134ee0fa" providerId="LiveId" clId="{BC593331-5A36-4D14-93BC-FB2619DB70EA}" dt="2021-01-08T09:39:32.081" v="332" actId="1076"/>
          <ac:picMkLst>
            <pc:docMk/>
            <pc:sldMk cId="215457465" sldId="427"/>
            <ac:picMk id="7" creationId="{DF36A12D-79E1-469D-B792-C8F63D7E5B6F}"/>
          </ac:picMkLst>
        </pc:picChg>
        <pc:picChg chg="del">
          <ac:chgData name="서 왕규" userId="3f7a72c4134ee0fa" providerId="LiveId" clId="{BC593331-5A36-4D14-93BC-FB2619DB70EA}" dt="2021-01-08T09:30:06.164" v="0" actId="478"/>
          <ac:picMkLst>
            <pc:docMk/>
            <pc:sldMk cId="215457465" sldId="427"/>
            <ac:picMk id="1026" creationId="{80C1432E-87BC-4B8C-9251-F386F0907A58}"/>
          </ac:picMkLst>
        </pc:picChg>
      </pc:sldChg>
      <pc:sldChg chg="del">
        <pc:chgData name="서 왕규" userId="3f7a72c4134ee0fa" providerId="LiveId" clId="{BC593331-5A36-4D14-93BC-FB2619DB70EA}" dt="2021-01-08T10:49:24.637" v="3251" actId="47"/>
        <pc:sldMkLst>
          <pc:docMk/>
          <pc:sldMk cId="1428503126" sldId="430"/>
        </pc:sldMkLst>
      </pc:sldChg>
      <pc:sldChg chg="del">
        <pc:chgData name="서 왕규" userId="3f7a72c4134ee0fa" providerId="LiveId" clId="{BC593331-5A36-4D14-93BC-FB2619DB70EA}" dt="2021-01-08T10:49:23.774" v="3250" actId="47"/>
        <pc:sldMkLst>
          <pc:docMk/>
          <pc:sldMk cId="1482021235" sldId="431"/>
        </pc:sldMkLst>
      </pc:sldChg>
      <pc:sldChg chg="modSp del mod">
        <pc:chgData name="서 왕규" userId="3f7a72c4134ee0fa" providerId="LiveId" clId="{BC593331-5A36-4D14-93BC-FB2619DB70EA}" dt="2021-01-08T09:53:14.124" v="1750" actId="47"/>
        <pc:sldMkLst>
          <pc:docMk/>
          <pc:sldMk cId="3493589917" sldId="432"/>
        </pc:sldMkLst>
        <pc:grpChg chg="mod">
          <ac:chgData name="서 왕규" userId="3f7a72c4134ee0fa" providerId="LiveId" clId="{BC593331-5A36-4D14-93BC-FB2619DB70EA}" dt="2021-01-08T09:38:58.627" v="319" actId="1076"/>
          <ac:grpSpMkLst>
            <pc:docMk/>
            <pc:sldMk cId="3493589917" sldId="432"/>
            <ac:grpSpMk id="16" creationId="{AFA3ECBF-D69F-4697-A978-1ABE2F6856AF}"/>
          </ac:grpSpMkLst>
        </pc:grpChg>
      </pc:sldChg>
      <pc:sldChg chg="del">
        <pc:chgData name="서 왕규" userId="3f7a72c4134ee0fa" providerId="LiveId" clId="{BC593331-5A36-4D14-93BC-FB2619DB70EA}" dt="2021-01-08T10:09:01.547" v="3118" actId="47"/>
        <pc:sldMkLst>
          <pc:docMk/>
          <pc:sldMk cId="2742558243" sldId="433"/>
        </pc:sldMkLst>
      </pc:sldChg>
      <pc:sldChg chg="del">
        <pc:chgData name="서 왕규" userId="3f7a72c4134ee0fa" providerId="LiveId" clId="{BC593331-5A36-4D14-93BC-FB2619DB70EA}" dt="2021-01-08T10:49:21.725" v="3248" actId="47"/>
        <pc:sldMkLst>
          <pc:docMk/>
          <pc:sldMk cId="2229515545" sldId="434"/>
        </pc:sldMkLst>
      </pc:sldChg>
      <pc:sldChg chg="del">
        <pc:chgData name="서 왕규" userId="3f7a72c4134ee0fa" providerId="LiveId" clId="{BC593331-5A36-4D14-93BC-FB2619DB70EA}" dt="2021-01-08T10:49:22.837" v="3249" actId="47"/>
        <pc:sldMkLst>
          <pc:docMk/>
          <pc:sldMk cId="93023052" sldId="435"/>
        </pc:sldMkLst>
      </pc:sldChg>
      <pc:sldChg chg="del">
        <pc:chgData name="서 왕규" userId="3f7a72c4134ee0fa" providerId="LiveId" clId="{BC593331-5A36-4D14-93BC-FB2619DB70EA}" dt="2021-01-08T10:49:25.501" v="3252" actId="47"/>
        <pc:sldMkLst>
          <pc:docMk/>
          <pc:sldMk cId="1001014685" sldId="436"/>
        </pc:sldMkLst>
      </pc:sldChg>
      <pc:sldChg chg="del">
        <pc:chgData name="서 왕규" userId="3f7a72c4134ee0fa" providerId="LiveId" clId="{BC593331-5A36-4D14-93BC-FB2619DB70EA}" dt="2021-01-08T10:49:26.234" v="3253" actId="47"/>
        <pc:sldMkLst>
          <pc:docMk/>
          <pc:sldMk cId="3367143207" sldId="437"/>
        </pc:sldMkLst>
      </pc:sldChg>
      <pc:sldChg chg="del">
        <pc:chgData name="서 왕규" userId="3f7a72c4134ee0fa" providerId="LiveId" clId="{BC593331-5A36-4D14-93BC-FB2619DB70EA}" dt="2021-01-08T10:49:28.156" v="3254" actId="47"/>
        <pc:sldMkLst>
          <pc:docMk/>
          <pc:sldMk cId="2434553031" sldId="438"/>
        </pc:sldMkLst>
      </pc:sldChg>
      <pc:sldChg chg="addSp delSp modSp add mod">
        <pc:chgData name="서 왕규" userId="3f7a72c4134ee0fa" providerId="LiveId" clId="{BC593331-5A36-4D14-93BC-FB2619DB70EA}" dt="2021-03-09T15:34:09.170" v="7334" actId="20577"/>
        <pc:sldMkLst>
          <pc:docMk/>
          <pc:sldMk cId="1065372911" sldId="440"/>
        </pc:sldMkLst>
        <pc:spChg chg="mod">
          <ac:chgData name="서 왕규" userId="3f7a72c4134ee0fa" providerId="LiveId" clId="{BC593331-5A36-4D14-93BC-FB2619DB70EA}" dt="2021-03-09T15:34:09.170" v="7334" actId="20577"/>
          <ac:spMkLst>
            <pc:docMk/>
            <pc:sldMk cId="1065372911" sldId="440"/>
            <ac:spMk id="10" creationId="{E3345D2C-43B1-4270-BF20-E34A565189F2}"/>
          </ac:spMkLst>
        </pc:spChg>
        <pc:spChg chg="mod">
          <ac:chgData name="서 왕규" userId="3f7a72c4134ee0fa" providerId="LiveId" clId="{BC593331-5A36-4D14-93BC-FB2619DB70EA}" dt="2021-01-08T09:52:52.813" v="1747" actId="1076"/>
          <ac:spMkLst>
            <pc:docMk/>
            <pc:sldMk cId="1065372911" sldId="440"/>
            <ac:spMk id="17" creationId="{6B9E9DA1-48F6-4205-A16D-5523CD3FF668}"/>
          </ac:spMkLst>
        </pc:spChg>
        <pc:spChg chg="mod">
          <ac:chgData name="서 왕규" userId="3f7a72c4134ee0fa" providerId="LiveId" clId="{BC593331-5A36-4D14-93BC-FB2619DB70EA}" dt="2021-01-08T09:52:58.479" v="1749" actId="1076"/>
          <ac:spMkLst>
            <pc:docMk/>
            <pc:sldMk cId="1065372911" sldId="440"/>
            <ac:spMk id="20" creationId="{B2A6A188-519C-4AB3-A450-5996D3A15166}"/>
          </ac:spMkLst>
        </pc:spChg>
        <pc:picChg chg="add mod">
          <ac:chgData name="서 왕규" userId="3f7a72c4134ee0fa" providerId="LiveId" clId="{BC593331-5A36-4D14-93BC-FB2619DB70EA}" dt="2021-01-08T09:52:55.372" v="1748" actId="1076"/>
          <ac:picMkLst>
            <pc:docMk/>
            <pc:sldMk cId="1065372911" sldId="440"/>
            <ac:picMk id="4" creationId="{A4125984-3890-40B4-98BB-EA419DDEBC0A}"/>
          </ac:picMkLst>
        </pc:picChg>
        <pc:picChg chg="del">
          <ac:chgData name="서 왕규" userId="3f7a72c4134ee0fa" providerId="LiveId" clId="{BC593331-5A36-4D14-93BC-FB2619DB70EA}" dt="2021-01-08T09:47:57.309" v="600" actId="478"/>
          <ac:picMkLst>
            <pc:docMk/>
            <pc:sldMk cId="1065372911" sldId="440"/>
            <ac:picMk id="7" creationId="{DF36A12D-79E1-469D-B792-C8F63D7E5B6F}"/>
          </ac:picMkLst>
        </pc:picChg>
      </pc:sldChg>
      <pc:sldChg chg="addSp delSp modSp add del mod">
        <pc:chgData name="서 왕규" userId="3f7a72c4134ee0fa" providerId="LiveId" clId="{BC593331-5A36-4D14-93BC-FB2619DB70EA}" dt="2021-01-08T11:46:25.132" v="7234" actId="47"/>
        <pc:sldMkLst>
          <pc:docMk/>
          <pc:sldMk cId="3338865428" sldId="441"/>
        </pc:sldMkLst>
        <pc:spChg chg="add del mod">
          <ac:chgData name="서 왕규" userId="3f7a72c4134ee0fa" providerId="LiveId" clId="{BC593331-5A36-4D14-93BC-FB2619DB70EA}" dt="2021-01-08T10:05:36.669" v="3096" actId="478"/>
          <ac:spMkLst>
            <pc:docMk/>
            <pc:sldMk cId="3338865428" sldId="441"/>
            <ac:spMk id="7" creationId="{F9F20566-89FE-4F18-9872-7CBDB898E9F1}"/>
          </ac:spMkLst>
        </pc:spChg>
        <pc:spChg chg="mod">
          <ac:chgData name="서 왕규" userId="3f7a72c4134ee0fa" providerId="LiveId" clId="{BC593331-5A36-4D14-93BC-FB2619DB70EA}" dt="2021-01-08T09:54:34.653" v="1766" actId="1076"/>
          <ac:spMkLst>
            <pc:docMk/>
            <pc:sldMk cId="3338865428" sldId="441"/>
            <ac:spMk id="10" creationId="{E3345D2C-43B1-4270-BF20-E34A565189F2}"/>
          </ac:spMkLst>
        </pc:spChg>
        <pc:spChg chg="add del mod">
          <ac:chgData name="서 왕규" userId="3f7a72c4134ee0fa" providerId="LiveId" clId="{BC593331-5A36-4D14-93BC-FB2619DB70EA}" dt="2021-01-08T09:55:32.996" v="1779" actId="478"/>
          <ac:spMkLst>
            <pc:docMk/>
            <pc:sldMk cId="3338865428" sldId="441"/>
            <ac:spMk id="13" creationId="{03577243-7C4E-4DAB-8C0E-1B0A411FA719}"/>
          </ac:spMkLst>
        </pc:spChg>
        <pc:spChg chg="mod">
          <ac:chgData name="서 왕규" userId="3f7a72c4134ee0fa" providerId="LiveId" clId="{BC593331-5A36-4D14-93BC-FB2619DB70EA}" dt="2021-01-08T09:54:34.653" v="1766" actId="1076"/>
          <ac:spMkLst>
            <pc:docMk/>
            <pc:sldMk cId="3338865428" sldId="441"/>
            <ac:spMk id="14" creationId="{67BB9554-0686-4120-8299-6BCE635045C6}"/>
          </ac:spMkLst>
        </pc:spChg>
        <pc:spChg chg="add del mod">
          <ac:chgData name="서 왕규" userId="3f7a72c4134ee0fa" providerId="LiveId" clId="{BC593331-5A36-4D14-93BC-FB2619DB70EA}" dt="2021-01-08T09:55:32.996" v="1779" actId="478"/>
          <ac:spMkLst>
            <pc:docMk/>
            <pc:sldMk cId="3338865428" sldId="441"/>
            <ac:spMk id="16" creationId="{5AE0FC9B-83A8-478C-A353-36F0439E6BE1}"/>
          </ac:spMkLst>
        </pc:spChg>
        <pc:spChg chg="mod">
          <ac:chgData name="서 왕규" userId="3f7a72c4134ee0fa" providerId="LiveId" clId="{BC593331-5A36-4D14-93BC-FB2619DB70EA}" dt="2021-01-08T10:06:03.746" v="3098" actId="14100"/>
          <ac:spMkLst>
            <pc:docMk/>
            <pc:sldMk cId="3338865428" sldId="441"/>
            <ac:spMk id="17" creationId="{6B9E9DA1-48F6-4205-A16D-5523CD3FF668}"/>
          </ac:spMkLst>
        </pc:spChg>
        <pc:spChg chg="add mod">
          <ac:chgData name="서 왕규" userId="3f7a72c4134ee0fa" providerId="LiveId" clId="{BC593331-5A36-4D14-93BC-FB2619DB70EA}" dt="2021-01-08T10:06:08.964" v="3113" actId="20577"/>
          <ac:spMkLst>
            <pc:docMk/>
            <pc:sldMk cId="3338865428" sldId="441"/>
            <ac:spMk id="18" creationId="{C99F14F9-95ED-4441-83FD-495788218618}"/>
          </ac:spMkLst>
        </pc:spChg>
        <pc:spChg chg="del">
          <ac:chgData name="서 왕규" userId="3f7a72c4134ee0fa" providerId="LiveId" clId="{BC593331-5A36-4D14-93BC-FB2619DB70EA}" dt="2021-01-08T09:53:20.985" v="1753" actId="478"/>
          <ac:spMkLst>
            <pc:docMk/>
            <pc:sldMk cId="3338865428" sldId="441"/>
            <ac:spMk id="20" creationId="{B2A6A188-519C-4AB3-A450-5996D3A15166}"/>
          </ac:spMkLst>
        </pc:spChg>
        <pc:picChg chg="del">
          <ac:chgData name="서 왕규" userId="3f7a72c4134ee0fa" providerId="LiveId" clId="{BC593331-5A36-4D14-93BC-FB2619DB70EA}" dt="2021-01-08T09:53:19.781" v="1752" actId="478"/>
          <ac:picMkLst>
            <pc:docMk/>
            <pc:sldMk cId="3338865428" sldId="441"/>
            <ac:picMk id="4" creationId="{A4125984-3890-40B4-98BB-EA419DDEBC0A}"/>
          </ac:picMkLst>
        </pc:picChg>
        <pc:picChg chg="add del mod">
          <ac:chgData name="서 왕규" userId="3f7a72c4134ee0fa" providerId="LiveId" clId="{BC593331-5A36-4D14-93BC-FB2619DB70EA}" dt="2021-01-08T10:05:37.633" v="3097" actId="478"/>
          <ac:picMkLst>
            <pc:docMk/>
            <pc:sldMk cId="3338865428" sldId="441"/>
            <ac:picMk id="6" creationId="{D31B5C65-E382-49CF-9DB9-73098B7764E2}"/>
          </ac:picMkLst>
        </pc:picChg>
        <pc:picChg chg="add mod">
          <ac:chgData name="서 왕규" userId="3f7a72c4134ee0fa" providerId="LiveId" clId="{BC593331-5A36-4D14-93BC-FB2619DB70EA}" dt="2021-01-08T10:06:24.381" v="3117" actId="14100"/>
          <ac:picMkLst>
            <pc:docMk/>
            <pc:sldMk cId="3338865428" sldId="441"/>
            <ac:picMk id="9" creationId="{52DC123B-6EE9-4758-A6E1-03AC1ECB1BEA}"/>
          </ac:picMkLst>
        </pc:picChg>
      </pc:sldChg>
      <pc:sldChg chg="addSp delSp modSp add mod">
        <pc:chgData name="서 왕규" userId="3f7a72c4134ee0fa" providerId="LiveId" clId="{BC593331-5A36-4D14-93BC-FB2619DB70EA}" dt="2021-03-08T13:29:47.278" v="7333" actId="1076"/>
        <pc:sldMkLst>
          <pc:docMk/>
          <pc:sldMk cId="3568687622" sldId="442"/>
        </pc:sldMkLst>
        <pc:spChg chg="mod">
          <ac:chgData name="서 왕규" userId="3f7a72c4134ee0fa" providerId="LiveId" clId="{BC593331-5A36-4D14-93BC-FB2619DB70EA}" dt="2021-01-08T10:09:38.154" v="3119" actId="207"/>
          <ac:spMkLst>
            <pc:docMk/>
            <pc:sldMk cId="3568687622" sldId="442"/>
            <ac:spMk id="10" creationId="{E3345D2C-43B1-4270-BF20-E34A565189F2}"/>
          </ac:spMkLst>
        </pc:spChg>
        <pc:spChg chg="add del mod">
          <ac:chgData name="서 왕규" userId="3f7a72c4134ee0fa" providerId="LiveId" clId="{BC593331-5A36-4D14-93BC-FB2619DB70EA}" dt="2021-01-08T09:56:42.189" v="1837" actId="478"/>
          <ac:spMkLst>
            <pc:docMk/>
            <pc:sldMk cId="3568687622" sldId="442"/>
            <ac:spMk id="11" creationId="{DC29BE80-13B0-4399-A03D-D5652D07EB71}"/>
          </ac:spMkLst>
        </pc:spChg>
        <pc:spChg chg="add mod">
          <ac:chgData name="서 왕규" userId="3f7a72c4134ee0fa" providerId="LiveId" clId="{BC593331-5A36-4D14-93BC-FB2619DB70EA}" dt="2021-01-08T10:05:12.369" v="3095" actId="255"/>
          <ac:spMkLst>
            <pc:docMk/>
            <pc:sldMk cId="3568687622" sldId="442"/>
            <ac:spMk id="12" creationId="{F352EF09-6AE5-4246-8698-F8782D552E51}"/>
          </ac:spMkLst>
        </pc:spChg>
        <pc:spChg chg="add mod ord">
          <ac:chgData name="서 왕규" userId="3f7a72c4134ee0fa" providerId="LiveId" clId="{BC593331-5A36-4D14-93BC-FB2619DB70EA}" dt="2021-01-08T09:56:58.226" v="1843" actId="167"/>
          <ac:spMkLst>
            <pc:docMk/>
            <pc:sldMk cId="3568687622" sldId="442"/>
            <ac:spMk id="13" creationId="{35400245-B50A-458D-A770-ADEB85047DEB}"/>
          </ac:spMkLst>
        </pc:spChg>
        <pc:spChg chg="mod">
          <ac:chgData name="서 왕규" userId="3f7a72c4134ee0fa" providerId="LiveId" clId="{BC593331-5A36-4D14-93BC-FB2619DB70EA}" dt="2021-03-08T13:29:47.278" v="7333" actId="1076"/>
          <ac:spMkLst>
            <pc:docMk/>
            <pc:sldMk cId="3568687622" sldId="442"/>
            <ac:spMk id="14" creationId="{67BB9554-0686-4120-8299-6BCE635045C6}"/>
          </ac:spMkLst>
        </pc:spChg>
      </pc:sldChg>
      <pc:sldChg chg="addSp delSp modSp add mod">
        <pc:chgData name="서 왕규" userId="3f7a72c4134ee0fa" providerId="LiveId" clId="{BC593331-5A36-4D14-93BC-FB2619DB70EA}" dt="2021-01-08T10:49:09.849" v="3247" actId="255"/>
        <pc:sldMkLst>
          <pc:docMk/>
          <pc:sldMk cId="791835475" sldId="443"/>
        </pc:sldMkLst>
        <pc:spChg chg="del mod">
          <ac:chgData name="서 왕규" userId="3f7a72c4134ee0fa" providerId="LiveId" clId="{BC593331-5A36-4D14-93BC-FB2619DB70EA}" dt="2021-01-08T10:46:21.036" v="3128" actId="478"/>
          <ac:spMkLst>
            <pc:docMk/>
            <pc:sldMk cId="791835475" sldId="443"/>
            <ac:spMk id="10" creationId="{E3345D2C-43B1-4270-BF20-E34A565189F2}"/>
          </ac:spMkLst>
        </pc:spChg>
        <pc:spChg chg="add del mod">
          <ac:chgData name="서 왕규" userId="3f7a72c4134ee0fa" providerId="LiveId" clId="{BC593331-5A36-4D14-93BC-FB2619DB70EA}" dt="2021-01-08T10:46:58.596" v="3142" actId="478"/>
          <ac:spMkLst>
            <pc:docMk/>
            <pc:sldMk cId="791835475" sldId="443"/>
            <ac:spMk id="12" creationId="{36389265-3FCE-44CD-A3B0-05A30B04DA0B}"/>
          </ac:spMkLst>
        </pc:spChg>
        <pc:spChg chg="del">
          <ac:chgData name="서 왕규" userId="3f7a72c4134ee0fa" providerId="LiveId" clId="{BC593331-5A36-4D14-93BC-FB2619DB70EA}" dt="2021-01-08T10:46:19.870" v="3127" actId="478"/>
          <ac:spMkLst>
            <pc:docMk/>
            <pc:sldMk cId="791835475" sldId="443"/>
            <ac:spMk id="14" creationId="{67BB9554-0686-4120-8299-6BCE635045C6}"/>
          </ac:spMkLst>
        </pc:spChg>
        <pc:spChg chg="add del">
          <ac:chgData name="서 왕규" userId="3f7a72c4134ee0fa" providerId="LiveId" clId="{BC593331-5A36-4D14-93BC-FB2619DB70EA}" dt="2021-01-08T10:47:09.288" v="3156" actId="22"/>
          <ac:spMkLst>
            <pc:docMk/>
            <pc:sldMk cId="791835475" sldId="443"/>
            <ac:spMk id="16" creationId="{4BE8FD01-D790-4C98-83C3-CEAAB6D45FEF}"/>
          </ac:spMkLst>
        </pc:spChg>
        <pc:spChg chg="mod">
          <ac:chgData name="서 왕규" userId="3f7a72c4134ee0fa" providerId="LiveId" clId="{BC593331-5A36-4D14-93BC-FB2619DB70EA}" dt="2021-01-08T10:46:30.069" v="3133" actId="14100"/>
          <ac:spMkLst>
            <pc:docMk/>
            <pc:sldMk cId="791835475" sldId="443"/>
            <ac:spMk id="17" creationId="{6B9E9DA1-48F6-4205-A16D-5523CD3FF668}"/>
          </ac:spMkLst>
        </pc:spChg>
        <pc:spChg chg="mod">
          <ac:chgData name="서 왕규" userId="3f7a72c4134ee0fa" providerId="LiveId" clId="{BC593331-5A36-4D14-93BC-FB2619DB70EA}" dt="2021-01-08T10:48:02.485" v="3219" actId="1076"/>
          <ac:spMkLst>
            <pc:docMk/>
            <pc:sldMk cId="791835475" sldId="443"/>
            <ac:spMk id="18" creationId="{C99F14F9-95ED-4441-83FD-495788218618}"/>
          </ac:spMkLst>
        </pc:spChg>
        <pc:spChg chg="add mod">
          <ac:chgData name="서 왕규" userId="3f7a72c4134ee0fa" providerId="LiveId" clId="{BC593331-5A36-4D14-93BC-FB2619DB70EA}" dt="2021-01-08T10:49:09.849" v="3247" actId="255"/>
          <ac:spMkLst>
            <pc:docMk/>
            <pc:sldMk cId="791835475" sldId="443"/>
            <ac:spMk id="19" creationId="{289DE18B-BE5B-4B81-BB2F-23ADAEDF20F7}"/>
          </ac:spMkLst>
        </pc:spChg>
        <pc:picChg chg="del">
          <ac:chgData name="서 왕규" userId="3f7a72c4134ee0fa" providerId="LiveId" clId="{BC593331-5A36-4D14-93BC-FB2619DB70EA}" dt="2021-01-08T10:46:11.491" v="3123" actId="478"/>
          <ac:picMkLst>
            <pc:docMk/>
            <pc:sldMk cId="791835475" sldId="443"/>
            <ac:picMk id="9" creationId="{52DC123B-6EE9-4758-A6E1-03AC1ECB1BEA}"/>
          </ac:picMkLst>
        </pc:picChg>
        <pc:picChg chg="add mod">
          <ac:chgData name="서 왕규" userId="3f7a72c4134ee0fa" providerId="LiveId" clId="{BC593331-5A36-4D14-93BC-FB2619DB70EA}" dt="2021-01-08T10:46:39.810" v="3138" actId="14100"/>
          <ac:picMkLst>
            <pc:docMk/>
            <pc:sldMk cId="791835475" sldId="443"/>
            <ac:picMk id="1026" creationId="{982C997B-B819-426F-87F5-165D7AE142CB}"/>
          </ac:picMkLst>
        </pc:picChg>
      </pc:sldChg>
      <pc:sldChg chg="addSp delSp modSp add mod">
        <pc:chgData name="서 왕규" userId="3f7a72c4134ee0fa" providerId="LiveId" clId="{BC593331-5A36-4D14-93BC-FB2619DB70EA}" dt="2021-01-08T10:49:01.936" v="3246" actId="2710"/>
        <pc:sldMkLst>
          <pc:docMk/>
          <pc:sldMk cId="3282630084" sldId="444"/>
        </pc:sldMkLst>
        <pc:spChg chg="mod">
          <ac:chgData name="서 왕규" userId="3f7a72c4134ee0fa" providerId="LiveId" clId="{BC593331-5A36-4D14-93BC-FB2619DB70EA}" dt="2021-01-08T10:48:23.577" v="3228" actId="14100"/>
          <ac:spMkLst>
            <pc:docMk/>
            <pc:sldMk cId="3282630084" sldId="444"/>
            <ac:spMk id="17" creationId="{6B9E9DA1-48F6-4205-A16D-5523CD3FF668}"/>
          </ac:spMkLst>
        </pc:spChg>
        <pc:spChg chg="mod">
          <ac:chgData name="서 왕규" userId="3f7a72c4134ee0fa" providerId="LiveId" clId="{BC593331-5A36-4D14-93BC-FB2619DB70EA}" dt="2021-01-08T10:48:35.545" v="3239" actId="20577"/>
          <ac:spMkLst>
            <pc:docMk/>
            <pc:sldMk cId="3282630084" sldId="444"/>
            <ac:spMk id="18" creationId="{C99F14F9-95ED-4441-83FD-495788218618}"/>
          </ac:spMkLst>
        </pc:spChg>
        <pc:spChg chg="mod">
          <ac:chgData name="서 왕규" userId="3f7a72c4134ee0fa" providerId="LiveId" clId="{BC593331-5A36-4D14-93BC-FB2619DB70EA}" dt="2021-01-08T10:49:01.936" v="3246" actId="2710"/>
          <ac:spMkLst>
            <pc:docMk/>
            <pc:sldMk cId="3282630084" sldId="444"/>
            <ac:spMk id="19" creationId="{289DE18B-BE5B-4B81-BB2F-23ADAEDF20F7}"/>
          </ac:spMkLst>
        </pc:spChg>
        <pc:picChg chg="del">
          <ac:chgData name="서 왕규" userId="3f7a72c4134ee0fa" providerId="LiveId" clId="{BC593331-5A36-4D14-93BC-FB2619DB70EA}" dt="2021-01-08T10:48:09.874" v="3221" actId="478"/>
          <ac:picMkLst>
            <pc:docMk/>
            <pc:sldMk cId="3282630084" sldId="444"/>
            <ac:picMk id="1026" creationId="{982C997B-B819-426F-87F5-165D7AE142CB}"/>
          </ac:picMkLst>
        </pc:picChg>
        <pc:picChg chg="add mod">
          <ac:chgData name="서 왕규" userId="3f7a72c4134ee0fa" providerId="LiveId" clId="{BC593331-5A36-4D14-93BC-FB2619DB70EA}" dt="2021-01-08T10:48:21.300" v="3227" actId="14100"/>
          <ac:picMkLst>
            <pc:docMk/>
            <pc:sldMk cId="3282630084" sldId="444"/>
            <ac:picMk id="2050" creationId="{B01DCA9C-946A-44FD-AEB1-98A1E9167439}"/>
          </ac:picMkLst>
        </pc:picChg>
      </pc:sldChg>
      <pc:sldChg chg="delSp add del mod">
        <pc:chgData name="서 왕규" userId="3f7a72c4134ee0fa" providerId="LiveId" clId="{BC593331-5A36-4D14-93BC-FB2619DB70EA}" dt="2021-01-08T12:17:21.023" v="7268" actId="47"/>
        <pc:sldMkLst>
          <pc:docMk/>
          <pc:sldMk cId="1662141710" sldId="445"/>
        </pc:sldMkLst>
        <pc:spChg chg="del">
          <ac:chgData name="서 왕규" userId="3f7a72c4134ee0fa" providerId="LiveId" clId="{BC593331-5A36-4D14-93BC-FB2619DB70EA}" dt="2021-01-08T11:03:52.498" v="3257" actId="478"/>
          <ac:spMkLst>
            <pc:docMk/>
            <pc:sldMk cId="1662141710" sldId="445"/>
            <ac:spMk id="18" creationId="{C99F14F9-95ED-4441-83FD-495788218618}"/>
          </ac:spMkLst>
        </pc:spChg>
        <pc:picChg chg="del">
          <ac:chgData name="서 왕규" userId="3f7a72c4134ee0fa" providerId="LiveId" clId="{BC593331-5A36-4D14-93BC-FB2619DB70EA}" dt="2021-01-08T11:03:51.375" v="3256" actId="478"/>
          <ac:picMkLst>
            <pc:docMk/>
            <pc:sldMk cId="1662141710" sldId="445"/>
            <ac:picMk id="2050" creationId="{B01DCA9C-946A-44FD-AEB1-98A1E9167439}"/>
          </ac:picMkLst>
        </pc:picChg>
      </pc:sldChg>
      <pc:sldChg chg="addSp modSp add mod">
        <pc:chgData name="서 왕규" userId="3f7a72c4134ee0fa" providerId="LiveId" clId="{BC593331-5A36-4D14-93BC-FB2619DB70EA}" dt="2021-01-08T11:47:48.403" v="7253" actId="20577"/>
        <pc:sldMkLst>
          <pc:docMk/>
          <pc:sldMk cId="2214566224" sldId="446"/>
        </pc:sldMkLst>
        <pc:spChg chg="mod">
          <ac:chgData name="서 왕규" userId="3f7a72c4134ee0fa" providerId="LiveId" clId="{BC593331-5A36-4D14-93BC-FB2619DB70EA}" dt="2021-01-08T11:47:48.403" v="7253" actId="20577"/>
          <ac:spMkLst>
            <pc:docMk/>
            <pc:sldMk cId="2214566224" sldId="446"/>
            <ac:spMk id="10" creationId="{E3345D2C-43B1-4270-BF20-E34A565189F2}"/>
          </ac:spMkLst>
        </pc:spChg>
        <pc:spChg chg="add mod">
          <ac:chgData name="서 왕규" userId="3f7a72c4134ee0fa" providerId="LiveId" clId="{BC593331-5A36-4D14-93BC-FB2619DB70EA}" dt="2021-01-08T11:04:51.823" v="3330" actId="14100"/>
          <ac:spMkLst>
            <pc:docMk/>
            <pc:sldMk cId="2214566224" sldId="446"/>
            <ac:spMk id="11" creationId="{3EFC0001-6030-499B-8EA4-178DFE103F11}"/>
          </ac:spMkLst>
        </pc:spChg>
        <pc:spChg chg="add mod">
          <ac:chgData name="서 왕규" userId="3f7a72c4134ee0fa" providerId="LiveId" clId="{BC593331-5A36-4D14-93BC-FB2619DB70EA}" dt="2021-01-08T11:07:04.276" v="3831" actId="2710"/>
          <ac:spMkLst>
            <pc:docMk/>
            <pc:sldMk cId="2214566224" sldId="446"/>
            <ac:spMk id="12" creationId="{2D86A748-BBEF-4587-A96E-A7247E2C67A6}"/>
          </ac:spMkLst>
        </pc:spChg>
        <pc:spChg chg="mod">
          <ac:chgData name="서 왕규" userId="3f7a72c4134ee0fa" providerId="LiveId" clId="{BC593331-5A36-4D14-93BC-FB2619DB70EA}" dt="2021-01-08T11:13:06.369" v="4853" actId="14100"/>
          <ac:spMkLst>
            <pc:docMk/>
            <pc:sldMk cId="2214566224" sldId="446"/>
            <ac:spMk id="14" creationId="{67BB9554-0686-4120-8299-6BCE635045C6}"/>
          </ac:spMkLst>
        </pc:spChg>
      </pc:sldChg>
      <pc:sldChg chg="addSp delSp modSp add mod">
        <pc:chgData name="서 왕규" userId="3f7a72c4134ee0fa" providerId="LiveId" clId="{BC593331-5A36-4D14-93BC-FB2619DB70EA}" dt="2021-03-07T06:43:22.285" v="7282" actId="113"/>
        <pc:sldMkLst>
          <pc:docMk/>
          <pc:sldMk cId="2751629168" sldId="447"/>
        </pc:sldMkLst>
        <pc:spChg chg="add mod">
          <ac:chgData name="서 왕규" userId="3f7a72c4134ee0fa" providerId="LiveId" clId="{BC593331-5A36-4D14-93BC-FB2619DB70EA}" dt="2021-01-08T11:34:17.678" v="7204" actId="1076"/>
          <ac:spMkLst>
            <pc:docMk/>
            <pc:sldMk cId="2751629168" sldId="447"/>
            <ac:spMk id="3" creationId="{A3C4CD68-3307-4436-A973-FBAED740EFC4}"/>
          </ac:spMkLst>
        </pc:spChg>
        <pc:spChg chg="add del mod">
          <ac:chgData name="서 왕규" userId="3f7a72c4134ee0fa" providerId="LiveId" clId="{BC593331-5A36-4D14-93BC-FB2619DB70EA}" dt="2021-01-08T11:34:14.621" v="7202" actId="478"/>
          <ac:spMkLst>
            <pc:docMk/>
            <pc:sldMk cId="2751629168" sldId="447"/>
            <ac:spMk id="4" creationId="{450EB310-8D04-4A1D-B028-54EAD00BBB95}"/>
          </ac:spMkLst>
        </pc:spChg>
        <pc:spChg chg="add del mod">
          <ac:chgData name="서 왕규" userId="3f7a72c4134ee0fa" providerId="LiveId" clId="{BC593331-5A36-4D14-93BC-FB2619DB70EA}" dt="2021-01-08T11:27:10.415" v="6951" actId="478"/>
          <ac:spMkLst>
            <pc:docMk/>
            <pc:sldMk cId="2751629168" sldId="447"/>
            <ac:spMk id="6" creationId="{083BDBB9-D3B5-47D5-99A8-95A50FCF7FAD}"/>
          </ac:spMkLst>
        </pc:spChg>
        <pc:spChg chg="add mod">
          <ac:chgData name="서 왕규" userId="3f7a72c4134ee0fa" providerId="LiveId" clId="{BC593331-5A36-4D14-93BC-FB2619DB70EA}" dt="2021-01-08T11:38:08.403" v="7233" actId="14100"/>
          <ac:spMkLst>
            <pc:docMk/>
            <pc:sldMk cId="2751629168" sldId="447"/>
            <ac:spMk id="7" creationId="{DACC4976-03F8-43C6-9F29-FA75519D123A}"/>
          </ac:spMkLst>
        </pc:spChg>
        <pc:spChg chg="add mod">
          <ac:chgData name="서 왕규" userId="3f7a72c4134ee0fa" providerId="LiveId" clId="{BC593331-5A36-4D14-93BC-FB2619DB70EA}" dt="2021-01-08T11:33:20.928" v="7187" actId="164"/>
          <ac:spMkLst>
            <pc:docMk/>
            <pc:sldMk cId="2751629168" sldId="447"/>
            <ac:spMk id="8" creationId="{9D2815F1-89C5-43A6-A170-5A39BE01CDA2}"/>
          </ac:spMkLst>
        </pc:spChg>
        <pc:spChg chg="del mod">
          <ac:chgData name="서 왕규" userId="3f7a72c4134ee0fa" providerId="LiveId" clId="{BC593331-5A36-4D14-93BC-FB2619DB70EA}" dt="2021-01-08T11:21:07.950" v="6075" actId="478"/>
          <ac:spMkLst>
            <pc:docMk/>
            <pc:sldMk cId="2751629168" sldId="447"/>
            <ac:spMk id="10" creationId="{E3345D2C-43B1-4270-BF20-E34A565189F2}"/>
          </ac:spMkLst>
        </pc:spChg>
        <pc:spChg chg="del">
          <ac:chgData name="서 왕규" userId="3f7a72c4134ee0fa" providerId="LiveId" clId="{BC593331-5A36-4D14-93BC-FB2619DB70EA}" dt="2021-01-08T11:18:01.383" v="5731" actId="478"/>
          <ac:spMkLst>
            <pc:docMk/>
            <pc:sldMk cId="2751629168" sldId="447"/>
            <ac:spMk id="11" creationId="{3EFC0001-6030-499B-8EA4-178DFE103F11}"/>
          </ac:spMkLst>
        </pc:spChg>
        <pc:spChg chg="del mod">
          <ac:chgData name="서 왕규" userId="3f7a72c4134ee0fa" providerId="LiveId" clId="{BC593331-5A36-4D14-93BC-FB2619DB70EA}" dt="2021-01-08T11:18:03.879" v="5732" actId="478"/>
          <ac:spMkLst>
            <pc:docMk/>
            <pc:sldMk cId="2751629168" sldId="447"/>
            <ac:spMk id="12" creationId="{2D86A748-BBEF-4587-A96E-A7247E2C67A6}"/>
          </ac:spMkLst>
        </pc:spChg>
        <pc:spChg chg="add mod">
          <ac:chgData name="서 왕규" userId="3f7a72c4134ee0fa" providerId="LiveId" clId="{BC593331-5A36-4D14-93BC-FB2619DB70EA}" dt="2021-01-08T11:51:27.317" v="7267"/>
          <ac:spMkLst>
            <pc:docMk/>
            <pc:sldMk cId="2751629168" sldId="447"/>
            <ac:spMk id="13" creationId="{079CD6EB-9E4A-4FE4-88E3-F6A6FF3F8175}"/>
          </ac:spMkLst>
        </pc:spChg>
        <pc:spChg chg="del mod">
          <ac:chgData name="서 왕규" userId="3f7a72c4134ee0fa" providerId="LiveId" clId="{BC593331-5A36-4D14-93BC-FB2619DB70EA}" dt="2021-01-08T11:24:32.183" v="6864" actId="478"/>
          <ac:spMkLst>
            <pc:docMk/>
            <pc:sldMk cId="2751629168" sldId="447"/>
            <ac:spMk id="14" creationId="{67BB9554-0686-4120-8299-6BCE635045C6}"/>
          </ac:spMkLst>
        </pc:spChg>
        <pc:spChg chg="add mod">
          <ac:chgData name="서 왕규" userId="3f7a72c4134ee0fa" providerId="LiveId" clId="{BC593331-5A36-4D14-93BC-FB2619DB70EA}" dt="2021-01-08T11:33:31.490" v="7190" actId="14100"/>
          <ac:spMkLst>
            <pc:docMk/>
            <pc:sldMk cId="2751629168" sldId="447"/>
            <ac:spMk id="16" creationId="{0BF621D6-E7B9-47E1-94CD-F1831ABB3094}"/>
          </ac:spMkLst>
        </pc:spChg>
        <pc:spChg chg="mod">
          <ac:chgData name="서 왕규" userId="3f7a72c4134ee0fa" providerId="LiveId" clId="{BC593331-5A36-4D14-93BC-FB2619DB70EA}" dt="2021-01-08T11:33:33.902" v="7191" actId="14100"/>
          <ac:spMkLst>
            <pc:docMk/>
            <pc:sldMk cId="2751629168" sldId="447"/>
            <ac:spMk id="17" creationId="{6B9E9DA1-48F6-4205-A16D-5523CD3FF668}"/>
          </ac:spMkLst>
        </pc:spChg>
        <pc:spChg chg="del">
          <ac:chgData name="서 왕규" userId="3f7a72c4134ee0fa" providerId="LiveId" clId="{BC593331-5A36-4D14-93BC-FB2619DB70EA}" dt="2021-01-08T11:17:34.566" v="5702" actId="478"/>
          <ac:spMkLst>
            <pc:docMk/>
            <pc:sldMk cId="2751629168" sldId="447"/>
            <ac:spMk id="18" creationId="{C99F14F9-95ED-4441-83FD-495788218618}"/>
          </ac:spMkLst>
        </pc:spChg>
        <pc:spChg chg="add del mod">
          <ac:chgData name="서 왕규" userId="3f7a72c4134ee0fa" providerId="LiveId" clId="{BC593331-5A36-4D14-93BC-FB2619DB70EA}" dt="2021-01-08T11:26:21.615" v="6943" actId="478"/>
          <ac:spMkLst>
            <pc:docMk/>
            <pc:sldMk cId="2751629168" sldId="447"/>
            <ac:spMk id="19" creationId="{FE0F1BD3-556E-454D-BB0D-57F47834A120}"/>
          </ac:spMkLst>
        </pc:spChg>
        <pc:spChg chg="add del mod">
          <ac:chgData name="서 왕규" userId="3f7a72c4134ee0fa" providerId="LiveId" clId="{BC593331-5A36-4D14-93BC-FB2619DB70EA}" dt="2021-01-08T11:21:17.102" v="6079" actId="478"/>
          <ac:spMkLst>
            <pc:docMk/>
            <pc:sldMk cId="2751629168" sldId="447"/>
            <ac:spMk id="20" creationId="{A455226C-5443-4151-B503-7F0BEE2B2E7B}"/>
          </ac:spMkLst>
        </pc:spChg>
        <pc:spChg chg="add del mod">
          <ac:chgData name="서 왕규" userId="3f7a72c4134ee0fa" providerId="LiveId" clId="{BC593331-5A36-4D14-93BC-FB2619DB70EA}" dt="2021-01-08T11:21:14.662" v="6078" actId="478"/>
          <ac:spMkLst>
            <pc:docMk/>
            <pc:sldMk cId="2751629168" sldId="447"/>
            <ac:spMk id="21" creationId="{8543E3C9-B498-4520-80C1-73631063F188}"/>
          </ac:spMkLst>
        </pc:spChg>
        <pc:spChg chg="add del mod">
          <ac:chgData name="서 왕규" userId="3f7a72c4134ee0fa" providerId="LiveId" clId="{BC593331-5A36-4D14-93BC-FB2619DB70EA}" dt="2021-01-08T11:21:22.103" v="6082" actId="478"/>
          <ac:spMkLst>
            <pc:docMk/>
            <pc:sldMk cId="2751629168" sldId="447"/>
            <ac:spMk id="22" creationId="{20FB563C-9DA4-4DC5-A8A0-E597DB0C7722}"/>
          </ac:spMkLst>
        </pc:spChg>
        <pc:spChg chg="add mod">
          <ac:chgData name="서 왕규" userId="3f7a72c4134ee0fa" providerId="LiveId" clId="{BC593331-5A36-4D14-93BC-FB2619DB70EA}" dt="2021-01-08T11:33:38.504" v="7193" actId="14100"/>
          <ac:spMkLst>
            <pc:docMk/>
            <pc:sldMk cId="2751629168" sldId="447"/>
            <ac:spMk id="23" creationId="{3A1EC8A9-2887-4010-A9E8-CC6C483F14E9}"/>
          </ac:spMkLst>
        </pc:spChg>
        <pc:spChg chg="add mod">
          <ac:chgData name="서 왕규" userId="3f7a72c4134ee0fa" providerId="LiveId" clId="{BC593331-5A36-4D14-93BC-FB2619DB70EA}" dt="2021-03-07T06:43:22.285" v="7282" actId="113"/>
          <ac:spMkLst>
            <pc:docMk/>
            <pc:sldMk cId="2751629168" sldId="447"/>
            <ac:spMk id="24" creationId="{296A23E2-E0D0-4A87-8D41-4804EA0F2B13}"/>
          </ac:spMkLst>
        </pc:spChg>
        <pc:spChg chg="add del mod">
          <ac:chgData name="서 왕규" userId="3f7a72c4134ee0fa" providerId="LiveId" clId="{BC593331-5A36-4D14-93BC-FB2619DB70EA}" dt="2021-01-08T11:31:27.132" v="7147" actId="478"/>
          <ac:spMkLst>
            <pc:docMk/>
            <pc:sldMk cId="2751629168" sldId="447"/>
            <ac:spMk id="25" creationId="{83722094-2A08-4BCD-A865-4250C6C47218}"/>
          </ac:spMkLst>
        </pc:spChg>
        <pc:spChg chg="add del mod">
          <ac:chgData name="서 왕규" userId="3f7a72c4134ee0fa" providerId="LiveId" clId="{BC593331-5A36-4D14-93BC-FB2619DB70EA}" dt="2021-01-08T11:31:28.187" v="7148" actId="478"/>
          <ac:spMkLst>
            <pc:docMk/>
            <pc:sldMk cId="2751629168" sldId="447"/>
            <ac:spMk id="26" creationId="{FC45248D-48E6-48EE-A70B-93F7B547A73D}"/>
          </ac:spMkLst>
        </pc:spChg>
        <pc:spChg chg="add mod">
          <ac:chgData name="서 왕규" userId="3f7a72c4134ee0fa" providerId="LiveId" clId="{BC593331-5A36-4D14-93BC-FB2619DB70EA}" dt="2021-01-08T11:33:20.928" v="7187" actId="164"/>
          <ac:spMkLst>
            <pc:docMk/>
            <pc:sldMk cId="2751629168" sldId="447"/>
            <ac:spMk id="35" creationId="{176B9024-AD29-4F6B-8A56-801B501D9443}"/>
          </ac:spMkLst>
        </pc:spChg>
        <pc:spChg chg="add mod">
          <ac:chgData name="서 왕규" userId="3f7a72c4134ee0fa" providerId="LiveId" clId="{BC593331-5A36-4D14-93BC-FB2619DB70EA}" dt="2021-01-08T11:33:20.928" v="7187" actId="164"/>
          <ac:spMkLst>
            <pc:docMk/>
            <pc:sldMk cId="2751629168" sldId="447"/>
            <ac:spMk id="36" creationId="{B5D704C6-70BE-4F16-B4B4-411789FBEB71}"/>
          </ac:spMkLst>
        </pc:spChg>
        <pc:spChg chg="mod">
          <ac:chgData name="서 왕규" userId="3f7a72c4134ee0fa" providerId="LiveId" clId="{BC593331-5A36-4D14-93BC-FB2619DB70EA}" dt="2021-01-08T11:33:22.097" v="7188"/>
          <ac:spMkLst>
            <pc:docMk/>
            <pc:sldMk cId="2751629168" sldId="447"/>
            <ac:spMk id="48" creationId="{88550FD2-246C-4895-B2EE-798857B258F2}"/>
          </ac:spMkLst>
        </pc:spChg>
        <pc:spChg chg="mod">
          <ac:chgData name="서 왕규" userId="3f7a72c4134ee0fa" providerId="LiveId" clId="{BC593331-5A36-4D14-93BC-FB2619DB70EA}" dt="2021-01-08T11:33:22.097" v="7188"/>
          <ac:spMkLst>
            <pc:docMk/>
            <pc:sldMk cId="2751629168" sldId="447"/>
            <ac:spMk id="49" creationId="{A3FF1618-4E59-43F6-8DBA-02CE3D4ADFBD}"/>
          </ac:spMkLst>
        </pc:spChg>
        <pc:spChg chg="mod">
          <ac:chgData name="서 왕규" userId="3f7a72c4134ee0fa" providerId="LiveId" clId="{BC593331-5A36-4D14-93BC-FB2619DB70EA}" dt="2021-01-08T11:33:22.097" v="7188"/>
          <ac:spMkLst>
            <pc:docMk/>
            <pc:sldMk cId="2751629168" sldId="447"/>
            <ac:spMk id="53" creationId="{C2CB0B40-B5CB-4EE1-BE2B-CDABA51D7118}"/>
          </ac:spMkLst>
        </pc:spChg>
        <pc:spChg chg="mod">
          <ac:chgData name="서 왕규" userId="3f7a72c4134ee0fa" providerId="LiveId" clId="{BC593331-5A36-4D14-93BC-FB2619DB70EA}" dt="2021-01-08T11:33:22.097" v="7188"/>
          <ac:spMkLst>
            <pc:docMk/>
            <pc:sldMk cId="2751629168" sldId="447"/>
            <ac:spMk id="54" creationId="{FFC78F37-08DB-4FFD-A894-7AD5CB7FABAA}"/>
          </ac:spMkLst>
        </pc:spChg>
        <pc:spChg chg="mod">
          <ac:chgData name="서 왕규" userId="3f7a72c4134ee0fa" providerId="LiveId" clId="{BC593331-5A36-4D14-93BC-FB2619DB70EA}" dt="2021-01-08T11:33:57.712" v="7199"/>
          <ac:spMkLst>
            <pc:docMk/>
            <pc:sldMk cId="2751629168" sldId="447"/>
            <ac:spMk id="56" creationId="{6B4FC4E2-1CB6-4F83-8346-415681B8388F}"/>
          </ac:spMkLst>
        </pc:spChg>
        <pc:spChg chg="mod">
          <ac:chgData name="서 왕규" userId="3f7a72c4134ee0fa" providerId="LiveId" clId="{BC593331-5A36-4D14-93BC-FB2619DB70EA}" dt="2021-01-08T11:33:57.712" v="7199"/>
          <ac:spMkLst>
            <pc:docMk/>
            <pc:sldMk cId="2751629168" sldId="447"/>
            <ac:spMk id="57" creationId="{B23B31E7-968B-42D1-9231-851FC65F2599}"/>
          </ac:spMkLst>
        </pc:spChg>
        <pc:spChg chg="mod">
          <ac:chgData name="서 왕규" userId="3f7a72c4134ee0fa" providerId="LiveId" clId="{BC593331-5A36-4D14-93BC-FB2619DB70EA}" dt="2021-01-08T11:33:57.712" v="7199"/>
          <ac:spMkLst>
            <pc:docMk/>
            <pc:sldMk cId="2751629168" sldId="447"/>
            <ac:spMk id="61" creationId="{F8453E36-F3C2-4619-8393-F4ABD5B44E09}"/>
          </ac:spMkLst>
        </pc:spChg>
        <pc:spChg chg="mod">
          <ac:chgData name="서 왕규" userId="3f7a72c4134ee0fa" providerId="LiveId" clId="{BC593331-5A36-4D14-93BC-FB2619DB70EA}" dt="2021-01-08T11:33:57.712" v="7199"/>
          <ac:spMkLst>
            <pc:docMk/>
            <pc:sldMk cId="2751629168" sldId="447"/>
            <ac:spMk id="62" creationId="{79C1AA27-1B4D-49C9-9DB4-5A4C30081BFD}"/>
          </ac:spMkLst>
        </pc:spChg>
        <pc:spChg chg="mod">
          <ac:chgData name="서 왕규" userId="3f7a72c4134ee0fa" providerId="LiveId" clId="{BC593331-5A36-4D14-93BC-FB2619DB70EA}" dt="2021-01-08T11:33:57.712" v="7199"/>
          <ac:spMkLst>
            <pc:docMk/>
            <pc:sldMk cId="2751629168" sldId="447"/>
            <ac:spMk id="64" creationId="{94E99847-069B-48EC-8D37-C179C76ECCE4}"/>
          </ac:spMkLst>
        </pc:spChg>
        <pc:spChg chg="mod">
          <ac:chgData name="서 왕규" userId="3f7a72c4134ee0fa" providerId="LiveId" clId="{BC593331-5A36-4D14-93BC-FB2619DB70EA}" dt="2021-01-08T11:33:57.712" v="7199"/>
          <ac:spMkLst>
            <pc:docMk/>
            <pc:sldMk cId="2751629168" sldId="447"/>
            <ac:spMk id="65" creationId="{4F6E5756-5A04-4847-BC36-6FCD7CF81B51}"/>
          </ac:spMkLst>
        </pc:spChg>
        <pc:spChg chg="mod">
          <ac:chgData name="서 왕규" userId="3f7a72c4134ee0fa" providerId="LiveId" clId="{BC593331-5A36-4D14-93BC-FB2619DB70EA}" dt="2021-01-08T11:33:57.712" v="7199"/>
          <ac:spMkLst>
            <pc:docMk/>
            <pc:sldMk cId="2751629168" sldId="447"/>
            <ac:spMk id="69" creationId="{C32042F0-7354-48AB-B3BD-2A5CB498E302}"/>
          </ac:spMkLst>
        </pc:spChg>
        <pc:spChg chg="mod">
          <ac:chgData name="서 왕규" userId="3f7a72c4134ee0fa" providerId="LiveId" clId="{BC593331-5A36-4D14-93BC-FB2619DB70EA}" dt="2021-01-08T11:33:57.712" v="7199"/>
          <ac:spMkLst>
            <pc:docMk/>
            <pc:sldMk cId="2751629168" sldId="447"/>
            <ac:spMk id="70" creationId="{CBA13E9B-68E2-4773-BDA6-CF9ECB70D376}"/>
          </ac:spMkLst>
        </pc:spChg>
        <pc:spChg chg="add mod">
          <ac:chgData name="서 왕규" userId="3f7a72c4134ee0fa" providerId="LiveId" clId="{BC593331-5A36-4D14-93BC-FB2619DB70EA}" dt="2021-01-08T11:34:52.505" v="7224" actId="1076"/>
          <ac:spMkLst>
            <pc:docMk/>
            <pc:sldMk cId="2751629168" sldId="447"/>
            <ac:spMk id="73" creationId="{8ED5325B-26A8-4DD3-816C-3ECBC4C47A12}"/>
          </ac:spMkLst>
        </pc:spChg>
        <pc:spChg chg="add mod">
          <ac:chgData name="서 왕규" userId="3f7a72c4134ee0fa" providerId="LiveId" clId="{BC593331-5A36-4D14-93BC-FB2619DB70EA}" dt="2021-01-08T11:34:55.170" v="7225" actId="1076"/>
          <ac:spMkLst>
            <pc:docMk/>
            <pc:sldMk cId="2751629168" sldId="447"/>
            <ac:spMk id="74" creationId="{F47CCC5E-FB8B-4ABC-8BB5-490C24DB4789}"/>
          </ac:spMkLst>
        </pc:spChg>
        <pc:grpChg chg="add mod">
          <ac:chgData name="서 왕규" userId="3f7a72c4134ee0fa" providerId="LiveId" clId="{BC593331-5A36-4D14-93BC-FB2619DB70EA}" dt="2021-01-08T11:33:45.142" v="7195" actId="1076"/>
          <ac:grpSpMkLst>
            <pc:docMk/>
            <pc:sldMk cId="2751629168" sldId="447"/>
            <ac:grpSpMk id="46" creationId="{47B08ECF-61AC-43B9-94A4-6440D013B968}"/>
          </ac:grpSpMkLst>
        </pc:grpChg>
        <pc:grpChg chg="add mod">
          <ac:chgData name="서 왕규" userId="3f7a72c4134ee0fa" providerId="LiveId" clId="{BC593331-5A36-4D14-93BC-FB2619DB70EA}" dt="2021-01-08T11:33:52.883" v="7197" actId="1076"/>
          <ac:grpSpMkLst>
            <pc:docMk/>
            <pc:sldMk cId="2751629168" sldId="447"/>
            <ac:grpSpMk id="47" creationId="{3D30288A-654A-491F-8242-385866AA2CAC}"/>
          </ac:grpSpMkLst>
        </pc:grpChg>
        <pc:grpChg chg="add mod">
          <ac:chgData name="서 왕규" userId="3f7a72c4134ee0fa" providerId="LiveId" clId="{BC593331-5A36-4D14-93BC-FB2619DB70EA}" dt="2021-01-08T11:34:06.104" v="7200" actId="1076"/>
          <ac:grpSpMkLst>
            <pc:docMk/>
            <pc:sldMk cId="2751629168" sldId="447"/>
            <ac:grpSpMk id="55" creationId="{2B20096F-5274-4544-B8FC-8DF380DCCCFD}"/>
          </ac:grpSpMkLst>
        </pc:grpChg>
        <pc:grpChg chg="add mod">
          <ac:chgData name="서 왕규" userId="3f7a72c4134ee0fa" providerId="LiveId" clId="{BC593331-5A36-4D14-93BC-FB2619DB70EA}" dt="2021-01-08T11:34:06.104" v="7200" actId="1076"/>
          <ac:grpSpMkLst>
            <pc:docMk/>
            <pc:sldMk cId="2751629168" sldId="447"/>
            <ac:grpSpMk id="63" creationId="{D12DC2CE-D9D1-4A22-A61F-EAB43C752B5C}"/>
          </ac:grpSpMkLst>
        </pc:grpChg>
        <pc:picChg chg="del">
          <ac:chgData name="서 왕규" userId="3f7a72c4134ee0fa" providerId="LiveId" clId="{BC593331-5A36-4D14-93BC-FB2619DB70EA}" dt="2021-01-08T11:13:43.965" v="4908" actId="478"/>
          <ac:picMkLst>
            <pc:docMk/>
            <pc:sldMk cId="2751629168" sldId="447"/>
            <ac:picMk id="9" creationId="{52DC123B-6EE9-4758-A6E1-03AC1ECB1BEA}"/>
          </ac:picMkLst>
        </pc:picChg>
        <pc:cxnChg chg="add mod">
          <ac:chgData name="서 왕규" userId="3f7a72c4134ee0fa" providerId="LiveId" clId="{BC593331-5A36-4D14-93BC-FB2619DB70EA}" dt="2021-01-08T11:33:20.928" v="7187" actId="164"/>
          <ac:cxnSpMkLst>
            <pc:docMk/>
            <pc:sldMk cId="2751629168" sldId="447"/>
            <ac:cxnSpMk id="28" creationId="{971BAB1A-8187-480B-BE30-7177B81BFECA}"/>
          </ac:cxnSpMkLst>
        </pc:cxnChg>
        <pc:cxnChg chg="add mod">
          <ac:chgData name="서 왕규" userId="3f7a72c4134ee0fa" providerId="LiveId" clId="{BC593331-5A36-4D14-93BC-FB2619DB70EA}" dt="2021-01-08T11:33:20.928" v="7187" actId="164"/>
          <ac:cxnSpMkLst>
            <pc:docMk/>
            <pc:sldMk cId="2751629168" sldId="447"/>
            <ac:cxnSpMk id="30" creationId="{36614814-4F76-4477-BF6F-2351DF284358}"/>
          </ac:cxnSpMkLst>
        </pc:cxnChg>
        <pc:cxnChg chg="add mod">
          <ac:chgData name="서 왕규" userId="3f7a72c4134ee0fa" providerId="LiveId" clId="{BC593331-5A36-4D14-93BC-FB2619DB70EA}" dt="2021-01-08T11:33:20.928" v="7187" actId="164"/>
          <ac:cxnSpMkLst>
            <pc:docMk/>
            <pc:sldMk cId="2751629168" sldId="447"/>
            <ac:cxnSpMk id="32" creationId="{0FE4BF52-6B67-47D5-9D76-C6B36A38AFF3}"/>
          </ac:cxnSpMkLst>
        </pc:cxnChg>
        <pc:cxnChg chg="mod">
          <ac:chgData name="서 왕규" userId="3f7a72c4134ee0fa" providerId="LiveId" clId="{BC593331-5A36-4D14-93BC-FB2619DB70EA}" dt="2021-01-08T11:33:22.097" v="7188"/>
          <ac:cxnSpMkLst>
            <pc:docMk/>
            <pc:sldMk cId="2751629168" sldId="447"/>
            <ac:cxnSpMk id="50" creationId="{4A305448-9024-4680-9304-516F217AF5D3}"/>
          </ac:cxnSpMkLst>
        </pc:cxnChg>
        <pc:cxnChg chg="mod">
          <ac:chgData name="서 왕규" userId="3f7a72c4134ee0fa" providerId="LiveId" clId="{BC593331-5A36-4D14-93BC-FB2619DB70EA}" dt="2021-01-08T11:33:22.097" v="7188"/>
          <ac:cxnSpMkLst>
            <pc:docMk/>
            <pc:sldMk cId="2751629168" sldId="447"/>
            <ac:cxnSpMk id="51" creationId="{DF635872-1679-4B0D-9342-3D653687DD82}"/>
          </ac:cxnSpMkLst>
        </pc:cxnChg>
        <pc:cxnChg chg="mod">
          <ac:chgData name="서 왕규" userId="3f7a72c4134ee0fa" providerId="LiveId" clId="{BC593331-5A36-4D14-93BC-FB2619DB70EA}" dt="2021-01-08T11:33:22.097" v="7188"/>
          <ac:cxnSpMkLst>
            <pc:docMk/>
            <pc:sldMk cId="2751629168" sldId="447"/>
            <ac:cxnSpMk id="52" creationId="{6173B0E6-BD7E-44C4-885A-430789BF5804}"/>
          </ac:cxnSpMkLst>
        </pc:cxnChg>
        <pc:cxnChg chg="mod">
          <ac:chgData name="서 왕규" userId="3f7a72c4134ee0fa" providerId="LiveId" clId="{BC593331-5A36-4D14-93BC-FB2619DB70EA}" dt="2021-01-08T11:33:57.712" v="7199"/>
          <ac:cxnSpMkLst>
            <pc:docMk/>
            <pc:sldMk cId="2751629168" sldId="447"/>
            <ac:cxnSpMk id="58" creationId="{11483F90-68AC-47B3-B51B-CCEC1AB729B2}"/>
          </ac:cxnSpMkLst>
        </pc:cxnChg>
        <pc:cxnChg chg="mod">
          <ac:chgData name="서 왕규" userId="3f7a72c4134ee0fa" providerId="LiveId" clId="{BC593331-5A36-4D14-93BC-FB2619DB70EA}" dt="2021-01-08T11:33:57.712" v="7199"/>
          <ac:cxnSpMkLst>
            <pc:docMk/>
            <pc:sldMk cId="2751629168" sldId="447"/>
            <ac:cxnSpMk id="59" creationId="{36E54112-9B72-470F-BF3C-5E2963D632D6}"/>
          </ac:cxnSpMkLst>
        </pc:cxnChg>
        <pc:cxnChg chg="mod">
          <ac:chgData name="서 왕규" userId="3f7a72c4134ee0fa" providerId="LiveId" clId="{BC593331-5A36-4D14-93BC-FB2619DB70EA}" dt="2021-01-08T11:33:57.712" v="7199"/>
          <ac:cxnSpMkLst>
            <pc:docMk/>
            <pc:sldMk cId="2751629168" sldId="447"/>
            <ac:cxnSpMk id="60" creationId="{9BD5073A-59C7-4ECB-818C-EB91CB76BF6D}"/>
          </ac:cxnSpMkLst>
        </pc:cxnChg>
        <pc:cxnChg chg="mod">
          <ac:chgData name="서 왕규" userId="3f7a72c4134ee0fa" providerId="LiveId" clId="{BC593331-5A36-4D14-93BC-FB2619DB70EA}" dt="2021-01-08T11:33:57.712" v="7199"/>
          <ac:cxnSpMkLst>
            <pc:docMk/>
            <pc:sldMk cId="2751629168" sldId="447"/>
            <ac:cxnSpMk id="66" creationId="{126246C3-270D-4379-B5C8-98DAEB4DBD6E}"/>
          </ac:cxnSpMkLst>
        </pc:cxnChg>
        <pc:cxnChg chg="mod">
          <ac:chgData name="서 왕규" userId="3f7a72c4134ee0fa" providerId="LiveId" clId="{BC593331-5A36-4D14-93BC-FB2619DB70EA}" dt="2021-01-08T11:33:57.712" v="7199"/>
          <ac:cxnSpMkLst>
            <pc:docMk/>
            <pc:sldMk cId="2751629168" sldId="447"/>
            <ac:cxnSpMk id="67" creationId="{251B677F-C61E-4C2B-BDD1-B04EED4BDBE0}"/>
          </ac:cxnSpMkLst>
        </pc:cxnChg>
        <pc:cxnChg chg="mod">
          <ac:chgData name="서 왕규" userId="3f7a72c4134ee0fa" providerId="LiveId" clId="{BC593331-5A36-4D14-93BC-FB2619DB70EA}" dt="2021-01-08T11:33:57.712" v="7199"/>
          <ac:cxnSpMkLst>
            <pc:docMk/>
            <pc:sldMk cId="2751629168" sldId="447"/>
            <ac:cxnSpMk id="68" creationId="{5AF45106-2431-4C6F-9527-1052287F7F65}"/>
          </ac:cxnSpMkLst>
        </pc:cxnChg>
        <pc:cxnChg chg="add mod">
          <ac:chgData name="서 왕규" userId="3f7a72c4134ee0fa" providerId="LiveId" clId="{BC593331-5A36-4D14-93BC-FB2619DB70EA}" dt="2021-01-08T11:38:08.403" v="7233" actId="14100"/>
          <ac:cxnSpMkLst>
            <pc:docMk/>
            <pc:sldMk cId="2751629168" sldId="447"/>
            <ac:cxnSpMk id="72" creationId="{5A386C91-4968-4191-B947-C8F0721FA48A}"/>
          </ac:cxnSpMkLst>
        </pc:cxnChg>
        <pc:cxnChg chg="add mod">
          <ac:chgData name="서 왕규" userId="3f7a72c4134ee0fa" providerId="LiveId" clId="{BC593331-5A36-4D14-93BC-FB2619DB70EA}" dt="2021-01-08T11:35:14.042" v="7229" actId="14100"/>
          <ac:cxnSpMkLst>
            <pc:docMk/>
            <pc:sldMk cId="2751629168" sldId="447"/>
            <ac:cxnSpMk id="75" creationId="{B4915FAB-3E4F-4E07-875F-28A714472248}"/>
          </ac:cxnSpMkLst>
        </pc:cxnChg>
        <pc:cxnChg chg="add mod">
          <ac:chgData name="서 왕규" userId="3f7a72c4134ee0fa" providerId="LiveId" clId="{BC593331-5A36-4D14-93BC-FB2619DB70EA}" dt="2021-01-08T11:35:18.341" v="7232" actId="14100"/>
          <ac:cxnSpMkLst>
            <pc:docMk/>
            <pc:sldMk cId="2751629168" sldId="447"/>
            <ac:cxnSpMk id="78" creationId="{6D5F9463-5566-49FD-938A-843A9E1A2586}"/>
          </ac:cxnSpMkLst>
        </pc:cxnChg>
      </pc:sldChg>
    </pc:docChg>
  </pc:docChgLst>
  <pc:docChgLst>
    <pc:chgData name="서 왕규" userId="3f7a72c4134ee0fa" providerId="LiveId" clId="{8EFD2A63-FA48-4563-80FE-B6A4AF0CA00F}"/>
    <pc:docChg chg="undo custSel addSld delSld modSld modMainMaster modNotesMaster">
      <pc:chgData name="서 왕규" userId="3f7a72c4134ee0fa" providerId="LiveId" clId="{8EFD2A63-FA48-4563-80FE-B6A4AF0CA00F}" dt="2020-12-09T00:09:29.221" v="7039" actId="20577"/>
      <pc:docMkLst>
        <pc:docMk/>
      </pc:docMkLst>
      <pc:sldChg chg="modSp mod modNotes">
        <pc:chgData name="서 왕규" userId="3f7a72c4134ee0fa" providerId="LiveId" clId="{8EFD2A63-FA48-4563-80FE-B6A4AF0CA00F}" dt="2020-12-08T14:01:22.034" v="3215" actId="1076"/>
        <pc:sldMkLst>
          <pc:docMk/>
          <pc:sldMk cId="388179676" sldId="370"/>
        </pc:sldMkLst>
        <pc:spChg chg="mod">
          <ac:chgData name="서 왕규" userId="3f7a72c4134ee0fa" providerId="LiveId" clId="{8EFD2A63-FA48-4563-80FE-B6A4AF0CA00F}" dt="2020-12-08T14:01:10.880" v="3213" actId="1076"/>
          <ac:spMkLst>
            <pc:docMk/>
            <pc:sldMk cId="388179676" sldId="370"/>
            <ac:spMk id="10" creationId="{75D9E810-76EB-4573-A031-E43363B1062D}"/>
          </ac:spMkLst>
        </pc:spChg>
        <pc:spChg chg="mod">
          <ac:chgData name="서 왕규" userId="3f7a72c4134ee0fa" providerId="LiveId" clId="{8EFD2A63-FA48-4563-80FE-B6A4AF0CA00F}" dt="2020-12-08T14:01:06.394" v="3212" actId="1076"/>
          <ac:spMkLst>
            <pc:docMk/>
            <pc:sldMk cId="388179676" sldId="370"/>
            <ac:spMk id="12" creationId="{EEDC1988-D3E8-433D-B7EE-103CC96BAA17}"/>
          </ac:spMkLst>
        </pc:spChg>
        <pc:spChg chg="mod">
          <ac:chgData name="서 왕규" userId="3f7a72c4134ee0fa" providerId="LiveId" clId="{8EFD2A63-FA48-4563-80FE-B6A4AF0CA00F}" dt="2020-12-08T14:01:22.034" v="3215" actId="1076"/>
          <ac:spMkLst>
            <pc:docMk/>
            <pc:sldMk cId="388179676" sldId="370"/>
            <ac:spMk id="18" creationId="{2A1A42BF-870A-4D0F-BB82-5288BDFD8D5C}"/>
          </ac:spMkLst>
        </pc:spChg>
        <pc:spChg chg="mod">
          <ac:chgData name="서 왕규" userId="3f7a72c4134ee0fa" providerId="LiveId" clId="{8EFD2A63-FA48-4563-80FE-B6A4AF0CA00F}" dt="2020-12-08T14:00:45.430" v="3207" actId="1076"/>
          <ac:spMkLst>
            <pc:docMk/>
            <pc:sldMk cId="388179676" sldId="370"/>
            <ac:spMk id="21" creationId="{9500302C-4552-41A9-96E2-CDCD34367D94}"/>
          </ac:spMkLst>
        </pc:spChg>
        <pc:picChg chg="mod">
          <ac:chgData name="서 왕규" userId="3f7a72c4134ee0fa" providerId="LiveId" clId="{8EFD2A63-FA48-4563-80FE-B6A4AF0CA00F}" dt="2020-12-08T14:01:03.582" v="3211" actId="14100"/>
          <ac:picMkLst>
            <pc:docMk/>
            <pc:sldMk cId="388179676" sldId="370"/>
            <ac:picMk id="20" creationId="{B42E9E68-420B-4B9C-AEAD-7A289EC6D63F}"/>
          </ac:picMkLst>
        </pc:picChg>
      </pc:sldChg>
      <pc:sldChg chg="modSp mod">
        <pc:chgData name="서 왕규" userId="3f7a72c4134ee0fa" providerId="LiveId" clId="{8EFD2A63-FA48-4563-80FE-B6A4AF0CA00F}" dt="2020-12-08T14:58:25.914" v="5059" actId="20577"/>
        <pc:sldMkLst>
          <pc:docMk/>
          <pc:sldMk cId="2496704421" sldId="371"/>
        </pc:sldMkLst>
        <pc:spChg chg="mod">
          <ac:chgData name="서 왕규" userId="3f7a72c4134ee0fa" providerId="LiveId" clId="{8EFD2A63-FA48-4563-80FE-B6A4AF0CA00F}" dt="2020-12-08T14:00:30.369" v="3203"/>
          <ac:spMkLst>
            <pc:docMk/>
            <pc:sldMk cId="2496704421" sldId="371"/>
            <ac:spMk id="3" creationId="{753CC012-09EF-42C5-9D50-0EAE175C2674}"/>
          </ac:spMkLst>
        </pc:spChg>
        <pc:spChg chg="mod">
          <ac:chgData name="서 왕규" userId="3f7a72c4134ee0fa" providerId="LiveId" clId="{8EFD2A63-FA48-4563-80FE-B6A4AF0CA00F}" dt="2020-12-08T14:58:25.914" v="5059" actId="20577"/>
          <ac:spMkLst>
            <pc:docMk/>
            <pc:sldMk cId="2496704421" sldId="371"/>
            <ac:spMk id="4" creationId="{A105E5A4-C997-4999-81DD-ED7F2DFB8624}"/>
          </ac:spMkLst>
        </pc:spChg>
        <pc:cxnChg chg="mod">
          <ac:chgData name="서 왕규" userId="3f7a72c4134ee0fa" providerId="LiveId" clId="{8EFD2A63-FA48-4563-80FE-B6A4AF0CA00F}" dt="2020-12-08T14:00:30.369" v="3203"/>
          <ac:cxnSpMkLst>
            <pc:docMk/>
            <pc:sldMk cId="2496704421" sldId="371"/>
            <ac:cxnSpMk id="6" creationId="{4934EFCC-133C-4DB2-B737-947780419DA5}"/>
          </ac:cxnSpMkLst>
        </pc:cxnChg>
        <pc:cxnChg chg="mod">
          <ac:chgData name="서 왕규" userId="3f7a72c4134ee0fa" providerId="LiveId" clId="{8EFD2A63-FA48-4563-80FE-B6A4AF0CA00F}" dt="2020-12-08T14:00:30.369" v="3203"/>
          <ac:cxnSpMkLst>
            <pc:docMk/>
            <pc:sldMk cId="2496704421" sldId="371"/>
            <ac:cxnSpMk id="7" creationId="{ACB98AA1-F6E4-446F-8FE8-934D98CA8772}"/>
          </ac:cxnSpMkLst>
        </pc:cxnChg>
      </pc:sldChg>
      <pc:sldChg chg="addSp delSp modSp mod modNotes">
        <pc:chgData name="서 왕규" userId="3f7a72c4134ee0fa" providerId="LiveId" clId="{8EFD2A63-FA48-4563-80FE-B6A4AF0CA00F}" dt="2020-12-08T14:05:28.525" v="3263" actId="1076"/>
        <pc:sldMkLst>
          <pc:docMk/>
          <pc:sldMk cId="2378603637" sldId="398"/>
        </pc:sldMkLst>
        <pc:spChg chg="mod">
          <ac:chgData name="서 왕규" userId="3f7a72c4134ee0fa" providerId="LiveId" clId="{8EFD2A63-FA48-4563-80FE-B6A4AF0CA00F}" dt="2020-12-08T14:01:58.893" v="3222" actId="1076"/>
          <ac:spMkLst>
            <pc:docMk/>
            <pc:sldMk cId="2378603637" sldId="398"/>
            <ac:spMk id="2" creationId="{F817FE26-7B62-4AAE-A0FE-28509A4262ED}"/>
          </ac:spMkLst>
        </pc:spChg>
        <pc:spChg chg="mod">
          <ac:chgData name="서 왕규" userId="3f7a72c4134ee0fa" providerId="LiveId" clId="{8EFD2A63-FA48-4563-80FE-B6A4AF0CA00F}" dt="2020-12-08T14:01:58.893" v="3222" actId="1076"/>
          <ac:spMkLst>
            <pc:docMk/>
            <pc:sldMk cId="2378603637" sldId="398"/>
            <ac:spMk id="5" creationId="{E35F7F62-8AE7-4AAB-9336-5230D33E8C74}"/>
          </ac:spMkLst>
        </pc:spChg>
        <pc:spChg chg="mod">
          <ac:chgData name="서 왕규" userId="3f7a72c4134ee0fa" providerId="LiveId" clId="{8EFD2A63-FA48-4563-80FE-B6A4AF0CA00F}" dt="2020-12-08T14:02:01.786" v="3223" actId="1076"/>
          <ac:spMkLst>
            <pc:docMk/>
            <pc:sldMk cId="2378603637" sldId="398"/>
            <ac:spMk id="9" creationId="{78353727-6D3B-40E2-9801-1E026E2FDBDA}"/>
          </ac:spMkLst>
        </pc:spChg>
        <pc:spChg chg="add mod">
          <ac:chgData name="서 왕규" userId="3f7a72c4134ee0fa" providerId="LiveId" clId="{8EFD2A63-FA48-4563-80FE-B6A4AF0CA00F}" dt="2020-12-08T14:05:28.525" v="3263" actId="1076"/>
          <ac:spMkLst>
            <pc:docMk/>
            <pc:sldMk cId="2378603637" sldId="398"/>
            <ac:spMk id="10" creationId="{973254DB-2C83-4DA1-8619-15F4F3F6E2A4}"/>
          </ac:spMkLst>
        </pc:spChg>
        <pc:spChg chg="add mod">
          <ac:chgData name="서 왕규" userId="3f7a72c4134ee0fa" providerId="LiveId" clId="{8EFD2A63-FA48-4563-80FE-B6A4AF0CA00F}" dt="2020-12-08T14:05:04.951" v="3259" actId="1076"/>
          <ac:spMkLst>
            <pc:docMk/>
            <pc:sldMk cId="2378603637" sldId="398"/>
            <ac:spMk id="11" creationId="{6C568E47-A819-4C93-AD35-CC23352480DD}"/>
          </ac:spMkLst>
        </pc:spChg>
        <pc:spChg chg="del">
          <ac:chgData name="서 왕규" userId="3f7a72c4134ee0fa" providerId="LiveId" clId="{8EFD2A63-FA48-4563-80FE-B6A4AF0CA00F}" dt="2020-12-08T04:53:40.551" v="143" actId="478"/>
          <ac:spMkLst>
            <pc:docMk/>
            <pc:sldMk cId="2378603637" sldId="398"/>
            <ac:spMk id="11" creationId="{876595AC-0B31-40D1-9CE8-2D19758F796E}"/>
          </ac:spMkLst>
        </pc:spChg>
        <pc:spChg chg="add mod">
          <ac:chgData name="서 왕규" userId="3f7a72c4134ee0fa" providerId="LiveId" clId="{8EFD2A63-FA48-4563-80FE-B6A4AF0CA00F}" dt="2020-12-08T14:05:23.981" v="3262" actId="1076"/>
          <ac:spMkLst>
            <pc:docMk/>
            <pc:sldMk cId="2378603637" sldId="398"/>
            <ac:spMk id="12" creationId="{E4BAFB0E-F386-4704-AA3D-580FEFD1626B}"/>
          </ac:spMkLst>
        </pc:spChg>
        <pc:spChg chg="del">
          <ac:chgData name="서 왕규" userId="3f7a72c4134ee0fa" providerId="LiveId" clId="{8EFD2A63-FA48-4563-80FE-B6A4AF0CA00F}" dt="2020-12-08T05:06:00.225" v="1554" actId="478"/>
          <ac:spMkLst>
            <pc:docMk/>
            <pc:sldMk cId="2378603637" sldId="398"/>
            <ac:spMk id="18" creationId="{CC05F9E8-A9DD-4059-A3D3-A3090F0FEABD}"/>
          </ac:spMkLst>
        </pc:spChg>
        <pc:spChg chg="del">
          <ac:chgData name="서 왕규" userId="3f7a72c4134ee0fa" providerId="LiveId" clId="{8EFD2A63-FA48-4563-80FE-B6A4AF0CA00F}" dt="2020-12-08T04:53:44.162" v="145" actId="478"/>
          <ac:spMkLst>
            <pc:docMk/>
            <pc:sldMk cId="2378603637" sldId="398"/>
            <ac:spMk id="20" creationId="{90615409-A3C3-4933-878A-5D4F5210F867}"/>
          </ac:spMkLst>
        </pc:spChg>
        <pc:spChg chg="del">
          <ac:chgData name="서 왕규" userId="3f7a72c4134ee0fa" providerId="LiveId" clId="{8EFD2A63-FA48-4563-80FE-B6A4AF0CA00F}" dt="2020-12-08T04:53:45.594" v="146" actId="478"/>
          <ac:spMkLst>
            <pc:docMk/>
            <pc:sldMk cId="2378603637" sldId="398"/>
            <ac:spMk id="21" creationId="{052F1B62-ACEE-4B1B-B9F7-586C40D7423A}"/>
          </ac:spMkLst>
        </pc:spChg>
        <pc:spChg chg="del">
          <ac:chgData name="서 왕규" userId="3f7a72c4134ee0fa" providerId="LiveId" clId="{8EFD2A63-FA48-4563-80FE-B6A4AF0CA00F}" dt="2020-12-08T04:53:47.890" v="149" actId="478"/>
          <ac:spMkLst>
            <pc:docMk/>
            <pc:sldMk cId="2378603637" sldId="398"/>
            <ac:spMk id="22" creationId="{F19BCE9C-1377-4BC2-94E1-FC5A41DB5837}"/>
          </ac:spMkLst>
        </pc:spChg>
        <pc:spChg chg="del">
          <ac:chgData name="서 왕규" userId="3f7a72c4134ee0fa" providerId="LiveId" clId="{8EFD2A63-FA48-4563-80FE-B6A4AF0CA00F}" dt="2020-12-08T04:53:48.900" v="150" actId="478"/>
          <ac:spMkLst>
            <pc:docMk/>
            <pc:sldMk cId="2378603637" sldId="398"/>
            <ac:spMk id="23" creationId="{6522CFEA-6F23-425C-9F75-4FCFE0506E81}"/>
          </ac:spMkLst>
        </pc:spChg>
        <pc:spChg chg="del">
          <ac:chgData name="서 왕규" userId="3f7a72c4134ee0fa" providerId="LiveId" clId="{8EFD2A63-FA48-4563-80FE-B6A4AF0CA00F}" dt="2020-12-08T04:53:49.715" v="151" actId="478"/>
          <ac:spMkLst>
            <pc:docMk/>
            <pc:sldMk cId="2378603637" sldId="398"/>
            <ac:spMk id="24" creationId="{0F2DBCDC-B78E-436F-977D-C5E378D278F3}"/>
          </ac:spMkLst>
        </pc:spChg>
        <pc:spChg chg="add del mod">
          <ac:chgData name="서 왕규" userId="3f7a72c4134ee0fa" providerId="LiveId" clId="{8EFD2A63-FA48-4563-80FE-B6A4AF0CA00F}" dt="2020-12-08T06:01:39.251" v="2580" actId="478"/>
          <ac:spMkLst>
            <pc:docMk/>
            <pc:sldMk cId="2378603637" sldId="398"/>
            <ac:spMk id="25" creationId="{A72B6B95-148D-404F-834D-11674D68B2B1}"/>
          </ac:spMkLst>
        </pc:spChg>
        <pc:spChg chg="add del mod">
          <ac:chgData name="서 왕규" userId="3f7a72c4134ee0fa" providerId="LiveId" clId="{8EFD2A63-FA48-4563-80FE-B6A4AF0CA00F}" dt="2020-12-08T14:04:05.183" v="3245" actId="478"/>
          <ac:spMkLst>
            <pc:docMk/>
            <pc:sldMk cId="2378603637" sldId="398"/>
            <ac:spMk id="26" creationId="{E7ED1CA6-30E3-4A3C-849B-DE69067A7923}"/>
          </ac:spMkLst>
        </pc:spChg>
        <pc:spChg chg="del">
          <ac:chgData name="서 왕규" userId="3f7a72c4134ee0fa" providerId="LiveId" clId="{8EFD2A63-FA48-4563-80FE-B6A4AF0CA00F}" dt="2020-12-08T04:53:47.163" v="148" actId="478"/>
          <ac:spMkLst>
            <pc:docMk/>
            <pc:sldMk cId="2378603637" sldId="398"/>
            <ac:spMk id="27" creationId="{37E88E54-DFF0-4BE6-A8DF-4D27681197A2}"/>
          </ac:spMkLst>
        </pc:spChg>
        <pc:spChg chg="add del mod">
          <ac:chgData name="서 왕규" userId="3f7a72c4134ee0fa" providerId="LiveId" clId="{8EFD2A63-FA48-4563-80FE-B6A4AF0CA00F}" dt="2020-12-08T06:01:40.450" v="2581" actId="478"/>
          <ac:spMkLst>
            <pc:docMk/>
            <pc:sldMk cId="2378603637" sldId="398"/>
            <ac:spMk id="28" creationId="{2E0051BF-01B9-4A77-B60D-D4752B60FCD1}"/>
          </ac:spMkLst>
        </pc:spChg>
        <pc:picChg chg="del">
          <ac:chgData name="서 왕규" userId="3f7a72c4134ee0fa" providerId="LiveId" clId="{8EFD2A63-FA48-4563-80FE-B6A4AF0CA00F}" dt="2020-12-08T04:53:41.008" v="144" actId="478"/>
          <ac:picMkLst>
            <pc:docMk/>
            <pc:sldMk cId="2378603637" sldId="398"/>
            <ac:picMk id="4" creationId="{85491B72-E3D3-4567-95B6-AAA1E97A238B}"/>
          </ac:picMkLst>
        </pc:picChg>
        <pc:picChg chg="add mod">
          <ac:chgData name="서 왕규" userId="3f7a72c4134ee0fa" providerId="LiveId" clId="{8EFD2A63-FA48-4563-80FE-B6A4AF0CA00F}" dt="2020-12-08T14:04:42.174" v="3256" actId="14100"/>
          <ac:picMkLst>
            <pc:docMk/>
            <pc:sldMk cId="2378603637" sldId="398"/>
            <ac:picMk id="6" creationId="{7DDE6B16-9DDA-4C1E-AB5E-587F517A2A3F}"/>
          </ac:picMkLst>
        </pc:picChg>
        <pc:picChg chg="add mod">
          <ac:chgData name="서 왕규" userId="3f7a72c4134ee0fa" providerId="LiveId" clId="{8EFD2A63-FA48-4563-80FE-B6A4AF0CA00F}" dt="2020-12-08T14:04:42.174" v="3256" actId="14100"/>
          <ac:picMkLst>
            <pc:docMk/>
            <pc:sldMk cId="2378603637" sldId="398"/>
            <ac:picMk id="8" creationId="{AB1780BF-2AB2-4F19-986D-1DCABC422114}"/>
          </ac:picMkLst>
        </pc:picChg>
        <pc:picChg chg="del">
          <ac:chgData name="서 왕규" userId="3f7a72c4134ee0fa" providerId="LiveId" clId="{8EFD2A63-FA48-4563-80FE-B6A4AF0CA00F}" dt="2020-12-08T04:53:46.121" v="147" actId="478"/>
          <ac:picMkLst>
            <pc:docMk/>
            <pc:sldMk cId="2378603637" sldId="398"/>
            <ac:picMk id="10" creationId="{F2B77B59-171C-4382-A327-5B31A059E95B}"/>
          </ac:picMkLst>
        </pc:picChg>
        <pc:picChg chg="add mod">
          <ac:chgData name="서 왕규" userId="3f7a72c4134ee0fa" providerId="LiveId" clId="{8EFD2A63-FA48-4563-80FE-B6A4AF0CA00F}" dt="2020-12-08T14:04:42.174" v="3256" actId="14100"/>
          <ac:picMkLst>
            <pc:docMk/>
            <pc:sldMk cId="2378603637" sldId="398"/>
            <ac:picMk id="13" creationId="{DECAB103-047F-425E-9C96-308ADB1D399D}"/>
          </ac:picMkLst>
        </pc:picChg>
      </pc:sldChg>
      <pc:sldChg chg="addSp delSp modSp mod modNotes">
        <pc:chgData name="서 왕규" userId="3f7a72c4134ee0fa" providerId="LiveId" clId="{8EFD2A63-FA48-4563-80FE-B6A4AF0CA00F}" dt="2020-12-08T14:10:01.693" v="3286" actId="1076"/>
        <pc:sldMkLst>
          <pc:docMk/>
          <pc:sldMk cId="2315547200" sldId="405"/>
        </pc:sldMkLst>
        <pc:spChg chg="mod">
          <ac:chgData name="서 왕규" userId="3f7a72c4134ee0fa" providerId="LiveId" clId="{8EFD2A63-FA48-4563-80FE-B6A4AF0CA00F}" dt="2020-12-08T14:02:31.604" v="3230" actId="1076"/>
          <ac:spMkLst>
            <pc:docMk/>
            <pc:sldMk cId="2315547200" sldId="405"/>
            <ac:spMk id="2" creationId="{F817FE26-7B62-4AAE-A0FE-28509A4262ED}"/>
          </ac:spMkLst>
        </pc:spChg>
        <pc:spChg chg="mod">
          <ac:chgData name="서 왕규" userId="3f7a72c4134ee0fa" providerId="LiveId" clId="{8EFD2A63-FA48-4563-80FE-B6A4AF0CA00F}" dt="2020-12-08T14:02:31.604" v="3230" actId="1076"/>
          <ac:spMkLst>
            <pc:docMk/>
            <pc:sldMk cId="2315547200" sldId="405"/>
            <ac:spMk id="5" creationId="{E35F7F62-8AE7-4AAB-9336-5230D33E8C74}"/>
          </ac:spMkLst>
        </pc:spChg>
        <pc:spChg chg="mod">
          <ac:chgData name="서 왕규" userId="3f7a72c4134ee0fa" providerId="LiveId" clId="{8EFD2A63-FA48-4563-80FE-B6A4AF0CA00F}" dt="2020-12-08T14:02:31.604" v="3230" actId="1076"/>
          <ac:spMkLst>
            <pc:docMk/>
            <pc:sldMk cId="2315547200" sldId="405"/>
            <ac:spMk id="11" creationId="{07CB857F-BC83-4C90-979D-0EAD449D2B5B}"/>
          </ac:spMkLst>
        </pc:spChg>
        <pc:spChg chg="del">
          <ac:chgData name="서 왕규" userId="3f7a72c4134ee0fa" providerId="LiveId" clId="{8EFD2A63-FA48-4563-80FE-B6A4AF0CA00F}" dt="2020-12-08T05:06:15.266" v="1556" actId="478"/>
          <ac:spMkLst>
            <pc:docMk/>
            <pc:sldMk cId="2315547200" sldId="405"/>
            <ac:spMk id="14" creationId="{D7F37A3A-DCE8-4C91-9298-6789733C8ACB}"/>
          </ac:spMkLst>
        </pc:spChg>
        <pc:spChg chg="add mod">
          <ac:chgData name="서 왕규" userId="3f7a72c4134ee0fa" providerId="LiveId" clId="{8EFD2A63-FA48-4563-80FE-B6A4AF0CA00F}" dt="2020-12-08T14:09:34.805" v="3278" actId="1076"/>
          <ac:spMkLst>
            <pc:docMk/>
            <pc:sldMk cId="2315547200" sldId="405"/>
            <ac:spMk id="16" creationId="{9A91AE0B-0197-44CD-84AD-B2141A082362}"/>
          </ac:spMkLst>
        </pc:spChg>
        <pc:spChg chg="add del mod">
          <ac:chgData name="서 왕규" userId="3f7a72c4134ee0fa" providerId="LiveId" clId="{8EFD2A63-FA48-4563-80FE-B6A4AF0CA00F}" dt="2020-12-08T05:11:39.056" v="1905" actId="478"/>
          <ac:spMkLst>
            <pc:docMk/>
            <pc:sldMk cId="2315547200" sldId="405"/>
            <ac:spMk id="17" creationId="{C507686C-B7F5-4E59-A4C1-D2D8978B47AE}"/>
          </ac:spMkLst>
        </pc:spChg>
        <pc:spChg chg="del">
          <ac:chgData name="서 왕규" userId="3f7a72c4134ee0fa" providerId="LiveId" clId="{8EFD2A63-FA48-4563-80FE-B6A4AF0CA00F}" dt="2020-12-08T05:06:17.345" v="1558" actId="478"/>
          <ac:spMkLst>
            <pc:docMk/>
            <pc:sldMk cId="2315547200" sldId="405"/>
            <ac:spMk id="18" creationId="{C7BEC5B8-AA1D-4109-B88A-CC76840AC7D6}"/>
          </ac:spMkLst>
        </pc:spChg>
        <pc:spChg chg="del">
          <ac:chgData name="서 왕규" userId="3f7a72c4134ee0fa" providerId="LiveId" clId="{8EFD2A63-FA48-4563-80FE-B6A4AF0CA00F}" dt="2020-12-08T05:06:19.338" v="1560" actId="478"/>
          <ac:spMkLst>
            <pc:docMk/>
            <pc:sldMk cId="2315547200" sldId="405"/>
            <ac:spMk id="19" creationId="{620D3046-B5C8-40DA-AF52-E7FF4CF6F8E0}"/>
          </ac:spMkLst>
        </pc:spChg>
        <pc:spChg chg="del">
          <ac:chgData name="서 왕규" userId="3f7a72c4134ee0fa" providerId="LiveId" clId="{8EFD2A63-FA48-4563-80FE-B6A4AF0CA00F}" dt="2020-12-08T05:06:18.098" v="1559" actId="478"/>
          <ac:spMkLst>
            <pc:docMk/>
            <pc:sldMk cId="2315547200" sldId="405"/>
            <ac:spMk id="20" creationId="{877A408E-4032-43D2-841A-88C709280762}"/>
          </ac:spMkLst>
        </pc:spChg>
        <pc:spChg chg="del">
          <ac:chgData name="서 왕규" userId="3f7a72c4134ee0fa" providerId="LiveId" clId="{8EFD2A63-FA48-4563-80FE-B6A4AF0CA00F}" dt="2020-12-08T05:06:16.424" v="1557" actId="478"/>
          <ac:spMkLst>
            <pc:docMk/>
            <pc:sldMk cId="2315547200" sldId="405"/>
            <ac:spMk id="21" creationId="{945F794B-4234-49E2-A09B-53F27DD12F38}"/>
          </ac:spMkLst>
        </pc:spChg>
        <pc:spChg chg="del">
          <ac:chgData name="서 왕규" userId="3f7a72c4134ee0fa" providerId="LiveId" clId="{8EFD2A63-FA48-4563-80FE-B6A4AF0CA00F}" dt="2020-12-08T05:06:20.273" v="1561" actId="478"/>
          <ac:spMkLst>
            <pc:docMk/>
            <pc:sldMk cId="2315547200" sldId="405"/>
            <ac:spMk id="22" creationId="{D7B845DD-122F-40D3-8211-183A502E5C61}"/>
          </ac:spMkLst>
        </pc:spChg>
        <pc:spChg chg="add mod">
          <ac:chgData name="서 왕규" userId="3f7a72c4134ee0fa" providerId="LiveId" clId="{8EFD2A63-FA48-4563-80FE-B6A4AF0CA00F}" dt="2020-12-08T14:09:48.118" v="3280" actId="1076"/>
          <ac:spMkLst>
            <pc:docMk/>
            <pc:sldMk cId="2315547200" sldId="405"/>
            <ac:spMk id="24" creationId="{90811CE2-11AB-47E9-9A4A-80B4B3135268}"/>
          </ac:spMkLst>
        </pc:spChg>
        <pc:picChg chg="del">
          <ac:chgData name="서 왕규" userId="3f7a72c4134ee0fa" providerId="LiveId" clId="{8EFD2A63-FA48-4563-80FE-B6A4AF0CA00F}" dt="2020-12-08T05:06:14.486" v="1555" actId="478"/>
          <ac:picMkLst>
            <pc:docMk/>
            <pc:sldMk cId="2315547200" sldId="405"/>
            <ac:picMk id="4" creationId="{39CA1050-B0F9-447B-8716-2A419DD69141}"/>
          </ac:picMkLst>
        </pc:picChg>
        <pc:picChg chg="add mod">
          <ac:chgData name="서 왕규" userId="3f7a72c4134ee0fa" providerId="LiveId" clId="{8EFD2A63-FA48-4563-80FE-B6A4AF0CA00F}" dt="2020-12-08T14:10:01.693" v="3286" actId="1076"/>
          <ac:picMkLst>
            <pc:docMk/>
            <pc:sldMk cId="2315547200" sldId="405"/>
            <ac:picMk id="6" creationId="{4C730E23-34D0-4302-966F-AEA72FA2B1A4}"/>
          </ac:picMkLst>
        </pc:picChg>
        <pc:picChg chg="add mod">
          <ac:chgData name="서 왕규" userId="3f7a72c4134ee0fa" providerId="LiveId" clId="{8EFD2A63-FA48-4563-80FE-B6A4AF0CA00F}" dt="2020-12-08T14:09:57.273" v="3284" actId="1076"/>
          <ac:picMkLst>
            <pc:docMk/>
            <pc:sldMk cId="2315547200" sldId="405"/>
            <ac:picMk id="8" creationId="{87EA82B5-16A6-4F65-A0C5-1918F9184DC3}"/>
          </ac:picMkLst>
        </pc:picChg>
        <pc:picChg chg="add mod">
          <ac:chgData name="서 왕규" userId="3f7a72c4134ee0fa" providerId="LiveId" clId="{8EFD2A63-FA48-4563-80FE-B6A4AF0CA00F}" dt="2020-12-08T14:09:59.345" v="3285" actId="1076"/>
          <ac:picMkLst>
            <pc:docMk/>
            <pc:sldMk cId="2315547200" sldId="405"/>
            <ac:picMk id="10" creationId="{EB4BB7A9-5047-4537-BFB4-FBE5E2424AED}"/>
          </ac:picMkLst>
        </pc:picChg>
        <pc:picChg chg="add del mod">
          <ac:chgData name="서 왕규" userId="3f7a72c4134ee0fa" providerId="LiveId" clId="{8EFD2A63-FA48-4563-80FE-B6A4AF0CA00F}" dt="2020-12-08T05:10:29.582" v="1878" actId="478"/>
          <ac:picMkLst>
            <pc:docMk/>
            <pc:sldMk cId="2315547200" sldId="405"/>
            <ac:picMk id="23" creationId="{A933E5B2-E84D-4408-8774-70255C3D018A}"/>
          </ac:picMkLst>
        </pc:picChg>
      </pc:sldChg>
      <pc:sldChg chg="modSp add del mod">
        <pc:chgData name="서 왕규" userId="3f7a72c4134ee0fa" providerId="LiveId" clId="{8EFD2A63-FA48-4563-80FE-B6A4AF0CA00F}" dt="2020-12-08T05:48:26.439" v="2292" actId="47"/>
        <pc:sldMkLst>
          <pc:docMk/>
          <pc:sldMk cId="1949657383" sldId="406"/>
        </pc:sldMkLst>
        <pc:spChg chg="mod">
          <ac:chgData name="서 왕규" userId="3f7a72c4134ee0fa" providerId="LiveId" clId="{8EFD2A63-FA48-4563-80FE-B6A4AF0CA00F}" dt="2020-12-08T05:19:33.412" v="2075" actId="20577"/>
          <ac:spMkLst>
            <pc:docMk/>
            <pc:sldMk cId="1949657383" sldId="406"/>
            <ac:spMk id="2" creationId="{F817FE26-7B62-4AAE-A0FE-28509A4262ED}"/>
          </ac:spMkLst>
        </pc:spChg>
      </pc:sldChg>
      <pc:sldChg chg="del">
        <pc:chgData name="서 왕규" userId="3f7a72c4134ee0fa" providerId="LiveId" clId="{8EFD2A63-FA48-4563-80FE-B6A4AF0CA00F}" dt="2020-12-08T05:48:27.529" v="2293" actId="47"/>
        <pc:sldMkLst>
          <pc:docMk/>
          <pc:sldMk cId="597425335" sldId="409"/>
        </pc:sldMkLst>
      </pc:sldChg>
      <pc:sldChg chg="addSp delSp modSp add del mod modNotes">
        <pc:chgData name="서 왕규" userId="3f7a72c4134ee0fa" providerId="LiveId" clId="{8EFD2A63-FA48-4563-80FE-B6A4AF0CA00F}" dt="2020-12-08T14:05:33.137" v="3264" actId="47"/>
        <pc:sldMkLst>
          <pc:docMk/>
          <pc:sldMk cId="2089974418" sldId="410"/>
        </pc:sldMkLst>
        <pc:spChg chg="mod">
          <ac:chgData name="서 왕규" userId="3f7a72c4134ee0fa" providerId="LiveId" clId="{8EFD2A63-FA48-4563-80FE-B6A4AF0CA00F}" dt="2020-12-08T14:02:17.525" v="3228" actId="1076"/>
          <ac:spMkLst>
            <pc:docMk/>
            <pc:sldMk cId="2089974418" sldId="410"/>
            <ac:spMk id="2" creationId="{F817FE26-7B62-4AAE-A0FE-28509A4262ED}"/>
          </ac:spMkLst>
        </pc:spChg>
        <pc:spChg chg="mod">
          <ac:chgData name="서 왕규" userId="3f7a72c4134ee0fa" providerId="LiveId" clId="{8EFD2A63-FA48-4563-80FE-B6A4AF0CA00F}" dt="2020-12-08T14:02:17.525" v="3228" actId="1076"/>
          <ac:spMkLst>
            <pc:docMk/>
            <pc:sldMk cId="2089974418" sldId="410"/>
            <ac:spMk id="5" creationId="{E35F7F62-8AE7-4AAB-9336-5230D33E8C74}"/>
          </ac:spMkLst>
        </pc:spChg>
        <pc:spChg chg="add mod">
          <ac:chgData name="서 왕규" userId="3f7a72c4134ee0fa" providerId="LiveId" clId="{8EFD2A63-FA48-4563-80FE-B6A4AF0CA00F}" dt="2020-12-08T14:02:21.412" v="3229" actId="1076"/>
          <ac:spMkLst>
            <pc:docMk/>
            <pc:sldMk cId="2089974418" sldId="410"/>
            <ac:spMk id="7" creationId="{D06F607C-D603-4B9B-B5EE-0F5208C24901}"/>
          </ac:spMkLst>
        </pc:spChg>
        <pc:spChg chg="add mod">
          <ac:chgData name="서 왕규" userId="3f7a72c4134ee0fa" providerId="LiveId" clId="{8EFD2A63-FA48-4563-80FE-B6A4AF0CA00F}" dt="2020-12-08T14:02:21.412" v="3229" actId="1076"/>
          <ac:spMkLst>
            <pc:docMk/>
            <pc:sldMk cId="2089974418" sldId="410"/>
            <ac:spMk id="8" creationId="{9C1F9138-29D2-47C4-886F-0AA94BCBAA8F}"/>
          </ac:spMkLst>
        </pc:spChg>
        <pc:spChg chg="mod">
          <ac:chgData name="서 왕규" userId="3f7a72c4134ee0fa" providerId="LiveId" clId="{8EFD2A63-FA48-4563-80FE-B6A4AF0CA00F}" dt="2020-12-08T14:02:21.412" v="3229" actId="1076"/>
          <ac:spMkLst>
            <pc:docMk/>
            <pc:sldMk cId="2089974418" sldId="410"/>
            <ac:spMk id="9" creationId="{78353727-6D3B-40E2-9801-1E026E2FDBDA}"/>
          </ac:spMkLst>
        </pc:spChg>
        <pc:spChg chg="del">
          <ac:chgData name="서 왕규" userId="3f7a72c4134ee0fa" providerId="LiveId" clId="{8EFD2A63-FA48-4563-80FE-B6A4AF0CA00F}" dt="2020-12-08T04:54:51.789" v="205" actId="478"/>
          <ac:spMkLst>
            <pc:docMk/>
            <pc:sldMk cId="2089974418" sldId="410"/>
            <ac:spMk id="18" creationId="{CC05F9E8-A9DD-4059-A3D3-A3090F0FEABD}"/>
          </ac:spMkLst>
        </pc:spChg>
      </pc:sldChg>
      <pc:sldChg chg="addSp delSp modSp add mod modNotes">
        <pc:chgData name="서 왕규" userId="3f7a72c4134ee0fa" providerId="LiveId" clId="{8EFD2A63-FA48-4563-80FE-B6A4AF0CA00F}" dt="2020-12-08T14:21:43.233" v="3475" actId="20577"/>
        <pc:sldMkLst>
          <pc:docMk/>
          <pc:sldMk cId="1178638767" sldId="411"/>
        </pc:sldMkLst>
        <pc:spChg chg="mod">
          <ac:chgData name="서 왕규" userId="3f7a72c4134ee0fa" providerId="LiveId" clId="{8EFD2A63-FA48-4563-80FE-B6A4AF0CA00F}" dt="2020-12-08T14:11:56.347" v="3353" actId="20577"/>
          <ac:spMkLst>
            <pc:docMk/>
            <pc:sldMk cId="1178638767" sldId="411"/>
            <ac:spMk id="2" creationId="{F817FE26-7B62-4AAE-A0FE-28509A4262ED}"/>
          </ac:spMkLst>
        </pc:spChg>
        <pc:spChg chg="mod">
          <ac:chgData name="서 왕규" userId="3f7a72c4134ee0fa" providerId="LiveId" clId="{8EFD2A63-FA48-4563-80FE-B6A4AF0CA00F}" dt="2020-12-08T14:02:48.627" v="3231" actId="1076"/>
          <ac:spMkLst>
            <pc:docMk/>
            <pc:sldMk cId="1178638767" sldId="411"/>
            <ac:spMk id="5" creationId="{E35F7F62-8AE7-4AAB-9336-5230D33E8C74}"/>
          </ac:spMkLst>
        </pc:spChg>
        <pc:spChg chg="mod">
          <ac:chgData name="서 왕규" userId="3f7a72c4134ee0fa" providerId="LiveId" clId="{8EFD2A63-FA48-4563-80FE-B6A4AF0CA00F}" dt="2020-12-08T14:12:21.655" v="3384"/>
          <ac:spMkLst>
            <pc:docMk/>
            <pc:sldMk cId="1178638767" sldId="411"/>
            <ac:spMk id="11" creationId="{07CB857F-BC83-4C90-979D-0EAD449D2B5B}"/>
          </ac:spMkLst>
        </pc:spChg>
        <pc:spChg chg="add del mod">
          <ac:chgData name="서 왕규" userId="3f7a72c4134ee0fa" providerId="LiveId" clId="{8EFD2A63-FA48-4563-80FE-B6A4AF0CA00F}" dt="2020-12-08T14:13:01.634" v="3391" actId="478"/>
          <ac:spMkLst>
            <pc:docMk/>
            <pc:sldMk cId="1178638767" sldId="411"/>
            <ac:spMk id="12" creationId="{E9D896CE-A191-4D90-B282-CF06863F8FE3}"/>
          </ac:spMkLst>
        </pc:spChg>
        <pc:spChg chg="add del mod">
          <ac:chgData name="서 왕규" userId="3f7a72c4134ee0fa" providerId="LiveId" clId="{8EFD2A63-FA48-4563-80FE-B6A4AF0CA00F}" dt="2020-12-08T14:13:01.634" v="3391" actId="478"/>
          <ac:spMkLst>
            <pc:docMk/>
            <pc:sldMk cId="1178638767" sldId="411"/>
            <ac:spMk id="14" creationId="{45940251-FC0B-40B3-89D9-C8B495F04ADF}"/>
          </ac:spMkLst>
        </pc:spChg>
        <pc:spChg chg="del">
          <ac:chgData name="서 왕규" userId="3f7a72c4134ee0fa" providerId="LiveId" clId="{8EFD2A63-FA48-4563-80FE-B6A4AF0CA00F}" dt="2020-12-08T05:20:12.279" v="2188" actId="478"/>
          <ac:spMkLst>
            <pc:docMk/>
            <pc:sldMk cId="1178638767" sldId="411"/>
            <ac:spMk id="16" creationId="{9A91AE0B-0197-44CD-84AD-B2141A082362}"/>
          </ac:spMkLst>
        </pc:spChg>
        <pc:spChg chg="add mod">
          <ac:chgData name="서 왕규" userId="3f7a72c4134ee0fa" providerId="LiveId" clId="{8EFD2A63-FA48-4563-80FE-B6A4AF0CA00F}" dt="2020-12-08T14:13:22.881" v="3398" actId="12"/>
          <ac:spMkLst>
            <pc:docMk/>
            <pc:sldMk cId="1178638767" sldId="411"/>
            <ac:spMk id="17" creationId="{90730FDA-CD53-42B6-BA41-FEEF529BB508}"/>
          </ac:spMkLst>
        </pc:spChg>
        <pc:spChg chg="add mod">
          <ac:chgData name="서 왕규" userId="3f7a72c4134ee0fa" providerId="LiveId" clId="{8EFD2A63-FA48-4563-80FE-B6A4AF0CA00F}" dt="2020-12-08T14:21:37.521" v="3471" actId="20577"/>
          <ac:spMkLst>
            <pc:docMk/>
            <pc:sldMk cId="1178638767" sldId="411"/>
            <ac:spMk id="18" creationId="{DE26591C-ED83-40FA-99CF-DC82D76F685F}"/>
          </ac:spMkLst>
        </pc:spChg>
        <pc:spChg chg="add mod">
          <ac:chgData name="서 왕규" userId="3f7a72c4134ee0fa" providerId="LiveId" clId="{8EFD2A63-FA48-4563-80FE-B6A4AF0CA00F}" dt="2020-12-08T14:21:40.171" v="3473" actId="20577"/>
          <ac:spMkLst>
            <pc:docMk/>
            <pc:sldMk cId="1178638767" sldId="411"/>
            <ac:spMk id="19" creationId="{2B688463-6B5B-4D73-BFC8-00E9C9E37133}"/>
          </ac:spMkLst>
        </pc:spChg>
        <pc:spChg chg="add mod">
          <ac:chgData name="서 왕규" userId="3f7a72c4134ee0fa" providerId="LiveId" clId="{8EFD2A63-FA48-4563-80FE-B6A4AF0CA00F}" dt="2020-12-08T14:16:32.034" v="3460" actId="1076"/>
          <ac:spMkLst>
            <pc:docMk/>
            <pc:sldMk cId="1178638767" sldId="411"/>
            <ac:spMk id="22" creationId="{7E16FFED-0903-4A56-B92E-4C1A4EFF8A89}"/>
          </ac:spMkLst>
        </pc:spChg>
        <pc:spChg chg="del">
          <ac:chgData name="서 왕규" userId="3f7a72c4134ee0fa" providerId="LiveId" clId="{8EFD2A63-FA48-4563-80FE-B6A4AF0CA00F}" dt="2020-12-08T05:20:13.230" v="2189" actId="478"/>
          <ac:spMkLst>
            <pc:docMk/>
            <pc:sldMk cId="1178638767" sldId="411"/>
            <ac:spMk id="24" creationId="{90811CE2-11AB-47E9-9A4A-80B4B3135268}"/>
          </ac:spMkLst>
        </pc:spChg>
        <pc:spChg chg="add mod">
          <ac:chgData name="서 왕규" userId="3f7a72c4134ee0fa" providerId="LiveId" clId="{8EFD2A63-FA48-4563-80FE-B6A4AF0CA00F}" dt="2020-12-08T14:21:43.233" v="3475" actId="20577"/>
          <ac:spMkLst>
            <pc:docMk/>
            <pc:sldMk cId="1178638767" sldId="411"/>
            <ac:spMk id="25" creationId="{197D7BF4-6C5C-419C-9258-BE21C84FF244}"/>
          </ac:spMkLst>
        </pc:spChg>
        <pc:graphicFrameChg chg="add mod modGraphic">
          <ac:chgData name="서 왕규" userId="3f7a72c4134ee0fa" providerId="LiveId" clId="{8EFD2A63-FA48-4563-80FE-B6A4AF0CA00F}" dt="2020-12-08T14:13:05.797" v="3395" actId="14100"/>
          <ac:graphicFrameMkLst>
            <pc:docMk/>
            <pc:sldMk cId="1178638767" sldId="411"/>
            <ac:graphicFrameMk id="3" creationId="{DDBEE82D-4608-4A2B-9F79-57F68D1DA20E}"/>
          </ac:graphicFrameMkLst>
        </pc:graphicFrameChg>
        <pc:graphicFrameChg chg="add del mod modGraphic">
          <ac:chgData name="서 왕규" userId="3f7a72c4134ee0fa" providerId="LiveId" clId="{8EFD2A63-FA48-4563-80FE-B6A4AF0CA00F}" dt="2020-12-08T14:13:01.634" v="3391" actId="478"/>
          <ac:graphicFrameMkLst>
            <pc:docMk/>
            <pc:sldMk cId="1178638767" sldId="411"/>
            <ac:graphicFrameMk id="10" creationId="{4FF98F40-9EBF-4560-BE7A-6B1808CBA702}"/>
          </ac:graphicFrameMkLst>
        </pc:graphicFrameChg>
        <pc:graphicFrameChg chg="add del mod modGraphic">
          <ac:chgData name="서 왕규" userId="3f7a72c4134ee0fa" providerId="LiveId" clId="{8EFD2A63-FA48-4563-80FE-B6A4AF0CA00F}" dt="2020-12-08T05:46:45.399" v="2225" actId="478"/>
          <ac:graphicFrameMkLst>
            <pc:docMk/>
            <pc:sldMk cId="1178638767" sldId="411"/>
            <ac:graphicFrameMk id="12" creationId="{9D1C82A2-A1C7-45DD-AA0B-7C66B9738DE3}"/>
          </ac:graphicFrameMkLst>
        </pc:graphicFrameChg>
        <pc:graphicFrameChg chg="add del mod">
          <ac:chgData name="서 왕규" userId="3f7a72c4134ee0fa" providerId="LiveId" clId="{8EFD2A63-FA48-4563-80FE-B6A4AF0CA00F}" dt="2020-12-08T05:45:45.892" v="2199" actId="478"/>
          <ac:graphicFrameMkLst>
            <pc:docMk/>
            <pc:sldMk cId="1178638767" sldId="411"/>
            <ac:graphicFrameMk id="13" creationId="{467D2079-D690-4BD1-B5BD-09AA6EED19FA}"/>
          </ac:graphicFrameMkLst>
        </pc:graphicFrameChg>
        <pc:graphicFrameChg chg="add del mod">
          <ac:chgData name="서 왕규" userId="3f7a72c4134ee0fa" providerId="LiveId" clId="{8EFD2A63-FA48-4563-80FE-B6A4AF0CA00F}" dt="2020-12-08T14:13:01.634" v="3391" actId="478"/>
          <ac:graphicFrameMkLst>
            <pc:docMk/>
            <pc:sldMk cId="1178638767" sldId="411"/>
            <ac:graphicFrameMk id="13" creationId="{7CF85330-8798-41D7-B3BD-A17E7E47BFC0}"/>
          </ac:graphicFrameMkLst>
        </pc:graphicFrameChg>
        <pc:graphicFrameChg chg="add del mod">
          <ac:chgData name="서 왕규" userId="3f7a72c4134ee0fa" providerId="LiveId" clId="{8EFD2A63-FA48-4563-80FE-B6A4AF0CA00F}" dt="2020-12-08T05:46:47.340" v="2226" actId="478"/>
          <ac:graphicFrameMkLst>
            <pc:docMk/>
            <pc:sldMk cId="1178638767" sldId="411"/>
            <ac:graphicFrameMk id="14" creationId="{67BD3211-170A-428A-B50F-8268A36F0108}"/>
          </ac:graphicFrameMkLst>
        </pc:graphicFrameChg>
        <pc:picChg chg="del">
          <ac:chgData name="서 왕규" userId="3f7a72c4134ee0fa" providerId="LiveId" clId="{8EFD2A63-FA48-4563-80FE-B6A4AF0CA00F}" dt="2020-12-08T05:19:51.853" v="2090" actId="478"/>
          <ac:picMkLst>
            <pc:docMk/>
            <pc:sldMk cId="1178638767" sldId="411"/>
            <ac:picMk id="6" creationId="{4C730E23-34D0-4302-966F-AEA72FA2B1A4}"/>
          </ac:picMkLst>
        </pc:picChg>
        <pc:picChg chg="add del mod">
          <ac:chgData name="서 왕규" userId="3f7a72c4134ee0fa" providerId="LiveId" clId="{8EFD2A63-FA48-4563-80FE-B6A4AF0CA00F}" dt="2020-12-08T14:03:41.317" v="3241" actId="478"/>
          <ac:picMkLst>
            <pc:docMk/>
            <pc:sldMk cId="1178638767" sldId="411"/>
            <ac:picMk id="6" creationId="{C608576A-6B20-49AF-B25C-5685723B383F}"/>
          </ac:picMkLst>
        </pc:picChg>
        <pc:picChg chg="del">
          <ac:chgData name="서 왕규" userId="3f7a72c4134ee0fa" providerId="LiveId" clId="{8EFD2A63-FA48-4563-80FE-B6A4AF0CA00F}" dt="2020-12-08T05:19:51.301" v="2088" actId="478"/>
          <ac:picMkLst>
            <pc:docMk/>
            <pc:sldMk cId="1178638767" sldId="411"/>
            <ac:picMk id="8" creationId="{87EA82B5-16A6-4F65-A0C5-1918F9184DC3}"/>
          </ac:picMkLst>
        </pc:picChg>
        <pc:picChg chg="add mod">
          <ac:chgData name="서 왕규" userId="3f7a72c4134ee0fa" providerId="LiveId" clId="{8EFD2A63-FA48-4563-80FE-B6A4AF0CA00F}" dt="2020-12-08T14:13:50.408" v="3404" actId="1076"/>
          <ac:picMkLst>
            <pc:docMk/>
            <pc:sldMk cId="1178638767" sldId="411"/>
            <ac:picMk id="8" creationId="{B583A303-76B4-4236-AEC9-07723282974D}"/>
          </ac:picMkLst>
        </pc:picChg>
        <pc:picChg chg="del">
          <ac:chgData name="서 왕규" userId="3f7a72c4134ee0fa" providerId="LiveId" clId="{8EFD2A63-FA48-4563-80FE-B6A4AF0CA00F}" dt="2020-12-08T05:19:51.573" v="2089" actId="478"/>
          <ac:picMkLst>
            <pc:docMk/>
            <pc:sldMk cId="1178638767" sldId="411"/>
            <ac:picMk id="10" creationId="{EB4BB7A9-5047-4537-BFB4-FBE5E2424AED}"/>
          </ac:picMkLst>
        </pc:picChg>
        <pc:picChg chg="add mod">
          <ac:chgData name="서 왕규" userId="3f7a72c4134ee0fa" providerId="LiveId" clId="{8EFD2A63-FA48-4563-80FE-B6A4AF0CA00F}" dt="2020-12-08T14:13:58.640" v="3407" actId="1076"/>
          <ac:picMkLst>
            <pc:docMk/>
            <pc:sldMk cId="1178638767" sldId="411"/>
            <ac:picMk id="16" creationId="{F57DE4AB-D7A8-4EF3-A4DD-E942678B9EAC}"/>
          </ac:picMkLst>
        </pc:picChg>
        <pc:picChg chg="add mod">
          <ac:chgData name="서 왕규" userId="3f7a72c4134ee0fa" providerId="LiveId" clId="{8EFD2A63-FA48-4563-80FE-B6A4AF0CA00F}" dt="2020-12-08T14:16:29.583" v="3459" actId="1076"/>
          <ac:picMkLst>
            <pc:docMk/>
            <pc:sldMk cId="1178638767" sldId="411"/>
            <ac:picMk id="21" creationId="{EDA252CC-486F-496A-9AAD-747B2220460C}"/>
          </ac:picMkLst>
        </pc:picChg>
        <pc:picChg chg="add mod">
          <ac:chgData name="서 왕규" userId="3f7a72c4134ee0fa" providerId="LiveId" clId="{8EFD2A63-FA48-4563-80FE-B6A4AF0CA00F}" dt="2020-12-08T14:21:10.167" v="3465" actId="1076"/>
          <ac:picMkLst>
            <pc:docMk/>
            <pc:sldMk cId="1178638767" sldId="411"/>
            <ac:picMk id="24" creationId="{3BB8D2FF-AF72-4D4B-9490-FEB07F3AB63C}"/>
          </ac:picMkLst>
        </pc:picChg>
      </pc:sldChg>
      <pc:sldChg chg="add del">
        <pc:chgData name="서 왕규" userId="3f7a72c4134ee0fa" providerId="LiveId" clId="{8EFD2A63-FA48-4563-80FE-B6A4AF0CA00F}" dt="2020-12-08T05:46:52.533" v="2228" actId="47"/>
        <pc:sldMkLst>
          <pc:docMk/>
          <pc:sldMk cId="559121037" sldId="412"/>
        </pc:sldMkLst>
      </pc:sldChg>
      <pc:sldChg chg="delSp modSp add del mod modNotes">
        <pc:chgData name="서 왕규" userId="3f7a72c4134ee0fa" providerId="LiveId" clId="{8EFD2A63-FA48-4563-80FE-B6A4AF0CA00F}" dt="2020-12-08T14:58:01.179" v="5026" actId="47"/>
        <pc:sldMkLst>
          <pc:docMk/>
          <pc:sldMk cId="1280968570" sldId="412"/>
        </pc:sldMkLst>
        <pc:spChg chg="mod">
          <ac:chgData name="서 왕규" userId="3f7a72c4134ee0fa" providerId="LiveId" clId="{8EFD2A63-FA48-4563-80FE-B6A4AF0CA00F}" dt="2020-12-08T14:57:35.265" v="4984" actId="20577"/>
          <ac:spMkLst>
            <pc:docMk/>
            <pc:sldMk cId="1280968570" sldId="412"/>
            <ac:spMk id="2" creationId="{F817FE26-7B62-4AAE-A0FE-28509A4262ED}"/>
          </ac:spMkLst>
        </pc:spChg>
        <pc:spChg chg="mod">
          <ac:chgData name="서 왕규" userId="3f7a72c4134ee0fa" providerId="LiveId" clId="{8EFD2A63-FA48-4563-80FE-B6A4AF0CA00F}" dt="2020-12-08T14:02:56.140" v="3232" actId="1076"/>
          <ac:spMkLst>
            <pc:docMk/>
            <pc:sldMk cId="1280968570" sldId="412"/>
            <ac:spMk id="5" creationId="{E35F7F62-8AE7-4AAB-9336-5230D33E8C74}"/>
          </ac:spMkLst>
        </pc:spChg>
        <pc:spChg chg="del mod">
          <ac:chgData name="서 왕규" userId="3f7a72c4134ee0fa" providerId="LiveId" clId="{8EFD2A63-FA48-4563-80FE-B6A4AF0CA00F}" dt="2020-12-08T14:57:53.330" v="5024" actId="478"/>
          <ac:spMkLst>
            <pc:docMk/>
            <pc:sldMk cId="1280968570" sldId="412"/>
            <ac:spMk id="11" creationId="{07CB857F-BC83-4C90-979D-0EAD449D2B5B}"/>
          </ac:spMkLst>
        </pc:spChg>
        <pc:spChg chg="del mod">
          <ac:chgData name="서 왕규" userId="3f7a72c4134ee0fa" providerId="LiveId" clId="{8EFD2A63-FA48-4563-80FE-B6A4AF0CA00F}" dt="2020-12-08T14:57:39.931" v="4985" actId="478"/>
          <ac:spMkLst>
            <pc:docMk/>
            <pc:sldMk cId="1280968570" sldId="412"/>
            <ac:spMk id="17" creationId="{90730FDA-CD53-42B6-BA41-FEEF529BB508}"/>
          </ac:spMkLst>
        </pc:spChg>
        <pc:graphicFrameChg chg="del mod modGraphic">
          <ac:chgData name="서 왕규" userId="3f7a72c4134ee0fa" providerId="LiveId" clId="{8EFD2A63-FA48-4563-80FE-B6A4AF0CA00F}" dt="2020-12-08T14:57:39.931" v="4985" actId="478"/>
          <ac:graphicFrameMkLst>
            <pc:docMk/>
            <pc:sldMk cId="1280968570" sldId="412"/>
            <ac:graphicFrameMk id="3" creationId="{DDBEE82D-4608-4A2B-9F79-57F68D1DA20E}"/>
          </ac:graphicFrameMkLst>
        </pc:graphicFrameChg>
      </pc:sldChg>
      <pc:sldChg chg="modSp add del mod">
        <pc:chgData name="서 왕규" userId="3f7a72c4134ee0fa" providerId="LiveId" clId="{8EFD2A63-FA48-4563-80FE-B6A4AF0CA00F}" dt="2020-12-08T05:47:50.069" v="2282" actId="47"/>
        <pc:sldMkLst>
          <pc:docMk/>
          <pc:sldMk cId="3682409486" sldId="412"/>
        </pc:sldMkLst>
        <pc:spChg chg="mod">
          <ac:chgData name="서 왕규" userId="3f7a72c4134ee0fa" providerId="LiveId" clId="{8EFD2A63-FA48-4563-80FE-B6A4AF0CA00F}" dt="2020-12-08T05:46:57.546" v="2231" actId="20577"/>
          <ac:spMkLst>
            <pc:docMk/>
            <pc:sldMk cId="3682409486" sldId="412"/>
            <ac:spMk id="17" creationId="{90730FDA-CD53-42B6-BA41-FEEF529BB508}"/>
          </ac:spMkLst>
        </pc:spChg>
      </pc:sldChg>
      <pc:sldChg chg="modSp add del mod">
        <pc:chgData name="서 왕규" userId="3f7a72c4134ee0fa" providerId="LiveId" clId="{8EFD2A63-FA48-4563-80FE-B6A4AF0CA00F}" dt="2020-12-08T05:47:53.240" v="2285" actId="47"/>
        <pc:sldMkLst>
          <pc:docMk/>
          <pc:sldMk cId="1983161802" sldId="413"/>
        </pc:sldMkLst>
        <pc:spChg chg="mod">
          <ac:chgData name="서 왕규" userId="3f7a72c4134ee0fa" providerId="LiveId" clId="{8EFD2A63-FA48-4563-80FE-B6A4AF0CA00F}" dt="2020-12-08T05:47:02.529" v="2234" actId="20577"/>
          <ac:spMkLst>
            <pc:docMk/>
            <pc:sldMk cId="1983161802" sldId="413"/>
            <ac:spMk id="17" creationId="{90730FDA-CD53-42B6-BA41-FEEF529BB508}"/>
          </ac:spMkLst>
        </pc:spChg>
      </pc:sldChg>
      <pc:sldChg chg="modSp add del mod modNotes">
        <pc:chgData name="서 왕규" userId="3f7a72c4134ee0fa" providerId="LiveId" clId="{8EFD2A63-FA48-4563-80FE-B6A4AF0CA00F}" dt="2020-12-08T15:05:39.459" v="5127" actId="47"/>
        <pc:sldMkLst>
          <pc:docMk/>
          <pc:sldMk cId="4188992408" sldId="413"/>
        </pc:sldMkLst>
        <pc:spChg chg="mod">
          <ac:chgData name="서 왕규" userId="3f7a72c4134ee0fa" providerId="LiveId" clId="{8EFD2A63-FA48-4563-80FE-B6A4AF0CA00F}" dt="2020-12-08T14:03:05.001" v="3234" actId="1076"/>
          <ac:spMkLst>
            <pc:docMk/>
            <pc:sldMk cId="4188992408" sldId="413"/>
            <ac:spMk id="2" creationId="{F817FE26-7B62-4AAE-A0FE-28509A4262ED}"/>
          </ac:spMkLst>
        </pc:spChg>
        <pc:spChg chg="mod">
          <ac:chgData name="서 왕규" userId="3f7a72c4134ee0fa" providerId="LiveId" clId="{8EFD2A63-FA48-4563-80FE-B6A4AF0CA00F}" dt="2020-12-08T14:03:05.001" v="3234" actId="1076"/>
          <ac:spMkLst>
            <pc:docMk/>
            <pc:sldMk cId="4188992408" sldId="413"/>
            <ac:spMk id="5" creationId="{E35F7F62-8AE7-4AAB-9336-5230D33E8C74}"/>
          </ac:spMkLst>
        </pc:spChg>
        <pc:spChg chg="mod">
          <ac:chgData name="서 왕규" userId="3f7a72c4134ee0fa" providerId="LiveId" clId="{8EFD2A63-FA48-4563-80FE-B6A4AF0CA00F}" dt="2020-12-08T14:03:05.001" v="3234" actId="1076"/>
          <ac:spMkLst>
            <pc:docMk/>
            <pc:sldMk cId="4188992408" sldId="413"/>
            <ac:spMk id="11" creationId="{07CB857F-BC83-4C90-979D-0EAD449D2B5B}"/>
          </ac:spMkLst>
        </pc:spChg>
        <pc:spChg chg="mod">
          <ac:chgData name="서 왕규" userId="3f7a72c4134ee0fa" providerId="LiveId" clId="{8EFD2A63-FA48-4563-80FE-B6A4AF0CA00F}" dt="2020-12-08T14:03:05.001" v="3234" actId="1076"/>
          <ac:spMkLst>
            <pc:docMk/>
            <pc:sldMk cId="4188992408" sldId="413"/>
            <ac:spMk id="17" creationId="{90730FDA-CD53-42B6-BA41-FEEF529BB508}"/>
          </ac:spMkLst>
        </pc:spChg>
        <pc:graphicFrameChg chg="mod modGraphic">
          <ac:chgData name="서 왕규" userId="3f7a72c4134ee0fa" providerId="LiveId" clId="{8EFD2A63-FA48-4563-80FE-B6A4AF0CA00F}" dt="2020-12-08T15:01:41.513" v="5084" actId="20577"/>
          <ac:graphicFrameMkLst>
            <pc:docMk/>
            <pc:sldMk cId="4188992408" sldId="413"/>
            <ac:graphicFrameMk id="3" creationId="{DDBEE82D-4608-4A2B-9F79-57F68D1DA20E}"/>
          </ac:graphicFrameMkLst>
        </pc:graphicFrameChg>
      </pc:sldChg>
      <pc:sldChg chg="delSp modSp add del mod modNotes">
        <pc:chgData name="서 왕규" userId="3f7a72c4134ee0fa" providerId="LiveId" clId="{8EFD2A63-FA48-4563-80FE-B6A4AF0CA00F}" dt="2020-12-08T15:05:39.459" v="5127" actId="47"/>
        <pc:sldMkLst>
          <pc:docMk/>
          <pc:sldMk cId="2228104883" sldId="414"/>
        </pc:sldMkLst>
        <pc:spChg chg="mod">
          <ac:chgData name="서 왕규" userId="3f7a72c4134ee0fa" providerId="LiveId" clId="{8EFD2A63-FA48-4563-80FE-B6A4AF0CA00F}" dt="2020-12-08T14:03:11.437" v="3235" actId="1076"/>
          <ac:spMkLst>
            <pc:docMk/>
            <pc:sldMk cId="2228104883" sldId="414"/>
            <ac:spMk id="2" creationId="{F817FE26-7B62-4AAE-A0FE-28509A4262ED}"/>
          </ac:spMkLst>
        </pc:spChg>
        <pc:spChg chg="mod">
          <ac:chgData name="서 왕규" userId="3f7a72c4134ee0fa" providerId="LiveId" clId="{8EFD2A63-FA48-4563-80FE-B6A4AF0CA00F}" dt="2020-12-08T14:03:11.437" v="3235" actId="1076"/>
          <ac:spMkLst>
            <pc:docMk/>
            <pc:sldMk cId="2228104883" sldId="414"/>
            <ac:spMk id="5" creationId="{E35F7F62-8AE7-4AAB-9336-5230D33E8C74}"/>
          </ac:spMkLst>
        </pc:spChg>
        <pc:spChg chg="mod">
          <ac:chgData name="서 왕규" userId="3f7a72c4134ee0fa" providerId="LiveId" clId="{8EFD2A63-FA48-4563-80FE-B6A4AF0CA00F}" dt="2020-12-08T14:03:11.437" v="3235" actId="1076"/>
          <ac:spMkLst>
            <pc:docMk/>
            <pc:sldMk cId="2228104883" sldId="414"/>
            <ac:spMk id="11" creationId="{07CB857F-BC83-4C90-979D-0EAD449D2B5B}"/>
          </ac:spMkLst>
        </pc:spChg>
        <pc:spChg chg="del">
          <ac:chgData name="서 왕규" userId="3f7a72c4134ee0fa" providerId="LiveId" clId="{8EFD2A63-FA48-4563-80FE-B6A4AF0CA00F}" dt="2020-12-08T05:48:44.876" v="2313" actId="478"/>
          <ac:spMkLst>
            <pc:docMk/>
            <pc:sldMk cId="2228104883" sldId="414"/>
            <ac:spMk id="17" creationId="{90730FDA-CD53-42B6-BA41-FEEF529BB508}"/>
          </ac:spMkLst>
        </pc:spChg>
        <pc:graphicFrameChg chg="del">
          <ac:chgData name="서 왕규" userId="3f7a72c4134ee0fa" providerId="LiveId" clId="{8EFD2A63-FA48-4563-80FE-B6A4AF0CA00F}" dt="2020-12-08T05:48:43.756" v="2312" actId="478"/>
          <ac:graphicFrameMkLst>
            <pc:docMk/>
            <pc:sldMk cId="2228104883" sldId="414"/>
            <ac:graphicFrameMk id="3" creationId="{DDBEE82D-4608-4A2B-9F79-57F68D1DA20E}"/>
          </ac:graphicFrameMkLst>
        </pc:graphicFrameChg>
      </pc:sldChg>
      <pc:sldChg chg="modSp add del mod modNotes">
        <pc:chgData name="서 왕규" userId="3f7a72c4134ee0fa" providerId="LiveId" clId="{8EFD2A63-FA48-4563-80FE-B6A4AF0CA00F}" dt="2020-12-08T15:05:39.459" v="5127" actId="47"/>
        <pc:sldMkLst>
          <pc:docMk/>
          <pc:sldMk cId="414563069" sldId="415"/>
        </pc:sldMkLst>
        <pc:spChg chg="mod">
          <ac:chgData name="서 왕규" userId="3f7a72c4134ee0fa" providerId="LiveId" clId="{8EFD2A63-FA48-4563-80FE-B6A4AF0CA00F}" dt="2020-12-08T14:00:30.369" v="3203"/>
          <ac:spMkLst>
            <pc:docMk/>
            <pc:sldMk cId="414563069" sldId="415"/>
            <ac:spMk id="2" creationId="{F817FE26-7B62-4AAE-A0FE-28509A4262ED}"/>
          </ac:spMkLst>
        </pc:spChg>
        <pc:spChg chg="mod">
          <ac:chgData name="서 왕규" userId="3f7a72c4134ee0fa" providerId="LiveId" clId="{8EFD2A63-FA48-4563-80FE-B6A4AF0CA00F}" dt="2020-12-08T14:00:30.369" v="3203"/>
          <ac:spMkLst>
            <pc:docMk/>
            <pc:sldMk cId="414563069" sldId="415"/>
            <ac:spMk id="5" creationId="{E35F7F62-8AE7-4AAB-9336-5230D33E8C74}"/>
          </ac:spMkLst>
        </pc:spChg>
        <pc:spChg chg="mod">
          <ac:chgData name="서 왕규" userId="3f7a72c4134ee0fa" providerId="LiveId" clId="{8EFD2A63-FA48-4563-80FE-B6A4AF0CA00F}" dt="2020-12-08T14:00:30.369" v="3203"/>
          <ac:spMkLst>
            <pc:docMk/>
            <pc:sldMk cId="414563069" sldId="415"/>
            <ac:spMk id="11" creationId="{07CB857F-BC83-4C90-979D-0EAD449D2B5B}"/>
          </ac:spMkLst>
        </pc:spChg>
      </pc:sldChg>
      <pc:sldChg chg="modSp add del mod modNotes">
        <pc:chgData name="서 왕규" userId="3f7a72c4134ee0fa" providerId="LiveId" clId="{8EFD2A63-FA48-4563-80FE-B6A4AF0CA00F}" dt="2020-12-08T15:05:39.459" v="5127" actId="47"/>
        <pc:sldMkLst>
          <pc:docMk/>
          <pc:sldMk cId="3620674867" sldId="416"/>
        </pc:sldMkLst>
        <pc:spChg chg="mod">
          <ac:chgData name="서 왕규" userId="3f7a72c4134ee0fa" providerId="LiveId" clId="{8EFD2A63-FA48-4563-80FE-B6A4AF0CA00F}" dt="2020-12-08T14:00:30.369" v="3203"/>
          <ac:spMkLst>
            <pc:docMk/>
            <pc:sldMk cId="3620674867" sldId="416"/>
            <ac:spMk id="2" creationId="{F817FE26-7B62-4AAE-A0FE-28509A4262ED}"/>
          </ac:spMkLst>
        </pc:spChg>
        <pc:spChg chg="mod">
          <ac:chgData name="서 왕규" userId="3f7a72c4134ee0fa" providerId="LiveId" clId="{8EFD2A63-FA48-4563-80FE-B6A4AF0CA00F}" dt="2020-12-08T14:00:30.369" v="3203"/>
          <ac:spMkLst>
            <pc:docMk/>
            <pc:sldMk cId="3620674867" sldId="416"/>
            <ac:spMk id="5" creationId="{E35F7F62-8AE7-4AAB-9336-5230D33E8C74}"/>
          </ac:spMkLst>
        </pc:spChg>
        <pc:spChg chg="mod">
          <ac:chgData name="서 왕규" userId="3f7a72c4134ee0fa" providerId="LiveId" clId="{8EFD2A63-FA48-4563-80FE-B6A4AF0CA00F}" dt="2020-12-08T14:00:30.369" v="3203"/>
          <ac:spMkLst>
            <pc:docMk/>
            <pc:sldMk cId="3620674867" sldId="416"/>
            <ac:spMk id="11" creationId="{07CB857F-BC83-4C90-979D-0EAD449D2B5B}"/>
          </ac:spMkLst>
        </pc:spChg>
      </pc:sldChg>
      <pc:sldChg chg="modSp add del mod modNotes">
        <pc:chgData name="서 왕규" userId="3f7a72c4134ee0fa" providerId="LiveId" clId="{8EFD2A63-FA48-4563-80FE-B6A4AF0CA00F}" dt="2020-12-08T15:05:43.016" v="5128" actId="47"/>
        <pc:sldMkLst>
          <pc:docMk/>
          <pc:sldMk cId="859015858" sldId="417"/>
        </pc:sldMkLst>
        <pc:spChg chg="mod">
          <ac:chgData name="서 왕규" userId="3f7a72c4134ee0fa" providerId="LiveId" clId="{8EFD2A63-FA48-4563-80FE-B6A4AF0CA00F}" dt="2020-12-08T14:00:30.369" v="3203"/>
          <ac:spMkLst>
            <pc:docMk/>
            <pc:sldMk cId="859015858" sldId="417"/>
            <ac:spMk id="2" creationId="{F817FE26-7B62-4AAE-A0FE-28509A4262ED}"/>
          </ac:spMkLst>
        </pc:spChg>
        <pc:spChg chg="mod">
          <ac:chgData name="서 왕규" userId="3f7a72c4134ee0fa" providerId="LiveId" clId="{8EFD2A63-FA48-4563-80FE-B6A4AF0CA00F}" dt="2020-12-08T14:00:30.369" v="3203"/>
          <ac:spMkLst>
            <pc:docMk/>
            <pc:sldMk cId="859015858" sldId="417"/>
            <ac:spMk id="5" creationId="{E35F7F62-8AE7-4AAB-9336-5230D33E8C74}"/>
          </ac:spMkLst>
        </pc:spChg>
        <pc:spChg chg="mod">
          <ac:chgData name="서 왕규" userId="3f7a72c4134ee0fa" providerId="LiveId" clId="{8EFD2A63-FA48-4563-80FE-B6A4AF0CA00F}" dt="2020-12-08T14:00:30.369" v="3203"/>
          <ac:spMkLst>
            <pc:docMk/>
            <pc:sldMk cId="859015858" sldId="417"/>
            <ac:spMk id="11" creationId="{07CB857F-BC83-4C90-979D-0EAD449D2B5B}"/>
          </ac:spMkLst>
        </pc:spChg>
      </pc:sldChg>
      <pc:sldChg chg="add del">
        <pc:chgData name="서 왕규" userId="3f7a72c4134ee0fa" providerId="LiveId" clId="{8EFD2A63-FA48-4563-80FE-B6A4AF0CA00F}" dt="2020-12-08T14:47:05.653" v="4604" actId="47"/>
        <pc:sldMkLst>
          <pc:docMk/>
          <pc:sldMk cId="2349337846" sldId="418"/>
        </pc:sldMkLst>
      </pc:sldChg>
      <pc:sldChg chg="delSp modSp add del mod">
        <pc:chgData name="서 왕규" userId="3f7a72c4134ee0fa" providerId="LiveId" clId="{8EFD2A63-FA48-4563-80FE-B6A4AF0CA00F}" dt="2020-12-08T14:11:05.977" v="3287" actId="47"/>
        <pc:sldMkLst>
          <pc:docMk/>
          <pc:sldMk cId="2670582168" sldId="418"/>
        </pc:sldMkLst>
        <pc:spChg chg="del">
          <ac:chgData name="서 왕규" userId="3f7a72c4134ee0fa" providerId="LiveId" clId="{8EFD2A63-FA48-4563-80FE-B6A4AF0CA00F}" dt="2020-12-08T14:09:01.004" v="3272" actId="478"/>
          <ac:spMkLst>
            <pc:docMk/>
            <pc:sldMk cId="2670582168" sldId="418"/>
            <ac:spMk id="9" creationId="{78353727-6D3B-40E2-9801-1E026E2FDBDA}"/>
          </ac:spMkLst>
        </pc:spChg>
        <pc:spChg chg="mod">
          <ac:chgData name="서 왕규" userId="3f7a72c4134ee0fa" providerId="LiveId" clId="{8EFD2A63-FA48-4563-80FE-B6A4AF0CA00F}" dt="2020-12-08T14:09:05.147" v="3275" actId="1076"/>
          <ac:spMkLst>
            <pc:docMk/>
            <pc:sldMk cId="2670582168" sldId="418"/>
            <ac:spMk id="10" creationId="{973254DB-2C83-4DA1-8619-15F4F3F6E2A4}"/>
          </ac:spMkLst>
        </pc:spChg>
        <pc:spChg chg="mod">
          <ac:chgData name="서 왕규" userId="3f7a72c4134ee0fa" providerId="LiveId" clId="{8EFD2A63-FA48-4563-80FE-B6A4AF0CA00F}" dt="2020-12-08T14:09:07.922" v="3276" actId="1076"/>
          <ac:spMkLst>
            <pc:docMk/>
            <pc:sldMk cId="2670582168" sldId="418"/>
            <ac:spMk id="11" creationId="{6C568E47-A819-4C93-AD35-CC23352480DD}"/>
          </ac:spMkLst>
        </pc:spChg>
        <pc:spChg chg="mod">
          <ac:chgData name="서 왕규" userId="3f7a72c4134ee0fa" providerId="LiveId" clId="{8EFD2A63-FA48-4563-80FE-B6A4AF0CA00F}" dt="2020-12-08T14:09:13.669" v="3277" actId="1076"/>
          <ac:spMkLst>
            <pc:docMk/>
            <pc:sldMk cId="2670582168" sldId="418"/>
            <ac:spMk id="12" creationId="{E4BAFB0E-F386-4704-AA3D-580FEFD1626B}"/>
          </ac:spMkLst>
        </pc:spChg>
        <pc:picChg chg="del">
          <ac:chgData name="서 왕규" userId="3f7a72c4134ee0fa" providerId="LiveId" clId="{8EFD2A63-FA48-4563-80FE-B6A4AF0CA00F}" dt="2020-12-08T14:09:01.404" v="3273" actId="478"/>
          <ac:picMkLst>
            <pc:docMk/>
            <pc:sldMk cId="2670582168" sldId="418"/>
            <ac:picMk id="6" creationId="{7DDE6B16-9DDA-4C1E-AB5E-587F517A2A3F}"/>
          </ac:picMkLst>
        </pc:picChg>
        <pc:picChg chg="del">
          <ac:chgData name="서 왕규" userId="3f7a72c4134ee0fa" providerId="LiveId" clId="{8EFD2A63-FA48-4563-80FE-B6A4AF0CA00F}" dt="2020-12-08T14:09:01.725" v="3274" actId="478"/>
          <ac:picMkLst>
            <pc:docMk/>
            <pc:sldMk cId="2670582168" sldId="418"/>
            <ac:picMk id="8" creationId="{AB1780BF-2AB2-4F19-986D-1DCABC422114}"/>
          </ac:picMkLst>
        </pc:picChg>
        <pc:picChg chg="del">
          <ac:chgData name="서 왕규" userId="3f7a72c4134ee0fa" providerId="LiveId" clId="{8EFD2A63-FA48-4563-80FE-B6A4AF0CA00F}" dt="2020-12-08T14:08:59.380" v="3271" actId="478"/>
          <ac:picMkLst>
            <pc:docMk/>
            <pc:sldMk cId="2670582168" sldId="418"/>
            <ac:picMk id="13" creationId="{DECAB103-047F-425E-9C96-308ADB1D399D}"/>
          </ac:picMkLst>
        </pc:picChg>
      </pc:sldChg>
      <pc:sldChg chg="addSp delSp modSp add mod">
        <pc:chgData name="서 왕규" userId="3f7a72c4134ee0fa" providerId="LiveId" clId="{8EFD2A63-FA48-4563-80FE-B6A4AF0CA00F}" dt="2020-12-09T00:08:51.326" v="7027"/>
        <pc:sldMkLst>
          <pc:docMk/>
          <pc:sldMk cId="4002518979" sldId="419"/>
        </pc:sldMkLst>
        <pc:spChg chg="mod">
          <ac:chgData name="서 왕규" userId="3f7a72c4134ee0fa" providerId="LiveId" clId="{8EFD2A63-FA48-4563-80FE-B6A4AF0CA00F}" dt="2020-12-09T00:08:51.326" v="7027"/>
          <ac:spMkLst>
            <pc:docMk/>
            <pc:sldMk cId="4002518979" sldId="419"/>
            <ac:spMk id="2" creationId="{F817FE26-7B62-4AAE-A0FE-28509A4262ED}"/>
          </ac:spMkLst>
        </pc:spChg>
        <pc:spChg chg="add mod">
          <ac:chgData name="서 왕규" userId="3f7a72c4134ee0fa" providerId="LiveId" clId="{8EFD2A63-FA48-4563-80FE-B6A4AF0CA00F}" dt="2020-12-08T14:22:02.067" v="3481" actId="1076"/>
          <ac:spMkLst>
            <pc:docMk/>
            <pc:sldMk cId="4002518979" sldId="419"/>
            <ac:spMk id="8" creationId="{50A6AEE5-4D28-49E8-B782-97CB5D1BA338}"/>
          </ac:spMkLst>
        </pc:spChg>
        <pc:spChg chg="add mod topLvl">
          <ac:chgData name="서 왕규" userId="3f7a72c4134ee0fa" providerId="LiveId" clId="{8EFD2A63-FA48-4563-80FE-B6A4AF0CA00F}" dt="2020-12-08T14:29:12.585" v="3572" actId="165"/>
          <ac:spMkLst>
            <pc:docMk/>
            <pc:sldMk cId="4002518979" sldId="419"/>
            <ac:spMk id="10" creationId="{470A0C8C-688A-4145-9266-9F5C65BCE44C}"/>
          </ac:spMkLst>
        </pc:spChg>
        <pc:spChg chg="del">
          <ac:chgData name="서 왕규" userId="3f7a72c4134ee0fa" providerId="LiveId" clId="{8EFD2A63-FA48-4563-80FE-B6A4AF0CA00F}" dt="2020-12-08T14:21:55.193" v="3479" actId="478"/>
          <ac:spMkLst>
            <pc:docMk/>
            <pc:sldMk cId="4002518979" sldId="419"/>
            <ac:spMk id="11" creationId="{07CB857F-BC83-4C90-979D-0EAD449D2B5B}"/>
          </ac:spMkLst>
        </pc:spChg>
        <pc:spChg chg="add mod topLvl">
          <ac:chgData name="서 왕규" userId="3f7a72c4134ee0fa" providerId="LiveId" clId="{8EFD2A63-FA48-4563-80FE-B6A4AF0CA00F}" dt="2020-12-08T14:29:12.585" v="3572" actId="165"/>
          <ac:spMkLst>
            <pc:docMk/>
            <pc:sldMk cId="4002518979" sldId="419"/>
            <ac:spMk id="13" creationId="{5A1A5D60-4448-4EF0-952B-7AA1D7E60889}"/>
          </ac:spMkLst>
        </pc:spChg>
        <pc:spChg chg="add del mod">
          <ac:chgData name="서 왕규" userId="3f7a72c4134ee0fa" providerId="LiveId" clId="{8EFD2A63-FA48-4563-80FE-B6A4AF0CA00F}" dt="2020-12-08T14:28:57.743" v="3567" actId="478"/>
          <ac:spMkLst>
            <pc:docMk/>
            <pc:sldMk cId="4002518979" sldId="419"/>
            <ac:spMk id="14" creationId="{77A9D1F3-2A79-4DDC-BEA8-1D85F43CB85F}"/>
          </ac:spMkLst>
        </pc:spChg>
        <pc:spChg chg="mod">
          <ac:chgData name="서 왕규" userId="3f7a72c4134ee0fa" providerId="LiveId" clId="{8EFD2A63-FA48-4563-80FE-B6A4AF0CA00F}" dt="2020-12-08T14:27:17.079" v="3550" actId="1076"/>
          <ac:spMkLst>
            <pc:docMk/>
            <pc:sldMk cId="4002518979" sldId="419"/>
            <ac:spMk id="15" creationId="{E4622BAC-F647-4BA6-9DBA-7FB0C9B09212}"/>
          </ac:spMkLst>
        </pc:spChg>
        <pc:spChg chg="add mod">
          <ac:chgData name="서 왕규" userId="3f7a72c4134ee0fa" providerId="LiveId" clId="{8EFD2A63-FA48-4563-80FE-B6A4AF0CA00F}" dt="2020-12-08T14:27:28.432" v="3551" actId="1076"/>
          <ac:spMkLst>
            <pc:docMk/>
            <pc:sldMk cId="4002518979" sldId="419"/>
            <ac:spMk id="16" creationId="{5D3C42B8-FCE4-4F8B-81C5-71A237F53D0B}"/>
          </ac:spMkLst>
        </pc:spChg>
        <pc:spChg chg="del">
          <ac:chgData name="서 왕규" userId="3f7a72c4134ee0fa" providerId="LiveId" clId="{8EFD2A63-FA48-4563-80FE-B6A4AF0CA00F}" dt="2020-12-08T14:21:52.561" v="3478" actId="478"/>
          <ac:spMkLst>
            <pc:docMk/>
            <pc:sldMk cId="4002518979" sldId="419"/>
            <ac:spMk id="17" creationId="{90730FDA-CD53-42B6-BA41-FEEF529BB508}"/>
          </ac:spMkLst>
        </pc:spChg>
        <pc:spChg chg="add mod topLvl">
          <ac:chgData name="서 왕규" userId="3f7a72c4134ee0fa" providerId="LiveId" clId="{8EFD2A63-FA48-4563-80FE-B6A4AF0CA00F}" dt="2020-12-08T14:29:12.585" v="3572" actId="165"/>
          <ac:spMkLst>
            <pc:docMk/>
            <pc:sldMk cId="4002518979" sldId="419"/>
            <ac:spMk id="18" creationId="{7574DE97-E561-4C7A-8ED5-9DA96D4EF72A}"/>
          </ac:spMkLst>
        </pc:spChg>
        <pc:spChg chg="add mod">
          <ac:chgData name="서 왕규" userId="3f7a72c4134ee0fa" providerId="LiveId" clId="{8EFD2A63-FA48-4563-80FE-B6A4AF0CA00F}" dt="2020-12-08T14:25:26.862" v="3524" actId="164"/>
          <ac:spMkLst>
            <pc:docMk/>
            <pc:sldMk cId="4002518979" sldId="419"/>
            <ac:spMk id="19" creationId="{14A2D817-F939-4385-AE86-7176F46063C0}"/>
          </ac:spMkLst>
        </pc:spChg>
        <pc:spChg chg="add mod">
          <ac:chgData name="서 왕규" userId="3f7a72c4134ee0fa" providerId="LiveId" clId="{8EFD2A63-FA48-4563-80FE-B6A4AF0CA00F}" dt="2020-12-09T00:08:39.357" v="7024" actId="20577"/>
          <ac:spMkLst>
            <pc:docMk/>
            <pc:sldMk cId="4002518979" sldId="419"/>
            <ac:spMk id="22" creationId="{A0F016BD-0DF6-4C33-9FD7-C922B4766EDB}"/>
          </ac:spMkLst>
        </pc:spChg>
        <pc:spChg chg="add mod">
          <ac:chgData name="서 왕규" userId="3f7a72c4134ee0fa" providerId="LiveId" clId="{8EFD2A63-FA48-4563-80FE-B6A4AF0CA00F}" dt="2020-12-09T00:08:41.637" v="7026" actId="20577"/>
          <ac:spMkLst>
            <pc:docMk/>
            <pc:sldMk cId="4002518979" sldId="419"/>
            <ac:spMk id="24" creationId="{084C66C3-CE68-497F-B148-C8AB2FBB6B2D}"/>
          </ac:spMkLst>
        </pc:spChg>
        <pc:spChg chg="add mod ord">
          <ac:chgData name="서 왕규" userId="3f7a72c4134ee0fa" providerId="LiveId" clId="{8EFD2A63-FA48-4563-80FE-B6A4AF0CA00F}" dt="2020-12-08T14:29:37.336" v="3583" actId="14100"/>
          <ac:spMkLst>
            <pc:docMk/>
            <pc:sldMk cId="4002518979" sldId="419"/>
            <ac:spMk id="25" creationId="{CE55F9CD-36BD-4A93-8FFC-EDA847942E66}"/>
          </ac:spMkLst>
        </pc:spChg>
        <pc:spChg chg="add del mod">
          <ac:chgData name="서 왕규" userId="3f7a72c4134ee0fa" providerId="LiveId" clId="{8EFD2A63-FA48-4563-80FE-B6A4AF0CA00F}" dt="2020-12-08T14:29:00.791" v="3569"/>
          <ac:spMkLst>
            <pc:docMk/>
            <pc:sldMk cId="4002518979" sldId="419"/>
            <ac:spMk id="27" creationId="{64DA343C-6E19-4F29-B709-35B7FEBAE25E}"/>
          </ac:spMkLst>
        </pc:spChg>
        <pc:spChg chg="add del mod">
          <ac:chgData name="서 왕규" userId="3f7a72c4134ee0fa" providerId="LiveId" clId="{8EFD2A63-FA48-4563-80FE-B6A4AF0CA00F}" dt="2020-12-08T14:29:00.791" v="3569"/>
          <ac:spMkLst>
            <pc:docMk/>
            <pc:sldMk cId="4002518979" sldId="419"/>
            <ac:spMk id="29" creationId="{A21B1551-0209-4755-9BA1-0EC7D596B916}"/>
          </ac:spMkLst>
        </pc:spChg>
        <pc:spChg chg="add del mod">
          <ac:chgData name="서 왕규" userId="3f7a72c4134ee0fa" providerId="LiveId" clId="{8EFD2A63-FA48-4563-80FE-B6A4AF0CA00F}" dt="2020-12-08T14:29:06.317" v="3571"/>
          <ac:spMkLst>
            <pc:docMk/>
            <pc:sldMk cId="4002518979" sldId="419"/>
            <ac:spMk id="31" creationId="{E0C5A525-6E53-4017-862F-5B31EB0DAF0D}"/>
          </ac:spMkLst>
        </pc:spChg>
        <pc:spChg chg="add del mod">
          <ac:chgData name="서 왕규" userId="3f7a72c4134ee0fa" providerId="LiveId" clId="{8EFD2A63-FA48-4563-80FE-B6A4AF0CA00F}" dt="2020-12-08T14:29:06.317" v="3571"/>
          <ac:spMkLst>
            <pc:docMk/>
            <pc:sldMk cId="4002518979" sldId="419"/>
            <ac:spMk id="33" creationId="{BAF35A64-AE8B-416F-A84D-3D529457969C}"/>
          </ac:spMkLst>
        </pc:spChg>
        <pc:spChg chg="add del mod">
          <ac:chgData name="서 왕규" userId="3f7a72c4134ee0fa" providerId="LiveId" clId="{8EFD2A63-FA48-4563-80FE-B6A4AF0CA00F}" dt="2020-12-08T14:29:15.430" v="3574"/>
          <ac:spMkLst>
            <pc:docMk/>
            <pc:sldMk cId="4002518979" sldId="419"/>
            <ac:spMk id="35" creationId="{70BDA691-F217-48C0-9088-415E7452FD6F}"/>
          </ac:spMkLst>
        </pc:spChg>
        <pc:spChg chg="add del mod">
          <ac:chgData name="서 왕규" userId="3f7a72c4134ee0fa" providerId="LiveId" clId="{8EFD2A63-FA48-4563-80FE-B6A4AF0CA00F}" dt="2020-12-08T14:29:15.430" v="3574"/>
          <ac:spMkLst>
            <pc:docMk/>
            <pc:sldMk cId="4002518979" sldId="419"/>
            <ac:spMk id="37" creationId="{F947BD36-9FFF-4C1A-900E-0976EA63264C}"/>
          </ac:spMkLst>
        </pc:spChg>
        <pc:spChg chg="add del mod">
          <ac:chgData name="서 왕규" userId="3f7a72c4134ee0fa" providerId="LiveId" clId="{8EFD2A63-FA48-4563-80FE-B6A4AF0CA00F}" dt="2020-12-08T14:29:17.766" v="3576"/>
          <ac:spMkLst>
            <pc:docMk/>
            <pc:sldMk cId="4002518979" sldId="419"/>
            <ac:spMk id="39" creationId="{DF81E26C-A921-4415-967E-714E6A1EFF78}"/>
          </ac:spMkLst>
        </pc:spChg>
        <pc:spChg chg="add del mod">
          <ac:chgData name="서 왕규" userId="3f7a72c4134ee0fa" providerId="LiveId" clId="{8EFD2A63-FA48-4563-80FE-B6A4AF0CA00F}" dt="2020-12-08T14:29:17.766" v="3576"/>
          <ac:spMkLst>
            <pc:docMk/>
            <pc:sldMk cId="4002518979" sldId="419"/>
            <ac:spMk id="41" creationId="{251FF420-AC36-48CF-82B5-8EAFB4B0D9AC}"/>
          </ac:spMkLst>
        </pc:spChg>
        <pc:spChg chg="add mod">
          <ac:chgData name="서 왕규" userId="3f7a72c4134ee0fa" providerId="LiveId" clId="{8EFD2A63-FA48-4563-80FE-B6A4AF0CA00F}" dt="2020-12-09T00:08:36.173" v="7020" actId="20577"/>
          <ac:spMkLst>
            <pc:docMk/>
            <pc:sldMk cId="4002518979" sldId="419"/>
            <ac:spMk id="42" creationId="{83AD5159-DBCD-4E51-B1BD-26B9A0ACEBF1}"/>
          </ac:spMkLst>
        </pc:spChg>
        <pc:spChg chg="add del mod">
          <ac:chgData name="서 왕규" userId="3f7a72c4134ee0fa" providerId="LiveId" clId="{8EFD2A63-FA48-4563-80FE-B6A4AF0CA00F}" dt="2020-12-08T14:31:01.377" v="3595" actId="478"/>
          <ac:spMkLst>
            <pc:docMk/>
            <pc:sldMk cId="4002518979" sldId="419"/>
            <ac:spMk id="43" creationId="{8A76FF59-F6C7-425A-AFE3-01B8DCD0E1B1}"/>
          </ac:spMkLst>
        </pc:spChg>
        <pc:spChg chg="add mod">
          <ac:chgData name="서 왕규" userId="3f7a72c4134ee0fa" providerId="LiveId" clId="{8EFD2A63-FA48-4563-80FE-B6A4AF0CA00F}" dt="2020-12-08T14:39:11.458" v="4360" actId="1076"/>
          <ac:spMkLst>
            <pc:docMk/>
            <pc:sldMk cId="4002518979" sldId="419"/>
            <ac:spMk id="44" creationId="{12C71171-23F9-4B9B-9788-10450CC14C80}"/>
          </ac:spMkLst>
        </pc:spChg>
        <pc:spChg chg="add mod">
          <ac:chgData name="서 왕규" userId="3f7a72c4134ee0fa" providerId="LiveId" clId="{8EFD2A63-FA48-4563-80FE-B6A4AF0CA00F}" dt="2020-12-08T14:46:05.536" v="4586" actId="1076"/>
          <ac:spMkLst>
            <pc:docMk/>
            <pc:sldMk cId="4002518979" sldId="419"/>
            <ac:spMk id="45" creationId="{4F50FA17-1D6A-4334-A315-8BA3001BC2E6}"/>
          </ac:spMkLst>
        </pc:spChg>
        <pc:spChg chg="add mod">
          <ac:chgData name="서 왕규" userId="3f7a72c4134ee0fa" providerId="LiveId" clId="{8EFD2A63-FA48-4563-80FE-B6A4AF0CA00F}" dt="2020-12-08T14:34:46.814" v="3977" actId="1076"/>
          <ac:spMkLst>
            <pc:docMk/>
            <pc:sldMk cId="4002518979" sldId="419"/>
            <ac:spMk id="46" creationId="{234A95ED-63C7-4FA7-8C0C-ABC43B66F4EF}"/>
          </ac:spMkLst>
        </pc:spChg>
        <pc:spChg chg="add mod">
          <ac:chgData name="서 왕규" userId="3f7a72c4134ee0fa" providerId="LiveId" clId="{8EFD2A63-FA48-4563-80FE-B6A4AF0CA00F}" dt="2020-12-08T14:34:49.899" v="3979" actId="1076"/>
          <ac:spMkLst>
            <pc:docMk/>
            <pc:sldMk cId="4002518979" sldId="419"/>
            <ac:spMk id="47" creationId="{CAE0FF67-14F7-4D41-AFFD-540A37FD4498}"/>
          </ac:spMkLst>
        </pc:spChg>
        <pc:spChg chg="add mod">
          <ac:chgData name="서 왕규" userId="3f7a72c4134ee0fa" providerId="LiveId" clId="{8EFD2A63-FA48-4563-80FE-B6A4AF0CA00F}" dt="2020-12-08T14:35:24.377" v="3987" actId="1076"/>
          <ac:spMkLst>
            <pc:docMk/>
            <pc:sldMk cId="4002518979" sldId="419"/>
            <ac:spMk id="48" creationId="{8ED587B5-1B92-43D8-B6DE-2904B69448E4}"/>
          </ac:spMkLst>
        </pc:spChg>
        <pc:spChg chg="add mod">
          <ac:chgData name="서 왕규" userId="3f7a72c4134ee0fa" providerId="LiveId" clId="{8EFD2A63-FA48-4563-80FE-B6A4AF0CA00F}" dt="2020-12-08T14:35:16.911" v="3984" actId="14100"/>
          <ac:spMkLst>
            <pc:docMk/>
            <pc:sldMk cId="4002518979" sldId="419"/>
            <ac:spMk id="49" creationId="{34041517-47B9-4B2A-B384-86FFC4D214A5}"/>
          </ac:spMkLst>
        </pc:spChg>
        <pc:spChg chg="add mod">
          <ac:chgData name="서 왕규" userId="3f7a72c4134ee0fa" providerId="LiveId" clId="{8EFD2A63-FA48-4563-80FE-B6A4AF0CA00F}" dt="2020-12-08T14:41:00.863" v="4375" actId="1076"/>
          <ac:spMkLst>
            <pc:docMk/>
            <pc:sldMk cId="4002518979" sldId="419"/>
            <ac:spMk id="51" creationId="{6E5B0FC7-2430-4D4B-8C9E-01726F7A33C7}"/>
          </ac:spMkLst>
        </pc:spChg>
        <pc:grpChg chg="add del mod">
          <ac:chgData name="서 왕규" userId="3f7a72c4134ee0fa" providerId="LiveId" clId="{8EFD2A63-FA48-4563-80FE-B6A4AF0CA00F}" dt="2020-12-08T14:29:12.585" v="3572" actId="165"/>
          <ac:grpSpMkLst>
            <pc:docMk/>
            <pc:sldMk cId="4002518979" sldId="419"/>
            <ac:grpSpMk id="12" creationId="{5F201312-59A9-49EA-81A4-AF0F46018AC1}"/>
          </ac:grpSpMkLst>
        </pc:grpChg>
        <pc:grpChg chg="add mod">
          <ac:chgData name="서 왕규" userId="3f7a72c4134ee0fa" providerId="LiveId" clId="{8EFD2A63-FA48-4563-80FE-B6A4AF0CA00F}" dt="2020-12-08T14:29:29.046" v="3579" actId="14100"/>
          <ac:grpSpMkLst>
            <pc:docMk/>
            <pc:sldMk cId="4002518979" sldId="419"/>
            <ac:grpSpMk id="20" creationId="{D8976D67-6506-4C43-9EA4-7D3DB04CDF0D}"/>
          </ac:grpSpMkLst>
        </pc:grpChg>
        <pc:graphicFrameChg chg="del">
          <ac:chgData name="서 왕규" userId="3f7a72c4134ee0fa" providerId="LiveId" clId="{8EFD2A63-FA48-4563-80FE-B6A4AF0CA00F}" dt="2020-12-08T14:21:50.828" v="3477" actId="478"/>
          <ac:graphicFrameMkLst>
            <pc:docMk/>
            <pc:sldMk cId="4002518979" sldId="419"/>
            <ac:graphicFrameMk id="3" creationId="{DDBEE82D-4608-4A2B-9F79-57F68D1DA20E}"/>
          </ac:graphicFrameMkLst>
        </pc:graphicFrameChg>
        <pc:picChg chg="add mod topLvl">
          <ac:chgData name="서 왕규" userId="3f7a72c4134ee0fa" providerId="LiveId" clId="{8EFD2A63-FA48-4563-80FE-B6A4AF0CA00F}" dt="2020-12-08T14:29:12.585" v="3572" actId="165"/>
          <ac:picMkLst>
            <pc:docMk/>
            <pc:sldMk cId="4002518979" sldId="419"/>
            <ac:picMk id="6" creationId="{93AF5856-459F-49CC-B288-42CCB05DA6A9}"/>
          </ac:picMkLst>
        </pc:picChg>
        <pc:picChg chg="add mod">
          <ac:chgData name="서 왕규" userId="3f7a72c4134ee0fa" providerId="LiveId" clId="{8EFD2A63-FA48-4563-80FE-B6A4AF0CA00F}" dt="2020-12-08T14:26:46.488" v="3541" actId="14100"/>
          <ac:picMkLst>
            <pc:docMk/>
            <pc:sldMk cId="4002518979" sldId="419"/>
            <ac:picMk id="9" creationId="{75E816F6-826E-457A-AA4F-8DA586559AD1}"/>
          </ac:picMkLst>
        </pc:picChg>
        <pc:picChg chg="add mod">
          <ac:chgData name="서 왕규" userId="3f7a72c4134ee0fa" providerId="LiveId" clId="{8EFD2A63-FA48-4563-80FE-B6A4AF0CA00F}" dt="2020-12-08T14:35:21.495" v="3986" actId="1076"/>
          <ac:picMkLst>
            <pc:docMk/>
            <pc:sldMk cId="4002518979" sldId="419"/>
            <ac:picMk id="21" creationId="{BE30628A-9AD1-4EFB-BC2B-64322C407F4B}"/>
          </ac:picMkLst>
        </pc:picChg>
        <pc:picChg chg="add mod">
          <ac:chgData name="서 왕규" userId="3f7a72c4134ee0fa" providerId="LiveId" clId="{8EFD2A63-FA48-4563-80FE-B6A4AF0CA00F}" dt="2020-12-08T14:30:26.058" v="3591" actId="14100"/>
          <ac:picMkLst>
            <pc:docMk/>
            <pc:sldMk cId="4002518979" sldId="419"/>
            <ac:picMk id="23" creationId="{03EFCB4D-B140-40AA-BC0C-4C33223EC9C9}"/>
          </ac:picMkLst>
        </pc:picChg>
        <pc:picChg chg="add del mod">
          <ac:chgData name="서 왕규" userId="3f7a72c4134ee0fa" providerId="LiveId" clId="{8EFD2A63-FA48-4563-80FE-B6A4AF0CA00F}" dt="2020-12-08T14:29:00.791" v="3569"/>
          <ac:picMkLst>
            <pc:docMk/>
            <pc:sldMk cId="4002518979" sldId="419"/>
            <ac:picMk id="26" creationId="{6C5D081C-5324-410B-A744-D8855AE68545}"/>
          </ac:picMkLst>
        </pc:picChg>
        <pc:picChg chg="add del mod">
          <ac:chgData name="서 왕규" userId="3f7a72c4134ee0fa" providerId="LiveId" clId="{8EFD2A63-FA48-4563-80FE-B6A4AF0CA00F}" dt="2020-12-08T14:29:00.791" v="3569"/>
          <ac:picMkLst>
            <pc:docMk/>
            <pc:sldMk cId="4002518979" sldId="419"/>
            <ac:picMk id="28" creationId="{103C8637-F826-4CEA-8ACB-0830D0D271BD}"/>
          </ac:picMkLst>
        </pc:picChg>
        <pc:picChg chg="add del mod">
          <ac:chgData name="서 왕규" userId="3f7a72c4134ee0fa" providerId="LiveId" clId="{8EFD2A63-FA48-4563-80FE-B6A4AF0CA00F}" dt="2020-12-08T14:29:06.317" v="3571"/>
          <ac:picMkLst>
            <pc:docMk/>
            <pc:sldMk cId="4002518979" sldId="419"/>
            <ac:picMk id="30" creationId="{7A5674F1-4EDA-4E4B-8161-E09A4C4E1255}"/>
          </ac:picMkLst>
        </pc:picChg>
        <pc:picChg chg="add del mod">
          <ac:chgData name="서 왕규" userId="3f7a72c4134ee0fa" providerId="LiveId" clId="{8EFD2A63-FA48-4563-80FE-B6A4AF0CA00F}" dt="2020-12-08T14:29:06.317" v="3571"/>
          <ac:picMkLst>
            <pc:docMk/>
            <pc:sldMk cId="4002518979" sldId="419"/>
            <ac:picMk id="32" creationId="{AF169F10-4C19-4780-BC75-FE30924F78A9}"/>
          </ac:picMkLst>
        </pc:picChg>
        <pc:picChg chg="add del mod">
          <ac:chgData name="서 왕규" userId="3f7a72c4134ee0fa" providerId="LiveId" clId="{8EFD2A63-FA48-4563-80FE-B6A4AF0CA00F}" dt="2020-12-08T14:29:15.430" v="3574"/>
          <ac:picMkLst>
            <pc:docMk/>
            <pc:sldMk cId="4002518979" sldId="419"/>
            <ac:picMk id="34" creationId="{6275FDC3-3B04-4E65-8494-B27C6A4828ED}"/>
          </ac:picMkLst>
        </pc:picChg>
        <pc:picChg chg="add del mod">
          <ac:chgData name="서 왕규" userId="3f7a72c4134ee0fa" providerId="LiveId" clId="{8EFD2A63-FA48-4563-80FE-B6A4AF0CA00F}" dt="2020-12-08T14:29:15.430" v="3574"/>
          <ac:picMkLst>
            <pc:docMk/>
            <pc:sldMk cId="4002518979" sldId="419"/>
            <ac:picMk id="36" creationId="{6179B50F-681E-4D75-A719-F7CB2FBE3D81}"/>
          </ac:picMkLst>
        </pc:picChg>
        <pc:picChg chg="add del mod">
          <ac:chgData name="서 왕규" userId="3f7a72c4134ee0fa" providerId="LiveId" clId="{8EFD2A63-FA48-4563-80FE-B6A4AF0CA00F}" dt="2020-12-08T14:29:17.766" v="3576"/>
          <ac:picMkLst>
            <pc:docMk/>
            <pc:sldMk cId="4002518979" sldId="419"/>
            <ac:picMk id="38" creationId="{F94EE7AA-C9D7-495B-80F9-BBD26B74D1AB}"/>
          </ac:picMkLst>
        </pc:picChg>
        <pc:picChg chg="add del mod">
          <ac:chgData name="서 왕규" userId="3f7a72c4134ee0fa" providerId="LiveId" clId="{8EFD2A63-FA48-4563-80FE-B6A4AF0CA00F}" dt="2020-12-08T14:29:17.766" v="3576"/>
          <ac:picMkLst>
            <pc:docMk/>
            <pc:sldMk cId="4002518979" sldId="419"/>
            <ac:picMk id="40" creationId="{402A01A6-2FC1-4DBE-938C-6F2A65FE51DD}"/>
          </ac:picMkLst>
        </pc:picChg>
        <pc:picChg chg="add del mod">
          <ac:chgData name="서 왕규" userId="3f7a72c4134ee0fa" providerId="LiveId" clId="{8EFD2A63-FA48-4563-80FE-B6A4AF0CA00F}" dt="2020-12-08T14:40:36.437" v="4369" actId="478"/>
          <ac:picMkLst>
            <pc:docMk/>
            <pc:sldMk cId="4002518979" sldId="419"/>
            <ac:picMk id="50" creationId="{B50046BA-7EE8-492B-BA85-86CAF6EE35F9}"/>
          </ac:picMkLst>
        </pc:picChg>
        <pc:picChg chg="add mod">
          <ac:chgData name="서 왕규" userId="3f7a72c4134ee0fa" providerId="LiveId" clId="{8EFD2A63-FA48-4563-80FE-B6A4AF0CA00F}" dt="2020-12-08T14:40:57.170" v="4374" actId="1076"/>
          <ac:picMkLst>
            <pc:docMk/>
            <pc:sldMk cId="4002518979" sldId="419"/>
            <ac:picMk id="53" creationId="{325B4845-EB1B-48FC-BDB5-DD73732B3670}"/>
          </ac:picMkLst>
        </pc:picChg>
      </pc:sldChg>
      <pc:sldChg chg="addSp delSp modSp add mod">
        <pc:chgData name="서 왕규" userId="3f7a72c4134ee0fa" providerId="LiveId" clId="{8EFD2A63-FA48-4563-80FE-B6A4AF0CA00F}" dt="2020-12-08T15:02:09.785" v="5097" actId="20577"/>
        <pc:sldMkLst>
          <pc:docMk/>
          <pc:sldMk cId="3536915054" sldId="420"/>
        </pc:sldMkLst>
        <pc:spChg chg="mod">
          <ac:chgData name="서 왕규" userId="3f7a72c4134ee0fa" providerId="LiveId" clId="{8EFD2A63-FA48-4563-80FE-B6A4AF0CA00F}" dt="2020-12-08T14:43:03.762" v="4396" actId="1076"/>
          <ac:spMkLst>
            <pc:docMk/>
            <pc:sldMk cId="3536915054" sldId="420"/>
            <ac:spMk id="17" creationId="{90730FDA-CD53-42B6-BA41-FEEF529BB508}"/>
          </ac:spMkLst>
        </pc:spChg>
        <pc:spChg chg="del mod">
          <ac:chgData name="서 왕규" userId="3f7a72c4134ee0fa" providerId="LiveId" clId="{8EFD2A63-FA48-4563-80FE-B6A4AF0CA00F}" dt="2020-12-08T14:42:06.397" v="4383" actId="478"/>
          <ac:spMkLst>
            <pc:docMk/>
            <pc:sldMk cId="3536915054" sldId="420"/>
            <ac:spMk id="18" creationId="{DE26591C-ED83-40FA-99CF-DC82D76F685F}"/>
          </ac:spMkLst>
        </pc:spChg>
        <pc:spChg chg="del">
          <ac:chgData name="서 왕규" userId="3f7a72c4134ee0fa" providerId="LiveId" clId="{8EFD2A63-FA48-4563-80FE-B6A4AF0CA00F}" dt="2020-12-08T14:42:07.789" v="4384" actId="478"/>
          <ac:spMkLst>
            <pc:docMk/>
            <pc:sldMk cId="3536915054" sldId="420"/>
            <ac:spMk id="19" creationId="{2B688463-6B5B-4D73-BFC8-00E9C9E37133}"/>
          </ac:spMkLst>
        </pc:spChg>
        <pc:spChg chg="del mod">
          <ac:chgData name="서 왕규" userId="3f7a72c4134ee0fa" providerId="LiveId" clId="{8EFD2A63-FA48-4563-80FE-B6A4AF0CA00F}" dt="2020-12-08T14:42:03.453" v="4379" actId="478"/>
          <ac:spMkLst>
            <pc:docMk/>
            <pc:sldMk cId="3536915054" sldId="420"/>
            <ac:spMk id="22" creationId="{7E16FFED-0903-4A56-B92E-4C1A4EFF8A89}"/>
          </ac:spMkLst>
        </pc:spChg>
        <pc:spChg chg="del mod">
          <ac:chgData name="서 왕규" userId="3f7a72c4134ee0fa" providerId="LiveId" clId="{8EFD2A63-FA48-4563-80FE-B6A4AF0CA00F}" dt="2020-12-08T14:42:09.844" v="4387" actId="478"/>
          <ac:spMkLst>
            <pc:docMk/>
            <pc:sldMk cId="3536915054" sldId="420"/>
            <ac:spMk id="25" creationId="{197D7BF4-6C5C-419C-9258-BE21C84FF244}"/>
          </ac:spMkLst>
        </pc:spChg>
        <pc:spChg chg="add mod">
          <ac:chgData name="서 왕규" userId="3f7a72c4134ee0fa" providerId="LiveId" clId="{8EFD2A63-FA48-4563-80FE-B6A4AF0CA00F}" dt="2020-12-08T14:43:06.254" v="4398" actId="20577"/>
          <ac:spMkLst>
            <pc:docMk/>
            <pc:sldMk cId="3536915054" sldId="420"/>
            <ac:spMk id="26" creationId="{03221BCA-8FE8-4300-B66E-0970547CE951}"/>
          </ac:spMkLst>
        </pc:spChg>
        <pc:spChg chg="add mod">
          <ac:chgData name="서 왕규" userId="3f7a72c4134ee0fa" providerId="LiveId" clId="{8EFD2A63-FA48-4563-80FE-B6A4AF0CA00F}" dt="2020-12-08T14:43:08.940" v="4400" actId="20577"/>
          <ac:spMkLst>
            <pc:docMk/>
            <pc:sldMk cId="3536915054" sldId="420"/>
            <ac:spMk id="27" creationId="{24121107-4E4E-4C15-9DFC-BAD24873012D}"/>
          </ac:spMkLst>
        </pc:spChg>
        <pc:spChg chg="add mod">
          <ac:chgData name="서 왕규" userId="3f7a72c4134ee0fa" providerId="LiveId" clId="{8EFD2A63-FA48-4563-80FE-B6A4AF0CA00F}" dt="2020-12-08T14:47:20.985" v="4606" actId="1076"/>
          <ac:spMkLst>
            <pc:docMk/>
            <pc:sldMk cId="3536915054" sldId="420"/>
            <ac:spMk id="28" creationId="{0C28A6CA-7035-4256-84FA-688248AA9215}"/>
          </ac:spMkLst>
        </pc:spChg>
        <pc:spChg chg="add mod">
          <ac:chgData name="서 왕규" userId="3f7a72c4134ee0fa" providerId="LiveId" clId="{8EFD2A63-FA48-4563-80FE-B6A4AF0CA00F}" dt="2020-12-08T14:48:59.144" v="4804"/>
          <ac:spMkLst>
            <pc:docMk/>
            <pc:sldMk cId="3536915054" sldId="420"/>
            <ac:spMk id="29" creationId="{1730EE23-4F2E-44C3-B431-E13E2AB0FEAC}"/>
          </ac:spMkLst>
        </pc:spChg>
        <pc:graphicFrameChg chg="add mod modGraphic">
          <ac:chgData name="서 왕규" userId="3f7a72c4134ee0fa" providerId="LiveId" clId="{8EFD2A63-FA48-4563-80FE-B6A4AF0CA00F}" dt="2020-12-08T15:02:09.785" v="5097" actId="20577"/>
          <ac:graphicFrameMkLst>
            <pc:docMk/>
            <pc:sldMk cId="3536915054" sldId="420"/>
            <ac:graphicFrameMk id="4" creationId="{768932FC-E082-41ED-9AC6-888310229F2B}"/>
          </ac:graphicFrameMkLst>
        </pc:graphicFrameChg>
        <pc:graphicFrameChg chg="add mod modGraphic">
          <ac:chgData name="서 왕규" userId="3f7a72c4134ee0fa" providerId="LiveId" clId="{8EFD2A63-FA48-4563-80FE-B6A4AF0CA00F}" dt="2020-12-08T14:42:26.535" v="4390" actId="1076"/>
          <ac:graphicFrameMkLst>
            <pc:docMk/>
            <pc:sldMk cId="3536915054" sldId="420"/>
            <ac:graphicFrameMk id="20" creationId="{A678BE7F-8E54-49D6-8251-535DE1CB04B4}"/>
          </ac:graphicFrameMkLst>
        </pc:graphicFrameChg>
        <pc:graphicFrameChg chg="add mod modGraphic">
          <ac:chgData name="서 왕규" userId="3f7a72c4134ee0fa" providerId="LiveId" clId="{8EFD2A63-FA48-4563-80FE-B6A4AF0CA00F}" dt="2020-12-08T15:02:03.624" v="5096" actId="20577"/>
          <ac:graphicFrameMkLst>
            <pc:docMk/>
            <pc:sldMk cId="3536915054" sldId="420"/>
            <ac:graphicFrameMk id="23" creationId="{7341A0AF-2999-4A15-93F9-B66051CE7D3B}"/>
          </ac:graphicFrameMkLst>
        </pc:graphicFrameChg>
        <pc:picChg chg="del">
          <ac:chgData name="서 왕규" userId="3f7a72c4134ee0fa" providerId="LiveId" clId="{8EFD2A63-FA48-4563-80FE-B6A4AF0CA00F}" dt="2020-12-08T14:42:04.200" v="4380" actId="478"/>
          <ac:picMkLst>
            <pc:docMk/>
            <pc:sldMk cId="3536915054" sldId="420"/>
            <ac:picMk id="8" creationId="{B583A303-76B4-4236-AEC9-07723282974D}"/>
          </ac:picMkLst>
        </pc:picChg>
        <pc:picChg chg="del">
          <ac:chgData name="서 왕규" userId="3f7a72c4134ee0fa" providerId="LiveId" clId="{8EFD2A63-FA48-4563-80FE-B6A4AF0CA00F}" dt="2020-12-08T14:42:04.637" v="4381" actId="478"/>
          <ac:picMkLst>
            <pc:docMk/>
            <pc:sldMk cId="3536915054" sldId="420"/>
            <ac:picMk id="16" creationId="{F57DE4AB-D7A8-4EF3-A4DD-E942678B9EAC}"/>
          </ac:picMkLst>
        </pc:picChg>
        <pc:picChg chg="del">
          <ac:chgData name="서 왕규" userId="3f7a72c4134ee0fa" providerId="LiveId" clId="{8EFD2A63-FA48-4563-80FE-B6A4AF0CA00F}" dt="2020-12-08T14:42:01.850" v="4377" actId="478"/>
          <ac:picMkLst>
            <pc:docMk/>
            <pc:sldMk cId="3536915054" sldId="420"/>
            <ac:picMk id="21" creationId="{EDA252CC-486F-496A-9AAD-747B2220460C}"/>
          </ac:picMkLst>
        </pc:picChg>
        <pc:picChg chg="del">
          <ac:chgData name="서 왕규" userId="3f7a72c4134ee0fa" providerId="LiveId" clId="{8EFD2A63-FA48-4563-80FE-B6A4AF0CA00F}" dt="2020-12-08T14:42:08.561" v="4385" actId="478"/>
          <ac:picMkLst>
            <pc:docMk/>
            <pc:sldMk cId="3536915054" sldId="420"/>
            <ac:picMk id="24" creationId="{3BB8D2FF-AF72-4D4B-9490-FEB07F3AB63C}"/>
          </ac:picMkLst>
        </pc:picChg>
      </pc:sldChg>
      <pc:sldChg chg="addSp delSp modSp add mod">
        <pc:chgData name="서 왕규" userId="3f7a72c4134ee0fa" providerId="LiveId" clId="{8EFD2A63-FA48-4563-80FE-B6A4AF0CA00F}" dt="2020-12-08T23:49:00.772" v="5417" actId="1076"/>
        <pc:sldMkLst>
          <pc:docMk/>
          <pc:sldMk cId="2925174288" sldId="421"/>
        </pc:sldMkLst>
        <pc:spChg chg="add mod">
          <ac:chgData name="서 왕규" userId="3f7a72c4134ee0fa" providerId="LiveId" clId="{8EFD2A63-FA48-4563-80FE-B6A4AF0CA00F}" dt="2020-12-08T14:55:46.304" v="4953" actId="404"/>
          <ac:spMkLst>
            <pc:docMk/>
            <pc:sldMk cId="2925174288" sldId="421"/>
            <ac:spMk id="9" creationId="{92D0C531-D742-4F59-929D-0203A29ED165}"/>
          </ac:spMkLst>
        </pc:spChg>
        <pc:spChg chg="del mod">
          <ac:chgData name="서 왕규" userId="3f7a72c4134ee0fa" providerId="LiveId" clId="{8EFD2A63-FA48-4563-80FE-B6A4AF0CA00F}" dt="2020-12-08T14:55:05.194" v="4941" actId="478"/>
          <ac:spMkLst>
            <pc:docMk/>
            <pc:sldMk cId="2925174288" sldId="421"/>
            <ac:spMk id="11" creationId="{07CB857F-BC83-4C90-979D-0EAD449D2B5B}"/>
          </ac:spMkLst>
        </pc:spChg>
        <pc:spChg chg="add del mod">
          <ac:chgData name="서 왕규" userId="3f7a72c4134ee0fa" providerId="LiveId" clId="{8EFD2A63-FA48-4563-80FE-B6A4AF0CA00F}" dt="2020-12-08T14:54:41.852" v="4934" actId="478"/>
          <ac:spMkLst>
            <pc:docMk/>
            <pc:sldMk cId="2925174288" sldId="421"/>
            <ac:spMk id="16" creationId="{6FBEED70-0AA8-41AE-A17D-9AAA64B78E5A}"/>
          </ac:spMkLst>
        </pc:spChg>
        <pc:spChg chg="del mod ord">
          <ac:chgData name="서 왕규" userId="3f7a72c4134ee0fa" providerId="LiveId" clId="{8EFD2A63-FA48-4563-80FE-B6A4AF0CA00F}" dt="2020-12-08T14:53:34.667" v="4907" actId="478"/>
          <ac:spMkLst>
            <pc:docMk/>
            <pc:sldMk cId="2925174288" sldId="421"/>
            <ac:spMk id="17" creationId="{90730FDA-CD53-42B6-BA41-FEEF529BB508}"/>
          </ac:spMkLst>
        </pc:spChg>
        <pc:spChg chg="add del mod">
          <ac:chgData name="서 왕규" userId="3f7a72c4134ee0fa" providerId="LiveId" clId="{8EFD2A63-FA48-4563-80FE-B6A4AF0CA00F}" dt="2020-12-08T14:55:03.314" v="4940" actId="478"/>
          <ac:spMkLst>
            <pc:docMk/>
            <pc:sldMk cId="2925174288" sldId="421"/>
            <ac:spMk id="18" creationId="{C75A2DE6-C9EE-4539-A756-1E3B24735FDF}"/>
          </ac:spMkLst>
        </pc:spChg>
        <pc:spChg chg="add mod">
          <ac:chgData name="서 왕규" userId="3f7a72c4134ee0fa" providerId="LiveId" clId="{8EFD2A63-FA48-4563-80FE-B6A4AF0CA00F}" dt="2020-12-08T14:52:56.925" v="4898" actId="164"/>
          <ac:spMkLst>
            <pc:docMk/>
            <pc:sldMk cId="2925174288" sldId="421"/>
            <ac:spMk id="21" creationId="{F40BA768-5C75-444D-BFBA-9517E69E9DD4}"/>
          </ac:spMkLst>
        </pc:spChg>
        <pc:spChg chg="add mod ord">
          <ac:chgData name="서 왕규" userId="3f7a72c4134ee0fa" providerId="LiveId" clId="{8EFD2A63-FA48-4563-80FE-B6A4AF0CA00F}" dt="2020-12-08T14:52:56.925" v="4898" actId="164"/>
          <ac:spMkLst>
            <pc:docMk/>
            <pc:sldMk cId="2925174288" sldId="421"/>
            <ac:spMk id="22" creationId="{6E8EBAC2-8D3E-47B4-B8EA-F8310A0531C1}"/>
          </ac:spMkLst>
        </pc:spChg>
        <pc:spChg chg="add mod">
          <ac:chgData name="서 왕규" userId="3f7a72c4134ee0fa" providerId="LiveId" clId="{8EFD2A63-FA48-4563-80FE-B6A4AF0CA00F}" dt="2020-12-08T14:52:56.925" v="4898" actId="164"/>
          <ac:spMkLst>
            <pc:docMk/>
            <pc:sldMk cId="2925174288" sldId="421"/>
            <ac:spMk id="24" creationId="{1818E4DB-608B-47E8-9B50-A00D6FF6E07C}"/>
          </ac:spMkLst>
        </pc:spChg>
        <pc:spChg chg="del">
          <ac:chgData name="서 왕규" userId="3f7a72c4134ee0fa" providerId="LiveId" clId="{8EFD2A63-FA48-4563-80FE-B6A4AF0CA00F}" dt="2020-12-08T14:49:36.803" v="4823" actId="478"/>
          <ac:spMkLst>
            <pc:docMk/>
            <pc:sldMk cId="2925174288" sldId="421"/>
            <ac:spMk id="26" creationId="{03221BCA-8FE8-4300-B66E-0970547CE951}"/>
          </ac:spMkLst>
        </pc:spChg>
        <pc:spChg chg="del">
          <ac:chgData name="서 왕규" userId="3f7a72c4134ee0fa" providerId="LiveId" clId="{8EFD2A63-FA48-4563-80FE-B6A4AF0CA00F}" dt="2020-12-08T14:49:38.724" v="4824" actId="478"/>
          <ac:spMkLst>
            <pc:docMk/>
            <pc:sldMk cId="2925174288" sldId="421"/>
            <ac:spMk id="27" creationId="{24121107-4E4E-4C15-9DFC-BAD24873012D}"/>
          </ac:spMkLst>
        </pc:spChg>
        <pc:spChg chg="del">
          <ac:chgData name="서 왕규" userId="3f7a72c4134ee0fa" providerId="LiveId" clId="{8EFD2A63-FA48-4563-80FE-B6A4AF0CA00F}" dt="2020-12-08T14:49:17.477" v="4812" actId="478"/>
          <ac:spMkLst>
            <pc:docMk/>
            <pc:sldMk cId="2925174288" sldId="421"/>
            <ac:spMk id="28" creationId="{0C28A6CA-7035-4256-84FA-688248AA9215}"/>
          </ac:spMkLst>
        </pc:spChg>
        <pc:spChg chg="del">
          <ac:chgData name="서 왕규" userId="3f7a72c4134ee0fa" providerId="LiveId" clId="{8EFD2A63-FA48-4563-80FE-B6A4AF0CA00F}" dt="2020-12-08T14:49:13.762" v="4809" actId="478"/>
          <ac:spMkLst>
            <pc:docMk/>
            <pc:sldMk cId="2925174288" sldId="421"/>
            <ac:spMk id="29" creationId="{1730EE23-4F2E-44C3-B431-E13E2AB0FEAC}"/>
          </ac:spMkLst>
        </pc:spChg>
        <pc:spChg chg="mod">
          <ac:chgData name="서 왕규" userId="3f7a72c4134ee0fa" providerId="LiveId" clId="{8EFD2A63-FA48-4563-80FE-B6A4AF0CA00F}" dt="2020-12-08T14:55:10.208" v="4943"/>
          <ac:spMkLst>
            <pc:docMk/>
            <pc:sldMk cId="2925174288" sldId="421"/>
            <ac:spMk id="32" creationId="{656E67DC-7132-4745-8D1A-25CCE633D2FF}"/>
          </ac:spMkLst>
        </pc:spChg>
        <pc:spChg chg="mod">
          <ac:chgData name="서 왕규" userId="3f7a72c4134ee0fa" providerId="LiveId" clId="{8EFD2A63-FA48-4563-80FE-B6A4AF0CA00F}" dt="2020-12-08T14:55:10.208" v="4943"/>
          <ac:spMkLst>
            <pc:docMk/>
            <pc:sldMk cId="2925174288" sldId="421"/>
            <ac:spMk id="33" creationId="{ADCCDB6D-E3D7-4C4E-8523-D8723F9E4852}"/>
          </ac:spMkLst>
        </pc:spChg>
        <pc:spChg chg="mod">
          <ac:chgData name="서 왕규" userId="3f7a72c4134ee0fa" providerId="LiveId" clId="{8EFD2A63-FA48-4563-80FE-B6A4AF0CA00F}" dt="2020-12-08T14:55:10.208" v="4943"/>
          <ac:spMkLst>
            <pc:docMk/>
            <pc:sldMk cId="2925174288" sldId="421"/>
            <ac:spMk id="35" creationId="{328A2B5E-5FF6-4729-94B6-78ACD4DC96BC}"/>
          </ac:spMkLst>
        </pc:spChg>
        <pc:spChg chg="mod">
          <ac:chgData name="서 왕규" userId="3f7a72c4134ee0fa" providerId="LiveId" clId="{8EFD2A63-FA48-4563-80FE-B6A4AF0CA00F}" dt="2020-12-08T14:55:10.208" v="4943"/>
          <ac:spMkLst>
            <pc:docMk/>
            <pc:sldMk cId="2925174288" sldId="421"/>
            <ac:spMk id="37" creationId="{62313DDC-358B-45B2-95DD-D2E5274CE5B2}"/>
          </ac:spMkLst>
        </pc:spChg>
        <pc:spChg chg="mod">
          <ac:chgData name="서 왕규" userId="3f7a72c4134ee0fa" providerId="LiveId" clId="{8EFD2A63-FA48-4563-80FE-B6A4AF0CA00F}" dt="2020-12-08T14:55:10.805" v="4944"/>
          <ac:spMkLst>
            <pc:docMk/>
            <pc:sldMk cId="2925174288" sldId="421"/>
            <ac:spMk id="40" creationId="{7851D8A9-CA1F-47ED-8079-F2C4C98E0A51}"/>
          </ac:spMkLst>
        </pc:spChg>
        <pc:spChg chg="mod">
          <ac:chgData name="서 왕규" userId="3f7a72c4134ee0fa" providerId="LiveId" clId="{8EFD2A63-FA48-4563-80FE-B6A4AF0CA00F}" dt="2020-12-08T14:55:10.805" v="4944"/>
          <ac:spMkLst>
            <pc:docMk/>
            <pc:sldMk cId="2925174288" sldId="421"/>
            <ac:spMk id="41" creationId="{D134993B-4C58-421D-B12B-293DD6DE55BC}"/>
          </ac:spMkLst>
        </pc:spChg>
        <pc:spChg chg="mod">
          <ac:chgData name="서 왕규" userId="3f7a72c4134ee0fa" providerId="LiveId" clId="{8EFD2A63-FA48-4563-80FE-B6A4AF0CA00F}" dt="2020-12-08T14:55:10.805" v="4944"/>
          <ac:spMkLst>
            <pc:docMk/>
            <pc:sldMk cId="2925174288" sldId="421"/>
            <ac:spMk id="43" creationId="{98E1A00F-E778-43E6-9721-BEAC671AA91A}"/>
          </ac:spMkLst>
        </pc:spChg>
        <pc:spChg chg="mod">
          <ac:chgData name="서 왕규" userId="3f7a72c4134ee0fa" providerId="LiveId" clId="{8EFD2A63-FA48-4563-80FE-B6A4AF0CA00F}" dt="2020-12-08T14:55:10.805" v="4944"/>
          <ac:spMkLst>
            <pc:docMk/>
            <pc:sldMk cId="2925174288" sldId="421"/>
            <ac:spMk id="45" creationId="{C8292957-67BF-4F7C-8062-9BE96892E779}"/>
          </ac:spMkLst>
        </pc:spChg>
        <pc:spChg chg="mod">
          <ac:chgData name="서 왕규" userId="3f7a72c4134ee0fa" providerId="LiveId" clId="{8EFD2A63-FA48-4563-80FE-B6A4AF0CA00F}" dt="2020-12-08T14:56:33.105" v="4963" actId="20577"/>
          <ac:spMkLst>
            <pc:docMk/>
            <pc:sldMk cId="2925174288" sldId="421"/>
            <ac:spMk id="48" creationId="{7867C08D-EE59-48EC-88FF-7410B9B19D09}"/>
          </ac:spMkLst>
        </pc:spChg>
        <pc:spChg chg="mod">
          <ac:chgData name="서 왕규" userId="3f7a72c4134ee0fa" providerId="LiveId" clId="{8EFD2A63-FA48-4563-80FE-B6A4AF0CA00F}" dt="2020-12-08T14:56:01.279" v="4955"/>
          <ac:spMkLst>
            <pc:docMk/>
            <pc:sldMk cId="2925174288" sldId="421"/>
            <ac:spMk id="49" creationId="{5B206535-A81B-4FC9-AACB-97D99084DB89}"/>
          </ac:spMkLst>
        </pc:spChg>
        <pc:spChg chg="mod">
          <ac:chgData name="서 왕규" userId="3f7a72c4134ee0fa" providerId="LiveId" clId="{8EFD2A63-FA48-4563-80FE-B6A4AF0CA00F}" dt="2020-12-08T14:56:01.279" v="4955"/>
          <ac:spMkLst>
            <pc:docMk/>
            <pc:sldMk cId="2925174288" sldId="421"/>
            <ac:spMk id="51" creationId="{10CFC224-597D-476D-9407-E1619B0E3008}"/>
          </ac:spMkLst>
        </pc:spChg>
        <pc:spChg chg="mod">
          <ac:chgData name="서 왕규" userId="3f7a72c4134ee0fa" providerId="LiveId" clId="{8EFD2A63-FA48-4563-80FE-B6A4AF0CA00F}" dt="2020-12-08T14:56:01.279" v="4955"/>
          <ac:spMkLst>
            <pc:docMk/>
            <pc:sldMk cId="2925174288" sldId="421"/>
            <ac:spMk id="53" creationId="{A26FB335-14DD-4E83-9A39-2EE33BD66CEF}"/>
          </ac:spMkLst>
        </pc:spChg>
        <pc:spChg chg="mod">
          <ac:chgData name="서 왕규" userId="3f7a72c4134ee0fa" providerId="LiveId" clId="{8EFD2A63-FA48-4563-80FE-B6A4AF0CA00F}" dt="2020-12-08T14:56:25.652" v="4961" actId="20577"/>
          <ac:spMkLst>
            <pc:docMk/>
            <pc:sldMk cId="2925174288" sldId="421"/>
            <ac:spMk id="56" creationId="{E45603AA-7279-43D0-B971-7AACD75D8195}"/>
          </ac:spMkLst>
        </pc:spChg>
        <pc:spChg chg="mod">
          <ac:chgData name="서 왕규" userId="3f7a72c4134ee0fa" providerId="LiveId" clId="{8EFD2A63-FA48-4563-80FE-B6A4AF0CA00F}" dt="2020-12-08T14:56:01.891" v="4956"/>
          <ac:spMkLst>
            <pc:docMk/>
            <pc:sldMk cId="2925174288" sldId="421"/>
            <ac:spMk id="57" creationId="{A139752B-831A-4F3F-8B31-4EAE69C8B14E}"/>
          </ac:spMkLst>
        </pc:spChg>
        <pc:spChg chg="mod">
          <ac:chgData name="서 왕규" userId="3f7a72c4134ee0fa" providerId="LiveId" clId="{8EFD2A63-FA48-4563-80FE-B6A4AF0CA00F}" dt="2020-12-08T15:07:05.987" v="5135" actId="20577"/>
          <ac:spMkLst>
            <pc:docMk/>
            <pc:sldMk cId="2925174288" sldId="421"/>
            <ac:spMk id="59" creationId="{FF944D01-4841-44B4-839C-4FC3C20AEFF8}"/>
          </ac:spMkLst>
        </pc:spChg>
        <pc:spChg chg="mod">
          <ac:chgData name="서 왕규" userId="3f7a72c4134ee0fa" providerId="LiveId" clId="{8EFD2A63-FA48-4563-80FE-B6A4AF0CA00F}" dt="2020-12-08T15:02:55.321" v="5108" actId="20577"/>
          <ac:spMkLst>
            <pc:docMk/>
            <pc:sldMk cId="2925174288" sldId="421"/>
            <ac:spMk id="61" creationId="{F8DD17B1-CFF9-42B9-BA0B-0C7F43863CD7}"/>
          </ac:spMkLst>
        </pc:spChg>
        <pc:spChg chg="mod">
          <ac:chgData name="서 왕규" userId="3f7a72c4134ee0fa" providerId="LiveId" clId="{8EFD2A63-FA48-4563-80FE-B6A4AF0CA00F}" dt="2020-12-08T15:02:42.257" v="5100"/>
          <ac:spMkLst>
            <pc:docMk/>
            <pc:sldMk cId="2925174288" sldId="421"/>
            <ac:spMk id="64" creationId="{0BA04B0E-263D-4954-8942-2FFFF8307126}"/>
          </ac:spMkLst>
        </pc:spChg>
        <pc:spChg chg="mod">
          <ac:chgData name="서 왕규" userId="3f7a72c4134ee0fa" providerId="LiveId" clId="{8EFD2A63-FA48-4563-80FE-B6A4AF0CA00F}" dt="2020-12-08T15:02:42.257" v="5100"/>
          <ac:spMkLst>
            <pc:docMk/>
            <pc:sldMk cId="2925174288" sldId="421"/>
            <ac:spMk id="67" creationId="{9E892CA2-F360-4563-9344-B968094DD50E}"/>
          </ac:spMkLst>
        </pc:spChg>
        <pc:spChg chg="mod">
          <ac:chgData name="서 왕규" userId="3f7a72c4134ee0fa" providerId="LiveId" clId="{8EFD2A63-FA48-4563-80FE-B6A4AF0CA00F}" dt="2020-12-08T15:07:02.991" v="5132" actId="20577"/>
          <ac:spMkLst>
            <pc:docMk/>
            <pc:sldMk cId="2925174288" sldId="421"/>
            <ac:spMk id="68" creationId="{91A40608-AF80-4E03-9FC2-820063646B8A}"/>
          </ac:spMkLst>
        </pc:spChg>
        <pc:spChg chg="mod">
          <ac:chgData name="서 왕규" userId="3f7a72c4134ee0fa" providerId="LiveId" clId="{8EFD2A63-FA48-4563-80FE-B6A4AF0CA00F}" dt="2020-12-08T15:03:03.081" v="5114" actId="20577"/>
          <ac:spMkLst>
            <pc:docMk/>
            <pc:sldMk cId="2925174288" sldId="421"/>
            <ac:spMk id="69" creationId="{D3C15D90-78B2-4CF1-96E6-7EC7762AF11A}"/>
          </ac:spMkLst>
        </pc:spChg>
        <pc:grpChg chg="add mod">
          <ac:chgData name="서 왕규" userId="3f7a72c4134ee0fa" providerId="LiveId" clId="{8EFD2A63-FA48-4563-80FE-B6A4AF0CA00F}" dt="2020-12-08T14:54:24.540" v="4930" actId="164"/>
          <ac:grpSpMkLst>
            <pc:docMk/>
            <pc:sldMk cId="2925174288" sldId="421"/>
            <ac:grpSpMk id="8" creationId="{89D21147-C89F-4C44-8741-FF98E413BC61}"/>
          </ac:grpSpMkLst>
        </pc:grpChg>
        <pc:grpChg chg="add mod">
          <ac:chgData name="서 왕규" userId="3f7a72c4134ee0fa" providerId="LiveId" clId="{8EFD2A63-FA48-4563-80FE-B6A4AF0CA00F}" dt="2020-12-08T14:55:51.727" v="4954" actId="14100"/>
          <ac:grpSpMkLst>
            <pc:docMk/>
            <pc:sldMk cId="2925174288" sldId="421"/>
            <ac:grpSpMk id="10" creationId="{E0FBEF31-4B3E-4F66-A976-6770087F824A}"/>
          </ac:grpSpMkLst>
        </pc:grpChg>
        <pc:grpChg chg="add del mod">
          <ac:chgData name="서 왕규" userId="3f7a72c4134ee0fa" providerId="LiveId" clId="{8EFD2A63-FA48-4563-80FE-B6A4AF0CA00F}" dt="2020-12-08T14:55:21.873" v="4947" actId="478"/>
          <ac:grpSpMkLst>
            <pc:docMk/>
            <pc:sldMk cId="2925174288" sldId="421"/>
            <ac:grpSpMk id="30" creationId="{43F195E2-5069-4602-9562-BA86BC87963F}"/>
          </ac:grpSpMkLst>
        </pc:grpChg>
        <pc:grpChg chg="mod">
          <ac:chgData name="서 왕규" userId="3f7a72c4134ee0fa" providerId="LiveId" clId="{8EFD2A63-FA48-4563-80FE-B6A4AF0CA00F}" dt="2020-12-08T14:55:10.208" v="4943"/>
          <ac:grpSpMkLst>
            <pc:docMk/>
            <pc:sldMk cId="2925174288" sldId="421"/>
            <ac:grpSpMk id="31" creationId="{9ECE0868-96EF-47C2-A10D-A918172487CC}"/>
          </ac:grpSpMkLst>
        </pc:grpChg>
        <pc:grpChg chg="add del mod">
          <ac:chgData name="서 왕규" userId="3f7a72c4134ee0fa" providerId="LiveId" clId="{8EFD2A63-FA48-4563-80FE-B6A4AF0CA00F}" dt="2020-12-08T14:55:22.194" v="4948" actId="478"/>
          <ac:grpSpMkLst>
            <pc:docMk/>
            <pc:sldMk cId="2925174288" sldId="421"/>
            <ac:grpSpMk id="38" creationId="{4B930358-9430-46EC-A0CC-9617D87CAAEC}"/>
          </ac:grpSpMkLst>
        </pc:grpChg>
        <pc:grpChg chg="mod">
          <ac:chgData name="서 왕규" userId="3f7a72c4134ee0fa" providerId="LiveId" clId="{8EFD2A63-FA48-4563-80FE-B6A4AF0CA00F}" dt="2020-12-08T14:55:10.805" v="4944"/>
          <ac:grpSpMkLst>
            <pc:docMk/>
            <pc:sldMk cId="2925174288" sldId="421"/>
            <ac:grpSpMk id="39" creationId="{B611C24F-FB33-49F6-A1C8-E35446DBCF75}"/>
          </ac:grpSpMkLst>
        </pc:grpChg>
        <pc:grpChg chg="add del mod">
          <ac:chgData name="서 왕규" userId="3f7a72c4134ee0fa" providerId="LiveId" clId="{8EFD2A63-FA48-4563-80FE-B6A4AF0CA00F}" dt="2020-12-08T15:02:27.385" v="5098" actId="478"/>
          <ac:grpSpMkLst>
            <pc:docMk/>
            <pc:sldMk cId="2925174288" sldId="421"/>
            <ac:grpSpMk id="46" creationId="{30EB88ED-96B5-486A-B21A-3CA19BFE8018}"/>
          </ac:grpSpMkLst>
        </pc:grpChg>
        <pc:grpChg chg="mod">
          <ac:chgData name="서 왕규" userId="3f7a72c4134ee0fa" providerId="LiveId" clId="{8EFD2A63-FA48-4563-80FE-B6A4AF0CA00F}" dt="2020-12-08T14:56:01.279" v="4955"/>
          <ac:grpSpMkLst>
            <pc:docMk/>
            <pc:sldMk cId="2925174288" sldId="421"/>
            <ac:grpSpMk id="47" creationId="{54E8C93A-ED08-4C83-814C-F40E0A6CB0CC}"/>
          </ac:grpSpMkLst>
        </pc:grpChg>
        <pc:grpChg chg="add mod">
          <ac:chgData name="서 왕규" userId="3f7a72c4134ee0fa" providerId="LiveId" clId="{8EFD2A63-FA48-4563-80FE-B6A4AF0CA00F}" dt="2020-12-08T14:56:22.747" v="4959" actId="1076"/>
          <ac:grpSpMkLst>
            <pc:docMk/>
            <pc:sldMk cId="2925174288" sldId="421"/>
            <ac:grpSpMk id="54" creationId="{3F7C7B55-5D4E-4979-A99B-665813C19999}"/>
          </ac:grpSpMkLst>
        </pc:grpChg>
        <pc:grpChg chg="mod">
          <ac:chgData name="서 왕규" userId="3f7a72c4134ee0fa" providerId="LiveId" clId="{8EFD2A63-FA48-4563-80FE-B6A4AF0CA00F}" dt="2020-12-08T14:56:01.891" v="4956"/>
          <ac:grpSpMkLst>
            <pc:docMk/>
            <pc:sldMk cId="2925174288" sldId="421"/>
            <ac:grpSpMk id="55" creationId="{AC6EFCFD-D6E5-4BA4-BF4C-3ACE7D85EB99}"/>
          </ac:grpSpMkLst>
        </pc:grpChg>
        <pc:grpChg chg="add mod">
          <ac:chgData name="서 왕규" userId="3f7a72c4134ee0fa" providerId="LiveId" clId="{8EFD2A63-FA48-4563-80FE-B6A4AF0CA00F}" dt="2020-12-08T23:49:00.772" v="5417" actId="1076"/>
          <ac:grpSpMkLst>
            <pc:docMk/>
            <pc:sldMk cId="2925174288" sldId="421"/>
            <ac:grpSpMk id="62" creationId="{60B545C9-55DF-4EBE-89F1-65AA1A2A911F}"/>
          </ac:grpSpMkLst>
        </pc:grpChg>
        <pc:grpChg chg="mod">
          <ac:chgData name="서 왕규" userId="3f7a72c4134ee0fa" providerId="LiveId" clId="{8EFD2A63-FA48-4563-80FE-B6A4AF0CA00F}" dt="2020-12-08T15:02:42.257" v="5100"/>
          <ac:grpSpMkLst>
            <pc:docMk/>
            <pc:sldMk cId="2925174288" sldId="421"/>
            <ac:grpSpMk id="63" creationId="{643DDF8C-F4F5-4FEC-8BF6-B570B8A72803}"/>
          </ac:grpSpMkLst>
        </pc:grpChg>
        <pc:graphicFrameChg chg="del">
          <ac:chgData name="서 왕규" userId="3f7a72c4134ee0fa" providerId="LiveId" clId="{8EFD2A63-FA48-4563-80FE-B6A4AF0CA00F}" dt="2020-12-08T14:49:09.061" v="4806" actId="478"/>
          <ac:graphicFrameMkLst>
            <pc:docMk/>
            <pc:sldMk cId="2925174288" sldId="421"/>
            <ac:graphicFrameMk id="3" creationId="{DDBEE82D-4608-4A2B-9F79-57F68D1DA20E}"/>
          </ac:graphicFrameMkLst>
        </pc:graphicFrameChg>
        <pc:graphicFrameChg chg="del modGraphic">
          <ac:chgData name="서 왕규" userId="3f7a72c4134ee0fa" providerId="LiveId" clId="{8EFD2A63-FA48-4563-80FE-B6A4AF0CA00F}" dt="2020-12-08T14:49:15.884" v="4811" actId="478"/>
          <ac:graphicFrameMkLst>
            <pc:docMk/>
            <pc:sldMk cId="2925174288" sldId="421"/>
            <ac:graphicFrameMk id="4" creationId="{768932FC-E082-41ED-9AC6-888310229F2B}"/>
          </ac:graphicFrameMkLst>
        </pc:graphicFrameChg>
        <pc:graphicFrameChg chg="del">
          <ac:chgData name="서 왕규" userId="3f7a72c4134ee0fa" providerId="LiveId" clId="{8EFD2A63-FA48-4563-80FE-B6A4AF0CA00F}" dt="2020-12-08T14:49:10.612" v="4807" actId="478"/>
          <ac:graphicFrameMkLst>
            <pc:docMk/>
            <pc:sldMk cId="2925174288" sldId="421"/>
            <ac:graphicFrameMk id="20" creationId="{A678BE7F-8E54-49D6-8251-535DE1CB04B4}"/>
          </ac:graphicFrameMkLst>
        </pc:graphicFrameChg>
        <pc:graphicFrameChg chg="del">
          <ac:chgData name="서 왕규" userId="3f7a72c4134ee0fa" providerId="LiveId" clId="{8EFD2A63-FA48-4563-80FE-B6A4AF0CA00F}" dt="2020-12-08T14:49:12.206" v="4808" actId="478"/>
          <ac:graphicFrameMkLst>
            <pc:docMk/>
            <pc:sldMk cId="2925174288" sldId="421"/>
            <ac:graphicFrameMk id="23" creationId="{7341A0AF-2999-4A15-93F9-B66051CE7D3B}"/>
          </ac:graphicFrameMkLst>
        </pc:graphicFrameChg>
        <pc:picChg chg="add del mod">
          <ac:chgData name="서 왕규" userId="3f7a72c4134ee0fa" providerId="LiveId" clId="{8EFD2A63-FA48-4563-80FE-B6A4AF0CA00F}" dt="2020-12-08T16:39:16.598" v="5174" actId="478"/>
          <ac:picMkLst>
            <pc:docMk/>
            <pc:sldMk cId="2925174288" sldId="421"/>
            <ac:picMk id="7" creationId="{7E01F41C-DB35-4B44-800F-6E44DE0E711C}"/>
          </ac:picMkLst>
        </pc:picChg>
        <pc:picChg chg="add mod">
          <ac:chgData name="서 왕규" userId="3f7a72c4134ee0fa" providerId="LiveId" clId="{8EFD2A63-FA48-4563-80FE-B6A4AF0CA00F}" dt="2020-12-08T15:05:09.113" v="5126" actId="14100"/>
          <ac:picMkLst>
            <pc:docMk/>
            <pc:sldMk cId="2925174288" sldId="421"/>
            <ac:picMk id="13" creationId="{9C67F03A-5C62-4C22-A669-575EE0C53411}"/>
          </ac:picMkLst>
        </pc:picChg>
        <pc:picChg chg="add del mod">
          <ac:chgData name="서 왕규" userId="3f7a72c4134ee0fa" providerId="LiveId" clId="{8EFD2A63-FA48-4563-80FE-B6A4AF0CA00F}" dt="2020-12-08T16:39:17.409" v="5175" actId="478"/>
          <ac:picMkLst>
            <pc:docMk/>
            <pc:sldMk cId="2925174288" sldId="421"/>
            <ac:picMk id="19" creationId="{57166DA0-4038-4D4F-9C1E-B502F2D5487F}"/>
          </ac:picMkLst>
        </pc:picChg>
        <pc:picChg chg="add mod">
          <ac:chgData name="서 왕규" userId="3f7a72c4134ee0fa" providerId="LiveId" clId="{8EFD2A63-FA48-4563-80FE-B6A4AF0CA00F}" dt="2020-12-08T15:05:02.006" v="5124" actId="14100"/>
          <ac:picMkLst>
            <pc:docMk/>
            <pc:sldMk cId="2925174288" sldId="421"/>
            <ac:picMk id="25" creationId="{AF9E29A4-5959-4D8A-A8FA-F9E316EDDFDC}"/>
          </ac:picMkLst>
        </pc:picChg>
        <pc:picChg chg="mod">
          <ac:chgData name="서 왕규" userId="3f7a72c4134ee0fa" providerId="LiveId" clId="{8EFD2A63-FA48-4563-80FE-B6A4AF0CA00F}" dt="2020-12-08T14:55:10.208" v="4943"/>
          <ac:picMkLst>
            <pc:docMk/>
            <pc:sldMk cId="2925174288" sldId="421"/>
            <ac:picMk id="34" creationId="{6B3E967F-F654-4D46-B13A-91052746BAFA}"/>
          </ac:picMkLst>
        </pc:picChg>
        <pc:picChg chg="mod">
          <ac:chgData name="서 왕규" userId="3f7a72c4134ee0fa" providerId="LiveId" clId="{8EFD2A63-FA48-4563-80FE-B6A4AF0CA00F}" dt="2020-12-08T14:55:10.208" v="4943"/>
          <ac:picMkLst>
            <pc:docMk/>
            <pc:sldMk cId="2925174288" sldId="421"/>
            <ac:picMk id="36" creationId="{58EE17D3-960F-4C52-81D6-4245494CCFC2}"/>
          </ac:picMkLst>
        </pc:picChg>
        <pc:picChg chg="mod">
          <ac:chgData name="서 왕규" userId="3f7a72c4134ee0fa" providerId="LiveId" clId="{8EFD2A63-FA48-4563-80FE-B6A4AF0CA00F}" dt="2020-12-08T14:55:10.805" v="4944"/>
          <ac:picMkLst>
            <pc:docMk/>
            <pc:sldMk cId="2925174288" sldId="421"/>
            <ac:picMk id="42" creationId="{2E4F79D5-2767-460C-8F9F-9488456E4A8C}"/>
          </ac:picMkLst>
        </pc:picChg>
        <pc:picChg chg="mod">
          <ac:chgData name="서 왕규" userId="3f7a72c4134ee0fa" providerId="LiveId" clId="{8EFD2A63-FA48-4563-80FE-B6A4AF0CA00F}" dt="2020-12-08T14:55:10.805" v="4944"/>
          <ac:picMkLst>
            <pc:docMk/>
            <pc:sldMk cId="2925174288" sldId="421"/>
            <ac:picMk id="44" creationId="{D87B201C-0C91-44B4-8D3F-60FF3D17B4C1}"/>
          </ac:picMkLst>
        </pc:picChg>
        <pc:picChg chg="mod">
          <ac:chgData name="서 왕규" userId="3f7a72c4134ee0fa" providerId="LiveId" clId="{8EFD2A63-FA48-4563-80FE-B6A4AF0CA00F}" dt="2020-12-08T14:56:01.279" v="4955"/>
          <ac:picMkLst>
            <pc:docMk/>
            <pc:sldMk cId="2925174288" sldId="421"/>
            <ac:picMk id="50" creationId="{9F93D796-2838-4B10-950B-4946F03FCFBD}"/>
          </ac:picMkLst>
        </pc:picChg>
        <pc:picChg chg="mod">
          <ac:chgData name="서 왕규" userId="3f7a72c4134ee0fa" providerId="LiveId" clId="{8EFD2A63-FA48-4563-80FE-B6A4AF0CA00F}" dt="2020-12-08T14:56:01.279" v="4955"/>
          <ac:picMkLst>
            <pc:docMk/>
            <pc:sldMk cId="2925174288" sldId="421"/>
            <ac:picMk id="52" creationId="{EADD566A-CDE7-4FA3-A35A-D9DE05C21730}"/>
          </ac:picMkLst>
        </pc:picChg>
        <pc:picChg chg="del mod">
          <ac:chgData name="서 왕규" userId="3f7a72c4134ee0fa" providerId="LiveId" clId="{8EFD2A63-FA48-4563-80FE-B6A4AF0CA00F}" dt="2020-12-08T15:04:35.695" v="5115" actId="478"/>
          <ac:picMkLst>
            <pc:docMk/>
            <pc:sldMk cId="2925174288" sldId="421"/>
            <ac:picMk id="58" creationId="{5E8A8BA7-B939-4DBF-864A-18D33437EEB2}"/>
          </ac:picMkLst>
        </pc:picChg>
        <pc:picChg chg="del mod">
          <ac:chgData name="서 왕규" userId="3f7a72c4134ee0fa" providerId="LiveId" clId="{8EFD2A63-FA48-4563-80FE-B6A4AF0CA00F}" dt="2020-12-08T15:04:37.129" v="5116" actId="478"/>
          <ac:picMkLst>
            <pc:docMk/>
            <pc:sldMk cId="2925174288" sldId="421"/>
            <ac:picMk id="60" creationId="{1F3286FF-C107-4195-B566-44D5A54BF018}"/>
          </ac:picMkLst>
        </pc:picChg>
        <pc:picChg chg="mod">
          <ac:chgData name="서 왕규" userId="3f7a72c4134ee0fa" providerId="LiveId" clId="{8EFD2A63-FA48-4563-80FE-B6A4AF0CA00F}" dt="2020-12-08T15:02:42.257" v="5100"/>
          <ac:picMkLst>
            <pc:docMk/>
            <pc:sldMk cId="2925174288" sldId="421"/>
            <ac:picMk id="65" creationId="{87728A15-AB89-480C-9EF1-EE65E883E2CD}"/>
          </ac:picMkLst>
        </pc:picChg>
        <pc:picChg chg="mod">
          <ac:chgData name="서 왕규" userId="3f7a72c4134ee0fa" providerId="LiveId" clId="{8EFD2A63-FA48-4563-80FE-B6A4AF0CA00F}" dt="2020-12-08T15:02:42.257" v="5100"/>
          <ac:picMkLst>
            <pc:docMk/>
            <pc:sldMk cId="2925174288" sldId="421"/>
            <ac:picMk id="66" creationId="{658EEBA1-F1F4-4398-BAD0-F618F803790A}"/>
          </ac:picMkLst>
        </pc:picChg>
      </pc:sldChg>
      <pc:sldChg chg="addSp delSp modSp add mod">
        <pc:chgData name="서 왕규" userId="3f7a72c4134ee0fa" providerId="LiveId" clId="{8EFD2A63-FA48-4563-80FE-B6A4AF0CA00F}" dt="2020-12-09T00:09:13.142" v="7035" actId="20577"/>
        <pc:sldMkLst>
          <pc:docMk/>
          <pc:sldMk cId="835917512" sldId="422"/>
        </pc:sldMkLst>
        <pc:spChg chg="mod">
          <ac:chgData name="서 왕규" userId="3f7a72c4134ee0fa" providerId="LiveId" clId="{8EFD2A63-FA48-4563-80FE-B6A4AF0CA00F}" dt="2020-12-08T14:58:17.187" v="5047" actId="20577"/>
          <ac:spMkLst>
            <pc:docMk/>
            <pc:sldMk cId="835917512" sldId="422"/>
            <ac:spMk id="2" creationId="{F817FE26-7B62-4AAE-A0FE-28509A4262ED}"/>
          </ac:spMkLst>
        </pc:spChg>
        <pc:spChg chg="mod">
          <ac:chgData name="서 왕규" userId="3f7a72c4134ee0fa" providerId="LiveId" clId="{8EFD2A63-FA48-4563-80FE-B6A4AF0CA00F}" dt="2020-12-08T15:08:02.192" v="5145" actId="20577"/>
          <ac:spMkLst>
            <pc:docMk/>
            <pc:sldMk cId="835917512" sldId="422"/>
            <ac:spMk id="21" creationId="{F40BA768-5C75-444D-BFBA-9517E69E9DD4}"/>
          </ac:spMkLst>
        </pc:spChg>
        <pc:spChg chg="mod">
          <ac:chgData name="서 왕규" userId="3f7a72c4134ee0fa" providerId="LiveId" clId="{8EFD2A63-FA48-4563-80FE-B6A4AF0CA00F}" dt="2020-12-08T15:07:40.422" v="5136" actId="207"/>
          <ac:spMkLst>
            <pc:docMk/>
            <pc:sldMk cId="835917512" sldId="422"/>
            <ac:spMk id="22" creationId="{6E8EBAC2-8D3E-47B4-B8EA-F8310A0531C1}"/>
          </ac:spMkLst>
        </pc:spChg>
        <pc:spChg chg="mod">
          <ac:chgData name="서 왕규" userId="3f7a72c4134ee0fa" providerId="LiveId" clId="{8EFD2A63-FA48-4563-80FE-B6A4AF0CA00F}" dt="2020-12-08T15:08:06.464" v="5151" actId="20577"/>
          <ac:spMkLst>
            <pc:docMk/>
            <pc:sldMk cId="835917512" sldId="422"/>
            <ac:spMk id="24" creationId="{1818E4DB-608B-47E8-9B50-A00D6FF6E07C}"/>
          </ac:spMkLst>
        </pc:spChg>
        <pc:spChg chg="mod topLvl">
          <ac:chgData name="서 왕규" userId="3f7a72c4134ee0fa" providerId="LiveId" clId="{8EFD2A63-FA48-4563-80FE-B6A4AF0CA00F}" dt="2020-12-08T15:02:37.939" v="5099" actId="164"/>
          <ac:spMkLst>
            <pc:docMk/>
            <pc:sldMk cId="835917512" sldId="422"/>
            <ac:spMk id="48" creationId="{7867C08D-EE59-48EC-88FF-7410B9B19D09}"/>
          </ac:spMkLst>
        </pc:spChg>
        <pc:spChg chg="mod">
          <ac:chgData name="서 왕규" userId="3f7a72c4134ee0fa" providerId="LiveId" clId="{8EFD2A63-FA48-4563-80FE-B6A4AF0CA00F}" dt="2020-12-08T15:07:46.964" v="5138" actId="207"/>
          <ac:spMkLst>
            <pc:docMk/>
            <pc:sldMk cId="835917512" sldId="422"/>
            <ac:spMk id="49" creationId="{5B206535-A81B-4FC9-AACB-97D99084DB89}"/>
          </ac:spMkLst>
        </pc:spChg>
        <pc:spChg chg="mod">
          <ac:chgData name="서 왕규" userId="3f7a72c4134ee0fa" providerId="LiveId" clId="{8EFD2A63-FA48-4563-80FE-B6A4AF0CA00F}" dt="2020-12-09T00:09:06.309" v="7029" actId="20577"/>
          <ac:spMkLst>
            <pc:docMk/>
            <pc:sldMk cId="835917512" sldId="422"/>
            <ac:spMk id="51" creationId="{10CFC224-597D-476D-9407-E1619B0E3008}"/>
          </ac:spMkLst>
        </pc:spChg>
        <pc:spChg chg="mod">
          <ac:chgData name="서 왕규" userId="3f7a72c4134ee0fa" providerId="LiveId" clId="{8EFD2A63-FA48-4563-80FE-B6A4AF0CA00F}" dt="2020-12-09T00:09:08.501" v="7031" actId="20577"/>
          <ac:spMkLst>
            <pc:docMk/>
            <pc:sldMk cId="835917512" sldId="422"/>
            <ac:spMk id="53" creationId="{A26FB335-14DD-4E83-9A39-2EE33BD66CEF}"/>
          </ac:spMkLst>
        </pc:spChg>
        <pc:spChg chg="mod">
          <ac:chgData name="서 왕규" userId="3f7a72c4134ee0fa" providerId="LiveId" clId="{8EFD2A63-FA48-4563-80FE-B6A4AF0CA00F}" dt="2020-12-08T15:07:49.698" v="5139" actId="207"/>
          <ac:spMkLst>
            <pc:docMk/>
            <pc:sldMk cId="835917512" sldId="422"/>
            <ac:spMk id="57" creationId="{A139752B-831A-4F3F-8B31-4EAE69C8B14E}"/>
          </ac:spMkLst>
        </pc:spChg>
        <pc:spChg chg="mod">
          <ac:chgData name="서 왕규" userId="3f7a72c4134ee0fa" providerId="LiveId" clId="{8EFD2A63-FA48-4563-80FE-B6A4AF0CA00F}" dt="2020-12-09T00:09:11.174" v="7033" actId="20577"/>
          <ac:spMkLst>
            <pc:docMk/>
            <pc:sldMk cId="835917512" sldId="422"/>
            <ac:spMk id="59" creationId="{FF944D01-4841-44B4-839C-4FC3C20AEFF8}"/>
          </ac:spMkLst>
        </pc:spChg>
        <pc:spChg chg="mod">
          <ac:chgData name="서 왕규" userId="3f7a72c4134ee0fa" providerId="LiveId" clId="{8EFD2A63-FA48-4563-80FE-B6A4AF0CA00F}" dt="2020-12-09T00:09:13.142" v="7035" actId="20577"/>
          <ac:spMkLst>
            <pc:docMk/>
            <pc:sldMk cId="835917512" sldId="422"/>
            <ac:spMk id="61" creationId="{F8DD17B1-CFF9-42B9-BA0B-0C7F43863CD7}"/>
          </ac:spMkLst>
        </pc:spChg>
        <pc:grpChg chg="mod">
          <ac:chgData name="서 왕규" userId="3f7a72c4134ee0fa" providerId="LiveId" clId="{8EFD2A63-FA48-4563-80FE-B6A4AF0CA00F}" dt="2020-12-08T15:00:55.689" v="5074" actId="962"/>
          <ac:grpSpMkLst>
            <pc:docMk/>
            <pc:sldMk cId="835917512" sldId="422"/>
            <ac:grpSpMk id="10" creationId="{E0FBEF31-4B3E-4F66-A976-6770087F824A}"/>
          </ac:grpSpMkLst>
        </pc:grpChg>
        <pc:grpChg chg="add mod">
          <ac:chgData name="서 왕규" userId="3f7a72c4134ee0fa" providerId="LiveId" clId="{8EFD2A63-FA48-4563-80FE-B6A4AF0CA00F}" dt="2020-12-08T15:02:37.939" v="5099" actId="164"/>
          <ac:grpSpMkLst>
            <pc:docMk/>
            <pc:sldMk cId="835917512" sldId="422"/>
            <ac:grpSpMk id="12" creationId="{B2FECBF4-8E1C-4EA3-8ADA-9D90F1247004}"/>
          </ac:grpSpMkLst>
        </pc:grpChg>
        <pc:grpChg chg="del">
          <ac:chgData name="서 왕규" userId="3f7a72c4134ee0fa" providerId="LiveId" clId="{8EFD2A63-FA48-4563-80FE-B6A4AF0CA00F}" dt="2020-12-08T15:00:45.080" v="5068" actId="165"/>
          <ac:grpSpMkLst>
            <pc:docMk/>
            <pc:sldMk cId="835917512" sldId="422"/>
            <ac:grpSpMk id="46" creationId="{30EB88ED-96B5-486A-B21A-3CA19BFE8018}"/>
          </ac:grpSpMkLst>
        </pc:grpChg>
        <pc:grpChg chg="mod topLvl">
          <ac:chgData name="서 왕규" userId="3f7a72c4134ee0fa" providerId="LiveId" clId="{8EFD2A63-FA48-4563-80FE-B6A4AF0CA00F}" dt="2020-12-08T15:02:37.939" v="5099" actId="164"/>
          <ac:grpSpMkLst>
            <pc:docMk/>
            <pc:sldMk cId="835917512" sldId="422"/>
            <ac:grpSpMk id="47" creationId="{54E8C93A-ED08-4C83-814C-F40E0A6CB0CC}"/>
          </ac:grpSpMkLst>
        </pc:grpChg>
        <pc:picChg chg="add del mod">
          <ac:chgData name="서 왕규" userId="3f7a72c4134ee0fa" providerId="LiveId" clId="{8EFD2A63-FA48-4563-80FE-B6A4AF0CA00F}" dt="2020-12-08T16:39:34.698" v="5179" actId="478"/>
          <ac:picMkLst>
            <pc:docMk/>
            <pc:sldMk cId="835917512" sldId="422"/>
            <ac:picMk id="4" creationId="{1E942444-04D1-4D46-9FE0-35FA11556BE8}"/>
          </ac:picMkLst>
        </pc:picChg>
        <pc:picChg chg="del">
          <ac:chgData name="서 왕규" userId="3f7a72c4134ee0fa" providerId="LiveId" clId="{8EFD2A63-FA48-4563-80FE-B6A4AF0CA00F}" dt="2020-12-08T16:39:31.460" v="5177" actId="478"/>
          <ac:picMkLst>
            <pc:docMk/>
            <pc:sldMk cId="835917512" sldId="422"/>
            <ac:picMk id="7" creationId="{7E01F41C-DB35-4B44-800F-6E44DE0E711C}"/>
          </ac:picMkLst>
        </pc:picChg>
        <pc:picChg chg="add del mod">
          <ac:chgData name="서 왕규" userId="3f7a72c4134ee0fa" providerId="LiveId" clId="{8EFD2A63-FA48-4563-80FE-B6A4AF0CA00F}" dt="2020-12-08T16:39:33.024" v="5178" actId="478"/>
          <ac:picMkLst>
            <pc:docMk/>
            <pc:sldMk cId="835917512" sldId="422"/>
            <ac:picMk id="11" creationId="{CA1D4B18-15FF-4047-8D20-34F5C81ABF4E}"/>
          </ac:picMkLst>
        </pc:picChg>
        <pc:picChg chg="add mod">
          <ac:chgData name="서 왕규" userId="3f7a72c4134ee0fa" providerId="LiveId" clId="{8EFD2A63-FA48-4563-80FE-B6A4AF0CA00F}" dt="2020-12-08T16:42:00.480" v="5216" actId="1076"/>
          <ac:picMkLst>
            <pc:docMk/>
            <pc:sldMk cId="835917512" sldId="422"/>
            <ac:picMk id="14" creationId="{4FC43078-615B-4FDE-9147-16DC88C42CDA}"/>
          </ac:picMkLst>
        </pc:picChg>
        <pc:picChg chg="add mod">
          <ac:chgData name="서 왕규" userId="3f7a72c4134ee0fa" providerId="LiveId" clId="{8EFD2A63-FA48-4563-80FE-B6A4AF0CA00F}" dt="2020-12-08T16:42:10.935" v="5217" actId="1076"/>
          <ac:picMkLst>
            <pc:docMk/>
            <pc:sldMk cId="835917512" sldId="422"/>
            <ac:picMk id="17" creationId="{320BC7A2-87EE-46FE-B34D-F96FD2F4753A}"/>
          </ac:picMkLst>
        </pc:picChg>
        <pc:picChg chg="del">
          <ac:chgData name="서 왕규" userId="3f7a72c4134ee0fa" providerId="LiveId" clId="{8EFD2A63-FA48-4563-80FE-B6A4AF0CA00F}" dt="2020-12-08T16:39:29.572" v="5176" actId="478"/>
          <ac:picMkLst>
            <pc:docMk/>
            <pc:sldMk cId="835917512" sldId="422"/>
            <ac:picMk id="19" creationId="{57166DA0-4038-4D4F-9C1E-B502F2D5487F}"/>
          </ac:picMkLst>
        </pc:picChg>
        <pc:picChg chg="add mod">
          <ac:chgData name="서 왕규" userId="3f7a72c4134ee0fa" providerId="LiveId" clId="{8EFD2A63-FA48-4563-80FE-B6A4AF0CA00F}" dt="2020-12-08T16:42:00.480" v="5216" actId="1076"/>
          <ac:picMkLst>
            <pc:docMk/>
            <pc:sldMk cId="835917512" sldId="422"/>
            <ac:picMk id="20" creationId="{8B9B4D4E-72AE-4C5F-9FDD-A6FEC5208446}"/>
          </ac:picMkLst>
        </pc:picChg>
        <pc:picChg chg="add mod">
          <ac:chgData name="서 왕규" userId="3f7a72c4134ee0fa" providerId="LiveId" clId="{8EFD2A63-FA48-4563-80FE-B6A4AF0CA00F}" dt="2020-12-08T16:42:18.225" v="5222" actId="14100"/>
          <ac:picMkLst>
            <pc:docMk/>
            <pc:sldMk cId="835917512" sldId="422"/>
            <ac:picMk id="25" creationId="{4F102D26-B501-4E34-8E53-2571FA2BF40C}"/>
          </ac:picMkLst>
        </pc:picChg>
        <pc:picChg chg="add mod">
          <ac:chgData name="서 왕규" userId="3f7a72c4134ee0fa" providerId="LiveId" clId="{8EFD2A63-FA48-4563-80FE-B6A4AF0CA00F}" dt="2020-12-08T16:42:00.480" v="5216" actId="1076"/>
          <ac:picMkLst>
            <pc:docMk/>
            <pc:sldMk cId="835917512" sldId="422"/>
            <ac:picMk id="27" creationId="{59BF417C-B6DE-484A-8339-D6BF2B54F368}"/>
          </ac:picMkLst>
        </pc:picChg>
        <pc:picChg chg="add mod">
          <ac:chgData name="서 왕규" userId="3f7a72c4134ee0fa" providerId="LiveId" clId="{8EFD2A63-FA48-4563-80FE-B6A4AF0CA00F}" dt="2020-12-08T16:42:26.197" v="5224" actId="14100"/>
          <ac:picMkLst>
            <pc:docMk/>
            <pc:sldMk cId="835917512" sldId="422"/>
            <ac:picMk id="29" creationId="{604448C2-943A-4370-BF62-82398A729F5C}"/>
          </ac:picMkLst>
        </pc:picChg>
        <pc:picChg chg="del mod">
          <ac:chgData name="서 왕규" userId="3f7a72c4134ee0fa" providerId="LiveId" clId="{8EFD2A63-FA48-4563-80FE-B6A4AF0CA00F}" dt="2020-12-08T15:00:50.361" v="5070" actId="478"/>
          <ac:picMkLst>
            <pc:docMk/>
            <pc:sldMk cId="835917512" sldId="422"/>
            <ac:picMk id="50" creationId="{9F93D796-2838-4B10-950B-4946F03FCFBD}"/>
          </ac:picMkLst>
        </pc:picChg>
        <pc:picChg chg="del mod">
          <ac:chgData name="서 왕규" userId="3f7a72c4134ee0fa" providerId="LiveId" clId="{8EFD2A63-FA48-4563-80FE-B6A4AF0CA00F}" dt="2020-12-08T15:00:48.433" v="5069" actId="478"/>
          <ac:picMkLst>
            <pc:docMk/>
            <pc:sldMk cId="835917512" sldId="422"/>
            <ac:picMk id="52" creationId="{EADD566A-CDE7-4FA3-A35A-D9DE05C21730}"/>
          </ac:picMkLst>
        </pc:picChg>
        <pc:picChg chg="del">
          <ac:chgData name="서 왕규" userId="3f7a72c4134ee0fa" providerId="LiveId" clId="{8EFD2A63-FA48-4563-80FE-B6A4AF0CA00F}" dt="2020-12-08T16:39:35.524" v="5180" actId="478"/>
          <ac:picMkLst>
            <pc:docMk/>
            <pc:sldMk cId="835917512" sldId="422"/>
            <ac:picMk id="58" creationId="{5E8A8BA7-B939-4DBF-864A-18D33437EEB2}"/>
          </ac:picMkLst>
        </pc:picChg>
        <pc:picChg chg="del">
          <ac:chgData name="서 왕규" userId="3f7a72c4134ee0fa" providerId="LiveId" clId="{8EFD2A63-FA48-4563-80FE-B6A4AF0CA00F}" dt="2020-12-08T16:39:36.941" v="5181" actId="478"/>
          <ac:picMkLst>
            <pc:docMk/>
            <pc:sldMk cId="835917512" sldId="422"/>
            <ac:picMk id="60" creationId="{1F3286FF-C107-4195-B566-44D5A54BF018}"/>
          </ac:picMkLst>
        </pc:picChg>
      </pc:sldChg>
      <pc:sldChg chg="addSp delSp modSp add mod">
        <pc:chgData name="서 왕규" userId="3f7a72c4134ee0fa" providerId="LiveId" clId="{8EFD2A63-FA48-4563-80FE-B6A4AF0CA00F}" dt="2020-12-09T00:09:19.662" v="7037" actId="20577"/>
        <pc:sldMkLst>
          <pc:docMk/>
          <pc:sldMk cId="3667053831" sldId="423"/>
        </pc:sldMkLst>
        <pc:spChg chg="mod">
          <ac:chgData name="서 왕규" userId="3f7a72c4134ee0fa" providerId="LiveId" clId="{8EFD2A63-FA48-4563-80FE-B6A4AF0CA00F}" dt="2020-12-08T23:38:39.038" v="5235" actId="20577"/>
          <ac:spMkLst>
            <pc:docMk/>
            <pc:sldMk cId="3667053831" sldId="423"/>
            <ac:spMk id="2" creationId="{F817FE26-7B62-4AAE-A0FE-28509A4262ED}"/>
          </ac:spMkLst>
        </pc:spChg>
        <pc:spChg chg="del">
          <ac:chgData name="서 왕규" userId="3f7a72c4134ee0fa" providerId="LiveId" clId="{8EFD2A63-FA48-4563-80FE-B6A4AF0CA00F}" dt="2020-12-08T23:38:58.419" v="5244" actId="478"/>
          <ac:spMkLst>
            <pc:docMk/>
            <pc:sldMk cId="3667053831" sldId="423"/>
            <ac:spMk id="11" creationId="{07CB857F-BC83-4C90-979D-0EAD449D2B5B}"/>
          </ac:spMkLst>
        </pc:spChg>
        <pc:spChg chg="add mod">
          <ac:chgData name="서 왕규" userId="3f7a72c4134ee0fa" providerId="LiveId" clId="{8EFD2A63-FA48-4563-80FE-B6A4AF0CA00F}" dt="2020-12-08T23:48:14.096" v="5397" actId="1076"/>
          <ac:spMkLst>
            <pc:docMk/>
            <pc:sldMk cId="3667053831" sldId="423"/>
            <ac:spMk id="16" creationId="{CBF2D92C-6B83-4612-A74E-8C9386F76258}"/>
          </ac:spMkLst>
        </pc:spChg>
        <pc:spChg chg="mod">
          <ac:chgData name="서 왕규" userId="3f7a72c4134ee0fa" providerId="LiveId" clId="{8EFD2A63-FA48-4563-80FE-B6A4AF0CA00F}" dt="2020-12-08T23:39:03.466" v="5245" actId="1076"/>
          <ac:spMkLst>
            <pc:docMk/>
            <pc:sldMk cId="3667053831" sldId="423"/>
            <ac:spMk id="17" creationId="{90730FDA-CD53-42B6-BA41-FEEF529BB508}"/>
          </ac:spMkLst>
        </pc:spChg>
        <pc:spChg chg="add mod">
          <ac:chgData name="서 왕규" userId="3f7a72c4134ee0fa" providerId="LiveId" clId="{8EFD2A63-FA48-4563-80FE-B6A4AF0CA00F}" dt="2020-12-08T23:47:46.165" v="5394" actId="1076"/>
          <ac:spMkLst>
            <pc:docMk/>
            <pc:sldMk cId="3667053831" sldId="423"/>
            <ac:spMk id="24" creationId="{2C15090E-2836-44BC-BC40-087F46773EE5}"/>
          </ac:spMkLst>
        </pc:spChg>
        <pc:spChg chg="add mod">
          <ac:chgData name="서 왕규" userId="3f7a72c4134ee0fa" providerId="LiveId" clId="{8EFD2A63-FA48-4563-80FE-B6A4AF0CA00F}" dt="2020-12-08T23:47:46.165" v="5394" actId="1076"/>
          <ac:spMkLst>
            <pc:docMk/>
            <pc:sldMk cId="3667053831" sldId="423"/>
            <ac:spMk id="25" creationId="{71B62CDF-E67C-4444-9248-6DB94136C1C0}"/>
          </ac:spMkLst>
        </pc:spChg>
        <pc:spChg chg="del">
          <ac:chgData name="서 왕규" userId="3f7a72c4134ee0fa" providerId="LiveId" clId="{8EFD2A63-FA48-4563-80FE-B6A4AF0CA00F}" dt="2020-12-08T23:38:50.755" v="5241" actId="478"/>
          <ac:spMkLst>
            <pc:docMk/>
            <pc:sldMk cId="3667053831" sldId="423"/>
            <ac:spMk id="26" creationId="{03221BCA-8FE8-4300-B66E-0970547CE951}"/>
          </ac:spMkLst>
        </pc:spChg>
        <pc:spChg chg="del">
          <ac:chgData name="서 왕규" userId="3f7a72c4134ee0fa" providerId="LiveId" clId="{8EFD2A63-FA48-4563-80FE-B6A4AF0CA00F}" dt="2020-12-08T23:38:48.604" v="5240" actId="478"/>
          <ac:spMkLst>
            <pc:docMk/>
            <pc:sldMk cId="3667053831" sldId="423"/>
            <ac:spMk id="27" creationId="{24121107-4E4E-4C15-9DFC-BAD24873012D}"/>
          </ac:spMkLst>
        </pc:spChg>
        <pc:spChg chg="del">
          <ac:chgData name="서 왕규" userId="3f7a72c4134ee0fa" providerId="LiveId" clId="{8EFD2A63-FA48-4563-80FE-B6A4AF0CA00F}" dt="2020-12-08T23:45:08.418" v="5270" actId="478"/>
          <ac:spMkLst>
            <pc:docMk/>
            <pc:sldMk cId="3667053831" sldId="423"/>
            <ac:spMk id="28" creationId="{0C28A6CA-7035-4256-84FA-688248AA9215}"/>
          </ac:spMkLst>
        </pc:spChg>
        <pc:spChg chg="del">
          <ac:chgData name="서 왕규" userId="3f7a72c4134ee0fa" providerId="LiveId" clId="{8EFD2A63-FA48-4563-80FE-B6A4AF0CA00F}" dt="2020-12-08T23:38:52.515" v="5242" actId="478"/>
          <ac:spMkLst>
            <pc:docMk/>
            <pc:sldMk cId="3667053831" sldId="423"/>
            <ac:spMk id="29" creationId="{1730EE23-4F2E-44C3-B431-E13E2AB0FEAC}"/>
          </ac:spMkLst>
        </pc:spChg>
        <pc:spChg chg="add mod">
          <ac:chgData name="서 왕규" userId="3f7a72c4134ee0fa" providerId="LiveId" clId="{8EFD2A63-FA48-4563-80FE-B6A4AF0CA00F}" dt="2020-12-08T23:47:46.165" v="5394" actId="1076"/>
          <ac:spMkLst>
            <pc:docMk/>
            <pc:sldMk cId="3667053831" sldId="423"/>
            <ac:spMk id="30" creationId="{09FB97D1-FF47-4C8F-9E12-1DC14C24D8DE}"/>
          </ac:spMkLst>
        </pc:spChg>
        <pc:spChg chg="add mod">
          <ac:chgData name="서 왕규" userId="3f7a72c4134ee0fa" providerId="LiveId" clId="{8EFD2A63-FA48-4563-80FE-B6A4AF0CA00F}" dt="2020-12-09T00:09:19.662" v="7037" actId="20577"/>
          <ac:spMkLst>
            <pc:docMk/>
            <pc:sldMk cId="3667053831" sldId="423"/>
            <ac:spMk id="31" creationId="{E8298B05-DED6-457C-A401-BB323884B899}"/>
          </ac:spMkLst>
        </pc:spChg>
        <pc:spChg chg="add mod">
          <ac:chgData name="서 왕규" userId="3f7a72c4134ee0fa" providerId="LiveId" clId="{8EFD2A63-FA48-4563-80FE-B6A4AF0CA00F}" dt="2020-12-08T23:52:14.392" v="5465" actId="1076"/>
          <ac:spMkLst>
            <pc:docMk/>
            <pc:sldMk cId="3667053831" sldId="423"/>
            <ac:spMk id="32" creationId="{07B91166-218B-495F-BFD7-989908B0B443}"/>
          </ac:spMkLst>
        </pc:spChg>
        <pc:spChg chg="add mod">
          <ac:chgData name="서 왕규" userId="3f7a72c4134ee0fa" providerId="LiveId" clId="{8EFD2A63-FA48-4563-80FE-B6A4AF0CA00F}" dt="2020-12-08T23:52:23.358" v="5467" actId="1076"/>
          <ac:spMkLst>
            <pc:docMk/>
            <pc:sldMk cId="3667053831" sldId="423"/>
            <ac:spMk id="33" creationId="{ADDFC0CB-BB67-4916-9212-C6AF49E61B68}"/>
          </ac:spMkLst>
        </pc:spChg>
        <pc:spChg chg="add mod">
          <ac:chgData name="서 왕규" userId="3f7a72c4134ee0fa" providerId="LiveId" clId="{8EFD2A63-FA48-4563-80FE-B6A4AF0CA00F}" dt="2020-12-08T23:52:27.254" v="5469" actId="1076"/>
          <ac:spMkLst>
            <pc:docMk/>
            <pc:sldMk cId="3667053831" sldId="423"/>
            <ac:spMk id="34" creationId="{F1814FF8-1406-4338-9B4A-FBFAAF602CA0}"/>
          </ac:spMkLst>
        </pc:spChg>
        <pc:spChg chg="add mod">
          <ac:chgData name="서 왕규" userId="3f7a72c4134ee0fa" providerId="LiveId" clId="{8EFD2A63-FA48-4563-80FE-B6A4AF0CA00F}" dt="2020-12-08T23:52:30.600" v="5471" actId="1076"/>
          <ac:spMkLst>
            <pc:docMk/>
            <pc:sldMk cId="3667053831" sldId="423"/>
            <ac:spMk id="35" creationId="{FF01BF77-27BC-418A-B286-FEA089EE902D}"/>
          </ac:spMkLst>
        </pc:spChg>
        <pc:spChg chg="add mod">
          <ac:chgData name="서 왕규" userId="3f7a72c4134ee0fa" providerId="LiveId" clId="{8EFD2A63-FA48-4563-80FE-B6A4AF0CA00F}" dt="2020-12-09T00:02:53.703" v="6652"/>
          <ac:spMkLst>
            <pc:docMk/>
            <pc:sldMk cId="3667053831" sldId="423"/>
            <ac:spMk id="36" creationId="{9C90D014-4E75-497E-874B-0F086C96083E}"/>
          </ac:spMkLst>
        </pc:spChg>
        <pc:graphicFrameChg chg="del">
          <ac:chgData name="서 왕규" userId="3f7a72c4134ee0fa" providerId="LiveId" clId="{8EFD2A63-FA48-4563-80FE-B6A4AF0CA00F}" dt="2020-12-08T23:38:41.476" v="5236" actId="478"/>
          <ac:graphicFrameMkLst>
            <pc:docMk/>
            <pc:sldMk cId="3667053831" sldId="423"/>
            <ac:graphicFrameMk id="3" creationId="{DDBEE82D-4608-4A2B-9F79-57F68D1DA20E}"/>
          </ac:graphicFrameMkLst>
        </pc:graphicFrameChg>
        <pc:graphicFrameChg chg="del">
          <ac:chgData name="서 왕규" userId="3f7a72c4134ee0fa" providerId="LiveId" clId="{8EFD2A63-FA48-4563-80FE-B6A4AF0CA00F}" dt="2020-12-08T23:38:55.901" v="5243" actId="478"/>
          <ac:graphicFrameMkLst>
            <pc:docMk/>
            <pc:sldMk cId="3667053831" sldId="423"/>
            <ac:graphicFrameMk id="4" creationId="{768932FC-E082-41ED-9AC6-888310229F2B}"/>
          </ac:graphicFrameMkLst>
        </pc:graphicFrameChg>
        <pc:graphicFrameChg chg="del modGraphic">
          <ac:chgData name="서 왕규" userId="3f7a72c4134ee0fa" providerId="LiveId" clId="{8EFD2A63-FA48-4563-80FE-B6A4AF0CA00F}" dt="2020-12-08T23:38:46.652" v="5239" actId="478"/>
          <ac:graphicFrameMkLst>
            <pc:docMk/>
            <pc:sldMk cId="3667053831" sldId="423"/>
            <ac:graphicFrameMk id="20" creationId="{A678BE7F-8E54-49D6-8251-535DE1CB04B4}"/>
          </ac:graphicFrameMkLst>
        </pc:graphicFrameChg>
        <pc:graphicFrameChg chg="del">
          <ac:chgData name="서 왕규" userId="3f7a72c4134ee0fa" providerId="LiveId" clId="{8EFD2A63-FA48-4563-80FE-B6A4AF0CA00F}" dt="2020-12-08T23:38:45.349" v="5238" actId="478"/>
          <ac:graphicFrameMkLst>
            <pc:docMk/>
            <pc:sldMk cId="3667053831" sldId="423"/>
            <ac:graphicFrameMk id="23" creationId="{7341A0AF-2999-4A15-93F9-B66051CE7D3B}"/>
          </ac:graphicFrameMkLst>
        </pc:graphicFrameChg>
        <pc:picChg chg="add mod">
          <ac:chgData name="서 왕규" userId="3f7a72c4134ee0fa" providerId="LiveId" clId="{8EFD2A63-FA48-4563-80FE-B6A4AF0CA00F}" dt="2020-12-08T23:47:46.165" v="5394" actId="1076"/>
          <ac:picMkLst>
            <pc:docMk/>
            <pc:sldMk cId="3667053831" sldId="423"/>
            <ac:picMk id="7" creationId="{33AE69AF-2282-4DA2-A845-0BB3BB04906C}"/>
          </ac:picMkLst>
        </pc:picChg>
        <pc:picChg chg="add mod">
          <ac:chgData name="서 왕규" userId="3f7a72c4134ee0fa" providerId="LiveId" clId="{8EFD2A63-FA48-4563-80FE-B6A4AF0CA00F}" dt="2020-12-08T23:47:46.165" v="5394" actId="1076"/>
          <ac:picMkLst>
            <pc:docMk/>
            <pc:sldMk cId="3667053831" sldId="423"/>
            <ac:picMk id="9" creationId="{5AB4E9FC-CBFB-42A3-98E6-1E8B85840425}"/>
          </ac:picMkLst>
        </pc:picChg>
        <pc:picChg chg="add mod">
          <ac:chgData name="서 왕규" userId="3f7a72c4134ee0fa" providerId="LiveId" clId="{8EFD2A63-FA48-4563-80FE-B6A4AF0CA00F}" dt="2020-12-08T23:47:46.165" v="5394" actId="1076"/>
          <ac:picMkLst>
            <pc:docMk/>
            <pc:sldMk cId="3667053831" sldId="423"/>
            <ac:picMk id="21" creationId="{58695CBA-C761-4033-A1E7-106D7204DF48}"/>
          </ac:picMkLst>
        </pc:picChg>
        <pc:picChg chg="add mod">
          <ac:chgData name="서 왕규" userId="3f7a72c4134ee0fa" providerId="LiveId" clId="{8EFD2A63-FA48-4563-80FE-B6A4AF0CA00F}" dt="2020-12-08T23:47:46.165" v="5394" actId="1076"/>
          <ac:picMkLst>
            <pc:docMk/>
            <pc:sldMk cId="3667053831" sldId="423"/>
            <ac:picMk id="22" creationId="{EC937ED4-3D8C-49D2-87DB-E777E9895448}"/>
          </ac:picMkLst>
        </pc:picChg>
      </pc:sldChg>
      <pc:sldChg chg="addSp delSp modSp add mod">
        <pc:chgData name="서 왕규" userId="3f7a72c4134ee0fa" providerId="LiveId" clId="{8EFD2A63-FA48-4563-80FE-B6A4AF0CA00F}" dt="2020-12-09T00:06:03.524" v="7005"/>
        <pc:sldMkLst>
          <pc:docMk/>
          <pc:sldMk cId="2590507245" sldId="424"/>
        </pc:sldMkLst>
        <pc:spChg chg="mod">
          <ac:chgData name="서 왕규" userId="3f7a72c4134ee0fa" providerId="LiveId" clId="{8EFD2A63-FA48-4563-80FE-B6A4AF0CA00F}" dt="2020-12-08T23:48:30.673" v="5402" actId="20577"/>
          <ac:spMkLst>
            <pc:docMk/>
            <pc:sldMk cId="2590507245" sldId="424"/>
            <ac:spMk id="17" creationId="{90730FDA-CD53-42B6-BA41-FEEF529BB508}"/>
          </ac:spMkLst>
        </pc:spChg>
        <pc:spChg chg="add mod">
          <ac:chgData name="서 왕규" userId="3f7a72c4134ee0fa" providerId="LiveId" clId="{8EFD2A63-FA48-4563-80FE-B6A4AF0CA00F}" dt="2020-12-09T00:06:03.524" v="7005"/>
          <ac:spMkLst>
            <pc:docMk/>
            <pc:sldMk cId="2590507245" sldId="424"/>
            <ac:spMk id="23" creationId="{1A2B5430-D4BA-4878-A350-962C343F72A8}"/>
          </ac:spMkLst>
        </pc:spChg>
        <pc:spChg chg="add mod">
          <ac:chgData name="서 왕규" userId="3f7a72c4134ee0fa" providerId="LiveId" clId="{8EFD2A63-FA48-4563-80FE-B6A4AF0CA00F}" dt="2020-12-08T23:58:49.490" v="6155" actId="1076"/>
          <ac:spMkLst>
            <pc:docMk/>
            <pc:sldMk cId="2590507245" sldId="424"/>
            <ac:spMk id="26" creationId="{3F2AD8C7-B0D1-4173-9996-D6671E3C6C4B}"/>
          </ac:spMkLst>
        </pc:spChg>
        <pc:spChg chg="add mod">
          <ac:chgData name="서 왕규" userId="3f7a72c4134ee0fa" providerId="LiveId" clId="{8EFD2A63-FA48-4563-80FE-B6A4AF0CA00F}" dt="2020-12-08T23:58:53.139" v="6157" actId="1076"/>
          <ac:spMkLst>
            <pc:docMk/>
            <pc:sldMk cId="2590507245" sldId="424"/>
            <ac:spMk id="27" creationId="{B6C8A102-601B-4AED-BDA4-B273332C728B}"/>
          </ac:spMkLst>
        </pc:spChg>
        <pc:spChg chg="add mod">
          <ac:chgData name="서 왕규" userId="3f7a72c4134ee0fa" providerId="LiveId" clId="{8EFD2A63-FA48-4563-80FE-B6A4AF0CA00F}" dt="2020-12-08T23:58:56.491" v="6159" actId="1076"/>
          <ac:spMkLst>
            <pc:docMk/>
            <pc:sldMk cId="2590507245" sldId="424"/>
            <ac:spMk id="28" creationId="{1D0C51DC-F0CF-4A65-B07E-1B895BF9B517}"/>
          </ac:spMkLst>
        </pc:spChg>
        <pc:spChg chg="add mod">
          <ac:chgData name="서 왕규" userId="3f7a72c4134ee0fa" providerId="LiveId" clId="{8EFD2A63-FA48-4563-80FE-B6A4AF0CA00F}" dt="2020-12-08T23:59:00.415" v="6161" actId="1076"/>
          <ac:spMkLst>
            <pc:docMk/>
            <pc:sldMk cId="2590507245" sldId="424"/>
            <ac:spMk id="29" creationId="{9605FBC3-CA1C-453D-9B09-9A1D2C1DBF02}"/>
          </ac:spMkLst>
        </pc:spChg>
        <pc:spChg chg="add mod">
          <ac:chgData name="서 왕규" userId="3f7a72c4134ee0fa" providerId="LiveId" clId="{8EFD2A63-FA48-4563-80FE-B6A4AF0CA00F}" dt="2020-12-08T23:59:25.951" v="6165" actId="1076"/>
          <ac:spMkLst>
            <pc:docMk/>
            <pc:sldMk cId="2590507245" sldId="424"/>
            <ac:spMk id="32" creationId="{2DA2E78E-F55D-43B5-88CB-2388DC21869C}"/>
          </ac:spMkLst>
        </pc:spChg>
        <pc:spChg chg="add mod">
          <ac:chgData name="서 왕규" userId="3f7a72c4134ee0fa" providerId="LiveId" clId="{8EFD2A63-FA48-4563-80FE-B6A4AF0CA00F}" dt="2020-12-08T23:59:33.403" v="6167" actId="1076"/>
          <ac:spMkLst>
            <pc:docMk/>
            <pc:sldMk cId="2590507245" sldId="424"/>
            <ac:spMk id="33" creationId="{BA03A284-F0AD-4D94-97C8-FEF4DEF94C8E}"/>
          </ac:spMkLst>
        </pc:spChg>
        <pc:picChg chg="add mod">
          <ac:chgData name="서 왕규" userId="3f7a72c4134ee0fa" providerId="LiveId" clId="{8EFD2A63-FA48-4563-80FE-B6A4AF0CA00F}" dt="2020-12-08T23:58:45.098" v="6154" actId="1076"/>
          <ac:picMkLst>
            <pc:docMk/>
            <pc:sldMk cId="2590507245" sldId="424"/>
            <ac:picMk id="4" creationId="{7F319624-3C9A-4A8B-8BF2-B952936D032F}"/>
          </ac:picMkLst>
        </pc:picChg>
        <pc:picChg chg="del">
          <ac:chgData name="서 왕규" userId="3f7a72c4134ee0fa" providerId="LiveId" clId="{8EFD2A63-FA48-4563-80FE-B6A4AF0CA00F}" dt="2020-12-08T23:48:49.602" v="5406" actId="478"/>
          <ac:picMkLst>
            <pc:docMk/>
            <pc:sldMk cId="2590507245" sldId="424"/>
            <ac:picMk id="7" creationId="{33AE69AF-2282-4DA2-A845-0BB3BB04906C}"/>
          </ac:picMkLst>
        </pc:picChg>
        <pc:picChg chg="add mod">
          <ac:chgData name="서 왕규" userId="3f7a72c4134ee0fa" providerId="LiveId" clId="{8EFD2A63-FA48-4563-80FE-B6A4AF0CA00F}" dt="2020-12-08T23:49:55.177" v="5434" actId="1076"/>
          <ac:picMkLst>
            <pc:docMk/>
            <pc:sldMk cId="2590507245" sldId="424"/>
            <ac:picMk id="8" creationId="{9063639B-6681-4433-AC30-599CEE8D5192}"/>
          </ac:picMkLst>
        </pc:picChg>
        <pc:picChg chg="del">
          <ac:chgData name="서 왕규" userId="3f7a72c4134ee0fa" providerId="LiveId" clId="{8EFD2A63-FA48-4563-80FE-B6A4AF0CA00F}" dt="2020-12-08T23:48:47.178" v="5405" actId="478"/>
          <ac:picMkLst>
            <pc:docMk/>
            <pc:sldMk cId="2590507245" sldId="424"/>
            <ac:picMk id="9" creationId="{5AB4E9FC-CBFB-42A3-98E6-1E8B85840425}"/>
          </ac:picMkLst>
        </pc:picChg>
        <pc:picChg chg="add mod">
          <ac:chgData name="서 왕규" userId="3f7a72c4134ee0fa" providerId="LiveId" clId="{8EFD2A63-FA48-4563-80FE-B6A4AF0CA00F}" dt="2020-12-08T23:49:09.823" v="5420" actId="14100"/>
          <ac:picMkLst>
            <pc:docMk/>
            <pc:sldMk cId="2590507245" sldId="424"/>
            <ac:picMk id="18" creationId="{86D56F8C-629D-48EB-BDE6-CFD567C24412}"/>
          </ac:picMkLst>
        </pc:picChg>
        <pc:picChg chg="add mod">
          <ac:chgData name="서 왕규" userId="3f7a72c4134ee0fa" providerId="LiveId" clId="{8EFD2A63-FA48-4563-80FE-B6A4AF0CA00F}" dt="2020-12-08T23:49:23.581" v="5423" actId="14100"/>
          <ac:picMkLst>
            <pc:docMk/>
            <pc:sldMk cId="2590507245" sldId="424"/>
            <ac:picMk id="19" creationId="{B279B26C-A7FF-497B-804B-39ECDB6722C7}"/>
          </ac:picMkLst>
        </pc:picChg>
        <pc:picChg chg="del">
          <ac:chgData name="서 왕규" userId="3f7a72c4134ee0fa" providerId="LiveId" clId="{8EFD2A63-FA48-4563-80FE-B6A4AF0CA00F}" dt="2020-12-08T23:48:53.860" v="5409" actId="478"/>
          <ac:picMkLst>
            <pc:docMk/>
            <pc:sldMk cId="2590507245" sldId="424"/>
            <ac:picMk id="21" creationId="{58695CBA-C761-4033-A1E7-106D7204DF48}"/>
          </ac:picMkLst>
        </pc:picChg>
        <pc:picChg chg="del mod">
          <ac:chgData name="서 왕규" userId="3f7a72c4134ee0fa" providerId="LiveId" clId="{8EFD2A63-FA48-4563-80FE-B6A4AF0CA00F}" dt="2020-12-08T23:48:52.433" v="5408" actId="478"/>
          <ac:picMkLst>
            <pc:docMk/>
            <pc:sldMk cId="2590507245" sldId="424"/>
            <ac:picMk id="22" creationId="{EC937ED4-3D8C-49D2-87DB-E777E9895448}"/>
          </ac:picMkLst>
        </pc:picChg>
      </pc:sldChg>
      <pc:sldChg chg="addSp delSp modSp add mod">
        <pc:chgData name="서 왕규" userId="3f7a72c4134ee0fa" providerId="LiveId" clId="{8EFD2A63-FA48-4563-80FE-B6A4AF0CA00F}" dt="2020-12-09T00:09:29.221" v="7039" actId="20577"/>
        <pc:sldMkLst>
          <pc:docMk/>
          <pc:sldMk cId="1407483029" sldId="425"/>
        </pc:sldMkLst>
        <pc:spChg chg="mod">
          <ac:chgData name="서 왕규" userId="3f7a72c4134ee0fa" providerId="LiveId" clId="{8EFD2A63-FA48-4563-80FE-B6A4AF0CA00F}" dt="2020-12-08T23:48:34.673" v="5404" actId="20577"/>
          <ac:spMkLst>
            <pc:docMk/>
            <pc:sldMk cId="1407483029" sldId="425"/>
            <ac:spMk id="17" creationId="{90730FDA-CD53-42B6-BA41-FEEF529BB508}"/>
          </ac:spMkLst>
        </pc:spChg>
        <pc:spChg chg="add mod">
          <ac:chgData name="서 왕규" userId="3f7a72c4134ee0fa" providerId="LiveId" clId="{8EFD2A63-FA48-4563-80FE-B6A4AF0CA00F}" dt="2020-12-09T00:03:48.963" v="6814"/>
          <ac:spMkLst>
            <pc:docMk/>
            <pc:sldMk cId="1407483029" sldId="425"/>
            <ac:spMk id="23" creationId="{D18677AA-5911-49FF-8E04-924D995FC46E}"/>
          </ac:spMkLst>
        </pc:spChg>
        <pc:spChg chg="add del mod">
          <ac:chgData name="서 왕규" userId="3f7a72c4134ee0fa" providerId="LiveId" clId="{8EFD2A63-FA48-4563-80FE-B6A4AF0CA00F}" dt="2020-12-09T00:04:27.358" v="6820" actId="478"/>
          <ac:spMkLst>
            <pc:docMk/>
            <pc:sldMk cId="1407483029" sldId="425"/>
            <ac:spMk id="26" creationId="{4AE311B4-8A1C-44B9-B17F-27DC5E74CE33}"/>
          </ac:spMkLst>
        </pc:spChg>
        <pc:spChg chg="add mod">
          <ac:chgData name="서 왕규" userId="3f7a72c4134ee0fa" providerId="LiveId" clId="{8EFD2A63-FA48-4563-80FE-B6A4AF0CA00F}" dt="2020-12-09T00:06:45.046" v="7008" actId="1076"/>
          <ac:spMkLst>
            <pc:docMk/>
            <pc:sldMk cId="1407483029" sldId="425"/>
            <ac:spMk id="27" creationId="{7FDB01B1-E636-4DC0-BCA0-50C67EA5A1E8}"/>
          </ac:spMkLst>
        </pc:spChg>
        <pc:spChg chg="add mod">
          <ac:chgData name="서 왕규" userId="3f7a72c4134ee0fa" providerId="LiveId" clId="{8EFD2A63-FA48-4563-80FE-B6A4AF0CA00F}" dt="2020-12-09T00:06:48.405" v="7010" actId="1076"/>
          <ac:spMkLst>
            <pc:docMk/>
            <pc:sldMk cId="1407483029" sldId="425"/>
            <ac:spMk id="28" creationId="{36F11F98-80F3-41E9-9442-D8AEAB885D01}"/>
          </ac:spMkLst>
        </pc:spChg>
        <pc:spChg chg="mod">
          <ac:chgData name="서 왕규" userId="3f7a72c4134ee0fa" providerId="LiveId" clId="{8EFD2A63-FA48-4563-80FE-B6A4AF0CA00F}" dt="2020-12-09T00:09:29.221" v="7039" actId="20577"/>
          <ac:spMkLst>
            <pc:docMk/>
            <pc:sldMk cId="1407483029" sldId="425"/>
            <ac:spMk id="31" creationId="{E8298B05-DED6-457C-A401-BB323884B899}"/>
          </ac:spMkLst>
        </pc:spChg>
        <pc:picChg chg="add mod">
          <ac:chgData name="서 왕규" userId="3f7a72c4134ee0fa" providerId="LiveId" clId="{8EFD2A63-FA48-4563-80FE-B6A4AF0CA00F}" dt="2020-12-09T00:04:23.113" v="6819" actId="1076"/>
          <ac:picMkLst>
            <pc:docMk/>
            <pc:sldMk cId="1407483029" sldId="425"/>
            <ac:picMk id="4" creationId="{A45FFF1D-6CD4-4EF5-B5D8-21C84BFAA903}"/>
          </ac:picMkLst>
        </pc:picChg>
        <pc:picChg chg="del">
          <ac:chgData name="서 왕규" userId="3f7a72c4134ee0fa" providerId="LiveId" clId="{8EFD2A63-FA48-4563-80FE-B6A4AF0CA00F}" dt="2020-12-08T23:48:56.009" v="5411" actId="478"/>
          <ac:picMkLst>
            <pc:docMk/>
            <pc:sldMk cId="1407483029" sldId="425"/>
            <ac:picMk id="7" creationId="{33AE69AF-2282-4DA2-A845-0BB3BB04906C}"/>
          </ac:picMkLst>
        </pc:picChg>
        <pc:picChg chg="add mod">
          <ac:chgData name="서 왕규" userId="3f7a72c4134ee0fa" providerId="LiveId" clId="{8EFD2A63-FA48-4563-80FE-B6A4AF0CA00F}" dt="2020-12-08T23:50:26.011" v="5447" actId="1076"/>
          <ac:picMkLst>
            <pc:docMk/>
            <pc:sldMk cId="1407483029" sldId="425"/>
            <ac:picMk id="8" creationId="{7B15B14D-056E-4350-9465-EB793FC03FCB}"/>
          </ac:picMkLst>
        </pc:picChg>
        <pc:picChg chg="del">
          <ac:chgData name="서 왕규" userId="3f7a72c4134ee0fa" providerId="LiveId" clId="{8EFD2A63-FA48-4563-80FE-B6A4AF0CA00F}" dt="2020-12-08T23:48:55.747" v="5410" actId="478"/>
          <ac:picMkLst>
            <pc:docMk/>
            <pc:sldMk cId="1407483029" sldId="425"/>
            <ac:picMk id="9" creationId="{5AB4E9FC-CBFB-42A3-98E6-1E8B85840425}"/>
          </ac:picMkLst>
        </pc:picChg>
        <pc:picChg chg="add mod">
          <ac:chgData name="서 왕규" userId="3f7a72c4134ee0fa" providerId="LiveId" clId="{8EFD2A63-FA48-4563-80FE-B6A4AF0CA00F}" dt="2020-12-08T23:50:48.494" v="5451" actId="1076"/>
          <ac:picMkLst>
            <pc:docMk/>
            <pc:sldMk cId="1407483029" sldId="425"/>
            <ac:picMk id="19" creationId="{CCFEBED4-DC44-425B-838F-80DDEF6BF5EE}"/>
          </ac:picMkLst>
        </pc:picChg>
        <pc:picChg chg="add mod">
          <ac:chgData name="서 왕규" userId="3f7a72c4134ee0fa" providerId="LiveId" clId="{8EFD2A63-FA48-4563-80FE-B6A4AF0CA00F}" dt="2020-12-08T23:51:16.692" v="5459" actId="1076"/>
          <ac:picMkLst>
            <pc:docMk/>
            <pc:sldMk cId="1407483029" sldId="425"/>
            <ac:picMk id="20" creationId="{E8AB0660-00FE-44FE-975C-5A9771822862}"/>
          </ac:picMkLst>
        </pc:picChg>
        <pc:picChg chg="del mod">
          <ac:chgData name="서 왕규" userId="3f7a72c4134ee0fa" providerId="LiveId" clId="{8EFD2A63-FA48-4563-80FE-B6A4AF0CA00F}" dt="2020-12-08T23:48:56.599" v="5413" actId="478"/>
          <ac:picMkLst>
            <pc:docMk/>
            <pc:sldMk cId="1407483029" sldId="425"/>
            <ac:picMk id="21" creationId="{58695CBA-C761-4033-A1E7-106D7204DF48}"/>
          </ac:picMkLst>
        </pc:picChg>
        <pc:picChg chg="del mod">
          <ac:chgData name="서 왕규" userId="3f7a72c4134ee0fa" providerId="LiveId" clId="{8EFD2A63-FA48-4563-80FE-B6A4AF0CA00F}" dt="2020-12-08T23:48:57.032" v="5415" actId="478"/>
          <ac:picMkLst>
            <pc:docMk/>
            <pc:sldMk cId="1407483029" sldId="425"/>
            <ac:picMk id="22" creationId="{EC937ED4-3D8C-49D2-87DB-E777E9895448}"/>
          </ac:picMkLst>
        </pc:picChg>
        <pc:cxnChg chg="add mod">
          <ac:chgData name="서 왕규" userId="3f7a72c4134ee0fa" providerId="LiveId" clId="{8EFD2A63-FA48-4563-80FE-B6A4AF0CA00F}" dt="2020-12-09T00:07:36.562" v="7017" actId="14100"/>
          <ac:cxnSpMkLst>
            <pc:docMk/>
            <pc:sldMk cId="1407483029" sldId="425"/>
            <ac:cxnSpMk id="11" creationId="{E398F2DC-9307-4A28-9460-5A6D781AA000}"/>
          </ac:cxnSpMkLst>
        </pc:cxnChg>
        <pc:cxnChg chg="add mod">
          <ac:chgData name="서 왕규" userId="3f7a72c4134ee0fa" providerId="LiveId" clId="{8EFD2A63-FA48-4563-80FE-B6A4AF0CA00F}" dt="2020-12-09T00:07:39.049" v="7018" actId="14100"/>
          <ac:cxnSpMkLst>
            <pc:docMk/>
            <pc:sldMk cId="1407483029" sldId="425"/>
            <ac:cxnSpMk id="29" creationId="{76DA8A02-76CF-481E-8AC8-83D8905A1489}"/>
          </ac:cxnSpMkLst>
        </pc:cxnChg>
      </pc:sldChg>
      <pc:sldChg chg="add del">
        <pc:chgData name="서 왕규" userId="3f7a72c4134ee0fa" providerId="LiveId" clId="{8EFD2A63-FA48-4563-80FE-B6A4AF0CA00F}" dt="2020-12-09T00:06:11.517" v="7006" actId="47"/>
        <pc:sldMkLst>
          <pc:docMk/>
          <pc:sldMk cId="1055640560" sldId="426"/>
        </pc:sldMkLst>
      </pc:sldChg>
      <pc:sldMasterChg chg="modSp modSldLayout">
        <pc:chgData name="서 왕규" userId="3f7a72c4134ee0fa" providerId="LiveId" clId="{8EFD2A63-FA48-4563-80FE-B6A4AF0CA00F}" dt="2020-12-08T14:00:30.369" v="3203"/>
        <pc:sldMasterMkLst>
          <pc:docMk/>
          <pc:sldMasterMk cId="124448909" sldId="2147483685"/>
        </pc:sldMasterMkLst>
        <pc:spChg chg="mod">
          <ac:chgData name="서 왕규" userId="3f7a72c4134ee0fa" providerId="LiveId" clId="{8EFD2A63-FA48-4563-80FE-B6A4AF0CA00F}" dt="2020-12-08T14:00:30.369" v="3203"/>
          <ac:spMkLst>
            <pc:docMk/>
            <pc:sldMasterMk cId="124448909" sldId="2147483685"/>
            <ac:spMk id="2" creationId="{00000000-0000-0000-0000-000000000000}"/>
          </ac:spMkLst>
        </pc:spChg>
        <pc:spChg chg="mod">
          <ac:chgData name="서 왕규" userId="3f7a72c4134ee0fa" providerId="LiveId" clId="{8EFD2A63-FA48-4563-80FE-B6A4AF0CA00F}" dt="2020-12-08T14:00:30.369" v="3203"/>
          <ac:spMkLst>
            <pc:docMk/>
            <pc:sldMasterMk cId="124448909" sldId="2147483685"/>
            <ac:spMk id="3" creationId="{00000000-0000-0000-0000-000000000000}"/>
          </ac:spMkLst>
        </pc:spChg>
        <pc:spChg chg="mod">
          <ac:chgData name="서 왕규" userId="3f7a72c4134ee0fa" providerId="LiveId" clId="{8EFD2A63-FA48-4563-80FE-B6A4AF0CA00F}" dt="2020-12-08T14:00:30.369" v="3203"/>
          <ac:spMkLst>
            <pc:docMk/>
            <pc:sldMasterMk cId="124448909" sldId="2147483685"/>
            <ac:spMk id="4" creationId="{00000000-0000-0000-0000-000000000000}"/>
          </ac:spMkLst>
        </pc:spChg>
        <pc:spChg chg="mod">
          <ac:chgData name="서 왕규" userId="3f7a72c4134ee0fa" providerId="LiveId" clId="{8EFD2A63-FA48-4563-80FE-B6A4AF0CA00F}" dt="2020-12-08T14:00:30.369" v="3203"/>
          <ac:spMkLst>
            <pc:docMk/>
            <pc:sldMasterMk cId="124448909" sldId="2147483685"/>
            <ac:spMk id="5" creationId="{00000000-0000-0000-0000-000000000000}"/>
          </ac:spMkLst>
        </pc:spChg>
        <pc:spChg chg="mod">
          <ac:chgData name="서 왕규" userId="3f7a72c4134ee0fa" providerId="LiveId" clId="{8EFD2A63-FA48-4563-80FE-B6A4AF0CA00F}" dt="2020-12-08T14:00:30.369" v="3203"/>
          <ac:spMkLst>
            <pc:docMk/>
            <pc:sldMasterMk cId="124448909" sldId="2147483685"/>
            <ac:spMk id="6" creationId="{00000000-0000-0000-0000-000000000000}"/>
          </ac:spMkLst>
        </pc:spChg>
        <pc:sldLayoutChg chg="modSp">
          <pc:chgData name="서 왕규" userId="3f7a72c4134ee0fa" providerId="LiveId" clId="{8EFD2A63-FA48-4563-80FE-B6A4AF0CA00F}" dt="2020-12-08T14:00:30.369" v="3203"/>
          <pc:sldLayoutMkLst>
            <pc:docMk/>
            <pc:sldMasterMk cId="124448909" sldId="2147483685"/>
            <pc:sldLayoutMk cId="4208041020" sldId="2147483674"/>
          </pc:sldLayoutMkLst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4208041020" sldId="2147483674"/>
              <ac:spMk id="2" creationId="{00000000-0000-0000-0000-000000000000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4208041020" sldId="2147483674"/>
              <ac:spMk id="3" creationId="{00000000-0000-0000-0000-000000000000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4208041020" sldId="2147483674"/>
              <ac:spMk id="7" creationId="{00000000-0000-0000-0000-000000000000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4208041020" sldId="2147483674"/>
              <ac:spMk id="11" creationId="{5688E5B1-4139-AD48-BA45-9CE6A55A1ED0}"/>
            </ac:spMkLst>
          </pc:spChg>
        </pc:sldLayoutChg>
        <pc:sldLayoutChg chg="modSp">
          <pc:chgData name="서 왕규" userId="3f7a72c4134ee0fa" providerId="LiveId" clId="{8EFD2A63-FA48-4563-80FE-B6A4AF0CA00F}" dt="2020-12-08T14:00:30.369" v="3203"/>
          <pc:sldLayoutMkLst>
            <pc:docMk/>
            <pc:sldMasterMk cId="124448909" sldId="2147483685"/>
            <pc:sldLayoutMk cId="2961648399" sldId="2147483675"/>
          </pc:sldLayoutMkLst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2961648399" sldId="2147483675"/>
              <ac:spMk id="2" creationId="{00000000-0000-0000-0000-000000000000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2961648399" sldId="2147483675"/>
              <ac:spMk id="3" creationId="{00000000-0000-0000-0000-000000000000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2961648399" sldId="2147483675"/>
              <ac:spMk id="13" creationId="{C8660979-B6F8-480C-AAC7-48903CC3ECFC}"/>
            </ac:spMkLst>
          </pc:spChg>
        </pc:sldLayoutChg>
        <pc:sldLayoutChg chg="modSp">
          <pc:chgData name="서 왕규" userId="3f7a72c4134ee0fa" providerId="LiveId" clId="{8EFD2A63-FA48-4563-80FE-B6A4AF0CA00F}" dt="2020-12-08T14:00:30.369" v="3203"/>
          <pc:sldLayoutMkLst>
            <pc:docMk/>
            <pc:sldMasterMk cId="124448909" sldId="2147483685"/>
            <pc:sldLayoutMk cId="3661439154" sldId="2147483676"/>
          </pc:sldLayoutMkLst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3661439154" sldId="2147483676"/>
              <ac:spMk id="2" creationId="{00000000-0000-0000-0000-000000000000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3661439154" sldId="2147483676"/>
              <ac:spMk id="3" creationId="{00000000-0000-0000-0000-000000000000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3661439154" sldId="2147483676"/>
              <ac:spMk id="8" creationId="{00000000-0000-0000-0000-000000000000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3661439154" sldId="2147483676"/>
              <ac:spMk id="11" creationId="{5DC1E635-F6E7-F248-9B85-120581E81180}"/>
            </ac:spMkLst>
          </pc:spChg>
        </pc:sldLayoutChg>
        <pc:sldLayoutChg chg="modSp">
          <pc:chgData name="서 왕규" userId="3f7a72c4134ee0fa" providerId="LiveId" clId="{8EFD2A63-FA48-4563-80FE-B6A4AF0CA00F}" dt="2020-12-08T14:00:30.369" v="3203"/>
          <pc:sldLayoutMkLst>
            <pc:docMk/>
            <pc:sldMasterMk cId="124448909" sldId="2147483685"/>
            <pc:sldLayoutMk cId="2301660669" sldId="2147483677"/>
          </pc:sldLayoutMkLst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2301660669" sldId="2147483677"/>
              <ac:spMk id="3" creationId="{00000000-0000-0000-0000-000000000000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2301660669" sldId="2147483677"/>
              <ac:spMk id="4" creationId="{00000000-0000-0000-0000-000000000000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2301660669" sldId="2147483677"/>
              <ac:spMk id="8" creationId="{4C75DA6C-B626-714A-8BBC-6FDDB6BE4083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2301660669" sldId="2147483677"/>
              <ac:spMk id="9" creationId="{72B4D55A-70C8-E04B-B7E3-3355A1131891}"/>
            </ac:spMkLst>
          </pc:spChg>
        </pc:sldLayoutChg>
        <pc:sldLayoutChg chg="modSp">
          <pc:chgData name="서 왕규" userId="3f7a72c4134ee0fa" providerId="LiveId" clId="{8EFD2A63-FA48-4563-80FE-B6A4AF0CA00F}" dt="2020-12-08T14:00:30.369" v="3203"/>
          <pc:sldLayoutMkLst>
            <pc:docMk/>
            <pc:sldMasterMk cId="124448909" sldId="2147483685"/>
            <pc:sldLayoutMk cId="3970103615" sldId="2147483678"/>
          </pc:sldLayoutMkLst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3970103615" sldId="2147483678"/>
              <ac:spMk id="6" creationId="{E2F4516B-8A37-894B-82AE-60204E6767D9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3970103615" sldId="2147483678"/>
              <ac:spMk id="7" creationId="{CC16CE43-CB3C-7544-B05B-0A9F706D6FD8}"/>
            </ac:spMkLst>
          </pc:spChg>
        </pc:sldLayoutChg>
        <pc:sldLayoutChg chg="modSp">
          <pc:chgData name="서 왕규" userId="3f7a72c4134ee0fa" providerId="LiveId" clId="{8EFD2A63-FA48-4563-80FE-B6A4AF0CA00F}" dt="2020-12-08T14:00:30.369" v="3203"/>
          <pc:sldLayoutMkLst>
            <pc:docMk/>
            <pc:sldMasterMk cId="124448909" sldId="2147483685"/>
            <pc:sldLayoutMk cId="3308255150" sldId="2147483684"/>
          </pc:sldLayoutMkLst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3308255150" sldId="2147483684"/>
              <ac:spMk id="3" creationId="{00000000-0000-0000-0000-000000000000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3308255150" sldId="2147483684"/>
              <ac:spMk id="4" creationId="{00000000-0000-0000-0000-000000000000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3308255150" sldId="2147483684"/>
              <ac:spMk id="5" creationId="{00000000-0000-0000-0000-000000000000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3308255150" sldId="2147483684"/>
              <ac:spMk id="6" creationId="{00000000-0000-0000-0000-000000000000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3308255150" sldId="2147483684"/>
              <ac:spMk id="10" creationId="{73CA278B-C101-7F4E-B11A-7B91B0C8E60A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3308255150" sldId="2147483684"/>
              <ac:spMk id="11" creationId="{FE5F6035-AACE-6847-8AF4-EB3C4D79EE95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3308255150" sldId="2147483684"/>
              <ac:spMk id="15" creationId="{2D2224CB-5DFF-3D4B-816B-1A44228A23EE}"/>
            </ac:spMkLst>
          </pc:spChg>
          <pc:grpChg chg="mod">
            <ac:chgData name="서 왕규" userId="3f7a72c4134ee0fa" providerId="LiveId" clId="{8EFD2A63-FA48-4563-80FE-B6A4AF0CA00F}" dt="2020-12-08T14:00:30.369" v="3203"/>
            <ac:grpSpMkLst>
              <pc:docMk/>
              <pc:sldMasterMk cId="124448909" sldId="2147483685"/>
              <pc:sldLayoutMk cId="3308255150" sldId="2147483684"/>
              <ac:grpSpMk id="13" creationId="{7D914FC0-3771-6041-9E7C-1C624C85A803}"/>
            </ac:grpSpMkLst>
          </pc:grpChg>
          <pc:cxnChg chg="mod">
            <ac:chgData name="서 왕규" userId="3f7a72c4134ee0fa" providerId="LiveId" clId="{8EFD2A63-FA48-4563-80FE-B6A4AF0CA00F}" dt="2020-12-08T14:00:30.369" v="3203"/>
            <ac:cxnSpMkLst>
              <pc:docMk/>
              <pc:sldMasterMk cId="124448909" sldId="2147483685"/>
              <pc:sldLayoutMk cId="3308255150" sldId="2147483684"/>
              <ac:cxnSpMk id="14" creationId="{0AED3128-974C-7F4B-BF36-A3836D1725F6}"/>
            </ac:cxnSpMkLst>
          </pc:cxnChg>
        </pc:sldLayoutChg>
        <pc:sldLayoutChg chg="modSp">
          <pc:chgData name="서 왕규" userId="3f7a72c4134ee0fa" providerId="LiveId" clId="{8EFD2A63-FA48-4563-80FE-B6A4AF0CA00F}" dt="2020-12-08T14:00:30.369" v="3203"/>
          <pc:sldLayoutMkLst>
            <pc:docMk/>
            <pc:sldMasterMk cId="124448909" sldId="2147483685"/>
            <pc:sldLayoutMk cId="2873204457" sldId="2147483689"/>
          </pc:sldLayoutMkLst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2873204457" sldId="2147483689"/>
              <ac:spMk id="6" creationId="{8640E59D-783A-C149-B212-716E0C4FE00D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2873204457" sldId="2147483689"/>
              <ac:spMk id="12" creationId="{4E9C988F-F5FE-BA4D-BDC5-02CCC5D68FF5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2873204457" sldId="2147483689"/>
              <ac:spMk id="14" creationId="{4E3F3D93-DB12-4C41-A747-8781702C1204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2873204457" sldId="2147483689"/>
              <ac:spMk id="16" creationId="{D6C315ED-F22B-A649-80D5-44A63CE74044}"/>
            </ac:spMkLst>
          </pc:spChg>
        </pc:sldLayoutChg>
        <pc:sldLayoutChg chg="modSp">
          <pc:chgData name="서 왕규" userId="3f7a72c4134ee0fa" providerId="LiveId" clId="{8EFD2A63-FA48-4563-80FE-B6A4AF0CA00F}" dt="2020-12-08T14:00:30.369" v="3203"/>
          <pc:sldLayoutMkLst>
            <pc:docMk/>
            <pc:sldMasterMk cId="124448909" sldId="2147483685"/>
            <pc:sldLayoutMk cId="36772687" sldId="2147483690"/>
          </pc:sldLayoutMkLst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36772687" sldId="2147483690"/>
              <ac:spMk id="6" creationId="{8640E59D-783A-C149-B212-716E0C4FE00D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36772687" sldId="2147483690"/>
              <ac:spMk id="9" creationId="{DEE6C881-74AA-8944-AD6A-BA0821ECDCAE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36772687" sldId="2147483690"/>
              <ac:spMk id="12" creationId="{4E9C988F-F5FE-BA4D-BDC5-02CCC5D68FF5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36772687" sldId="2147483690"/>
              <ac:spMk id="14" creationId="{4E3F3D93-DB12-4C41-A747-8781702C1204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36772687" sldId="2147483690"/>
              <ac:spMk id="16" creationId="{D6C315ED-F22B-A649-80D5-44A63CE74044}"/>
            </ac:spMkLst>
          </pc:spChg>
        </pc:sldLayoutChg>
        <pc:sldLayoutChg chg="modSp">
          <pc:chgData name="서 왕규" userId="3f7a72c4134ee0fa" providerId="LiveId" clId="{8EFD2A63-FA48-4563-80FE-B6A4AF0CA00F}" dt="2020-12-08T14:00:30.369" v="3203"/>
          <pc:sldLayoutMkLst>
            <pc:docMk/>
            <pc:sldMasterMk cId="124448909" sldId="2147483685"/>
            <pc:sldLayoutMk cId="4251314746" sldId="2147483691"/>
          </pc:sldLayoutMkLst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4251314746" sldId="2147483691"/>
              <ac:spMk id="15" creationId="{F70F810B-4DED-A045-A1D2-7605E821997B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4251314746" sldId="2147483691"/>
              <ac:spMk id="17" creationId="{3194DD3B-943C-8740-A545-0DA0E5FD2569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4251314746" sldId="2147483691"/>
              <ac:spMk id="18" creationId="{93D5DD3F-FCDF-5945-9321-0FABA0771516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4251314746" sldId="2147483691"/>
              <ac:spMk id="22" creationId="{B8877488-477F-0041-88BE-F780F1C66A10}"/>
            </ac:spMkLst>
          </pc:spChg>
        </pc:sldLayoutChg>
        <pc:sldLayoutChg chg="modSp">
          <pc:chgData name="서 왕규" userId="3f7a72c4134ee0fa" providerId="LiveId" clId="{8EFD2A63-FA48-4563-80FE-B6A4AF0CA00F}" dt="2020-12-08T14:00:30.369" v="3203"/>
          <pc:sldLayoutMkLst>
            <pc:docMk/>
            <pc:sldMasterMk cId="124448909" sldId="2147483685"/>
            <pc:sldLayoutMk cId="195263233" sldId="2147483692"/>
          </pc:sldLayoutMkLst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195263233" sldId="2147483692"/>
              <ac:spMk id="5" creationId="{B5C4D9A4-C8E3-4644-9D63-86142FA59A02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195263233" sldId="2147483692"/>
              <ac:spMk id="6" creationId="{7047AEE3-4D24-FE4F-BC8C-1050F33A970F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195263233" sldId="2147483692"/>
              <ac:spMk id="7" creationId="{2B45386C-7F1B-4D47-959C-DE1A73B407E7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195263233" sldId="2147483692"/>
              <ac:spMk id="8" creationId="{FB1C5AC5-B8E6-EC4F-8CB9-43E091C422EF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195263233" sldId="2147483692"/>
              <ac:spMk id="11" creationId="{33ACFFFD-2D44-B943-8B58-CC9B7641E79D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195263233" sldId="2147483692"/>
              <ac:spMk id="13" creationId="{8E96E8CE-45C0-D643-B7F3-08C20CF5F760}"/>
            </ac:spMkLst>
          </pc:spChg>
        </pc:sldLayoutChg>
        <pc:sldLayoutChg chg="modSp">
          <pc:chgData name="서 왕규" userId="3f7a72c4134ee0fa" providerId="LiveId" clId="{8EFD2A63-FA48-4563-80FE-B6A4AF0CA00F}" dt="2020-12-08T14:00:30.369" v="3203"/>
          <pc:sldLayoutMkLst>
            <pc:docMk/>
            <pc:sldMasterMk cId="124448909" sldId="2147483685"/>
            <pc:sldLayoutMk cId="2980494247" sldId="2147483693"/>
          </pc:sldLayoutMkLst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2980494247" sldId="2147483693"/>
              <ac:spMk id="5" creationId="{D6BDBD8F-0811-E743-8D29-95FBA6111DCA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2980494247" sldId="2147483693"/>
              <ac:spMk id="6" creationId="{5D8F780B-398B-314B-87F1-35307B42F72E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2980494247" sldId="2147483693"/>
              <ac:spMk id="8" creationId="{D1EE7A36-F988-7C4A-A854-1D7E6E70D021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2980494247" sldId="2147483693"/>
              <ac:spMk id="9" creationId="{979BAFF7-5B8A-F446-87E9-6B4851CCF1C0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2980494247" sldId="2147483693"/>
              <ac:spMk id="11" creationId="{95663095-8E7E-6049-8528-84CCDFA93AF6}"/>
            </ac:spMkLst>
          </pc:spChg>
        </pc:sldLayoutChg>
        <pc:sldLayoutChg chg="modSp">
          <pc:chgData name="서 왕규" userId="3f7a72c4134ee0fa" providerId="LiveId" clId="{8EFD2A63-FA48-4563-80FE-B6A4AF0CA00F}" dt="2020-12-08T14:00:30.369" v="3203"/>
          <pc:sldLayoutMkLst>
            <pc:docMk/>
            <pc:sldMasterMk cId="124448909" sldId="2147483685"/>
            <pc:sldLayoutMk cId="2518009843" sldId="2147483694"/>
          </pc:sldLayoutMkLst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2518009843" sldId="2147483694"/>
              <ac:spMk id="6" creationId="{5D8F780B-398B-314B-87F1-35307B42F72E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2518009843" sldId="2147483694"/>
              <ac:spMk id="8" creationId="{D1EE7A36-F988-7C4A-A854-1D7E6E70D021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2518009843" sldId="2147483694"/>
              <ac:spMk id="9" creationId="{979BAFF7-5B8A-F446-87E9-6B4851CCF1C0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2518009843" sldId="2147483694"/>
              <ac:spMk id="10" creationId="{9E887ACE-210F-4A8A-A033-E24FD239D1BB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2518009843" sldId="2147483694"/>
              <ac:spMk id="11" creationId="{95663095-8E7E-6049-8528-84CCDFA93AF6}"/>
            </ac:spMkLst>
          </pc:spChg>
        </pc:sldLayoutChg>
        <pc:sldLayoutChg chg="modSp">
          <pc:chgData name="서 왕규" userId="3f7a72c4134ee0fa" providerId="LiveId" clId="{8EFD2A63-FA48-4563-80FE-B6A4AF0CA00F}" dt="2020-12-08T14:00:30.369" v="3203"/>
          <pc:sldLayoutMkLst>
            <pc:docMk/>
            <pc:sldMasterMk cId="124448909" sldId="2147483685"/>
            <pc:sldLayoutMk cId="3911834053" sldId="2147483695"/>
          </pc:sldLayoutMkLst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3911834053" sldId="2147483695"/>
              <ac:spMk id="3" creationId="{00000000-0000-0000-0000-000000000000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3911834053" sldId="2147483695"/>
              <ac:spMk id="14" creationId="{1D49B377-6CF8-9E4B-8973-3F8057D7DF48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3911834053" sldId="2147483695"/>
              <ac:spMk id="18" creationId="{390CC524-3900-1041-BDBF-D0ABD37D8E8B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3911834053" sldId="2147483695"/>
              <ac:spMk id="19" creationId="{E11F091D-EBC7-D743-82DA-0E177FD421D4}"/>
            </ac:spMkLst>
          </pc:spChg>
        </pc:sldLayoutChg>
        <pc:sldLayoutChg chg="modSp">
          <pc:chgData name="서 왕규" userId="3f7a72c4134ee0fa" providerId="LiveId" clId="{8EFD2A63-FA48-4563-80FE-B6A4AF0CA00F}" dt="2020-12-08T14:00:30.369" v="3203"/>
          <pc:sldLayoutMkLst>
            <pc:docMk/>
            <pc:sldMasterMk cId="124448909" sldId="2147483685"/>
            <pc:sldLayoutMk cId="2926791377" sldId="2147483696"/>
          </pc:sldLayoutMkLst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2926791377" sldId="2147483696"/>
              <ac:spMk id="5" creationId="{D447DA2F-5DA0-834C-9AFA-DC4F7B4ECCDC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2926791377" sldId="2147483696"/>
              <ac:spMk id="7" creationId="{098C8554-580A-2442-9906-28A71B624A68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2926791377" sldId="2147483696"/>
              <ac:spMk id="10" creationId="{0292654E-1088-3C42-A573-2CBF48FA3324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2926791377" sldId="2147483696"/>
              <ac:spMk id="11" creationId="{4DD41584-4B5C-2B41-B712-6810C565BC56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2926791377" sldId="2147483696"/>
              <ac:spMk id="12" creationId="{BCFE255A-D792-824C-B7BD-0F53CCBE9393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2926791377" sldId="2147483696"/>
              <ac:spMk id="13" creationId="{C5F7BCC5-255A-E040-9CB6-55FC42CEBF16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2926791377" sldId="2147483696"/>
              <ac:spMk id="16" creationId="{A015DDBE-BC7A-D046-BEA1-79A44722B1F7}"/>
            </ac:spMkLst>
          </pc:spChg>
        </pc:sldLayoutChg>
        <pc:sldLayoutChg chg="modSp">
          <pc:chgData name="서 왕규" userId="3f7a72c4134ee0fa" providerId="LiveId" clId="{8EFD2A63-FA48-4563-80FE-B6A4AF0CA00F}" dt="2020-12-08T14:00:30.369" v="3203"/>
          <pc:sldLayoutMkLst>
            <pc:docMk/>
            <pc:sldMasterMk cId="124448909" sldId="2147483685"/>
            <pc:sldLayoutMk cId="1165821908" sldId="2147483697"/>
          </pc:sldLayoutMkLst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1165821908" sldId="2147483697"/>
              <ac:spMk id="5" creationId="{360596E6-4DE9-A746-9D39-94401D2B4645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1165821908" sldId="2147483697"/>
              <ac:spMk id="14" creationId="{14FCD294-AF1C-5E4C-A4DA-80CFCFA430D2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1165821908" sldId="2147483697"/>
              <ac:spMk id="15" creationId="{8EDF2123-85B2-F547-8D7A-F0273E1E9E85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1165821908" sldId="2147483697"/>
              <ac:spMk id="18" creationId="{51DA15C9-6722-0B47-897A-7DC9AED35B7C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1165821908" sldId="2147483697"/>
              <ac:spMk id="22" creationId="{5FFB748F-E999-9A4B-B9D8-B6E1C2AE0134}"/>
            </ac:spMkLst>
          </pc:spChg>
        </pc:sldLayoutChg>
        <pc:sldLayoutChg chg="modSp">
          <pc:chgData name="서 왕규" userId="3f7a72c4134ee0fa" providerId="LiveId" clId="{8EFD2A63-FA48-4563-80FE-B6A4AF0CA00F}" dt="2020-12-08T14:00:30.369" v="3203"/>
          <pc:sldLayoutMkLst>
            <pc:docMk/>
            <pc:sldMasterMk cId="124448909" sldId="2147483685"/>
            <pc:sldLayoutMk cId="371828364" sldId="2147483698"/>
          </pc:sldLayoutMkLst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371828364" sldId="2147483698"/>
              <ac:spMk id="10" creationId="{9EEDEA7C-D9D3-5E4A-A0E6-B7A0ED5E0F89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371828364" sldId="2147483698"/>
              <ac:spMk id="12" creationId="{EF358276-528D-1F4E-804A-4F9FDE93568A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371828364" sldId="2147483698"/>
              <ac:spMk id="15" creationId="{A6817E56-9BF4-B245-9536-10F7E163D7D9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371828364" sldId="2147483698"/>
              <ac:spMk id="18" creationId="{A2F758DC-4792-1D42-83A8-ED4E6CD5F7E3}"/>
            </ac:spMkLst>
          </pc:spChg>
          <pc:spChg chg="mod">
            <ac:chgData name="서 왕규" userId="3f7a72c4134ee0fa" providerId="LiveId" clId="{8EFD2A63-FA48-4563-80FE-B6A4AF0CA00F}" dt="2020-12-08T14:00:30.369" v="3203"/>
            <ac:spMkLst>
              <pc:docMk/>
              <pc:sldMasterMk cId="124448909" sldId="2147483685"/>
              <pc:sldLayoutMk cId="371828364" sldId="2147483698"/>
              <ac:spMk id="19" creationId="{2859246A-0674-144E-84D6-29D5891C06F8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35AD9E-2D7D-466D-AF28-D422FD715C28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2021-03-10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F12C2-4DB0-4437-81E7-A0C89F24ADC0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1FD49E4-4598-4E6D-A4E7-609CDCD382BA}" type="datetime1">
              <a:rPr lang="ko-KR" altLang="en-US" noProof="1" smtClean="0"/>
              <a:t>2021-03-10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F8442E7-1E35-4707-8504-AE37222ED57D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>
      <a:defRPr sz="1200" baseline="0">
        <a:ea typeface="맑은 고딕" panose="020B0503020000020004" pitchFamily="50" charset="-127"/>
      </a:defRPr>
    </a:lvl2pPr>
    <a:lvl3pPr marL="914400">
      <a:defRPr sz="1200" baseline="0">
        <a:ea typeface="맑은 고딕" panose="020B0503020000020004" pitchFamily="50" charset="-127"/>
      </a:defRPr>
    </a:lvl3pPr>
    <a:lvl4pPr marL="1371600">
      <a:defRPr sz="1200" baseline="0">
        <a:ea typeface="맑은 고딕" panose="020B0503020000020004" pitchFamily="50" charset="-127"/>
      </a:defRPr>
    </a:lvl4pPr>
    <a:lvl5pPr marL="1828800">
      <a:defRPr sz="1200" baseline="0">
        <a:ea typeface="맑은 고딕" panose="020B0503020000020004" pitchFamily="50" charset="-127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1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5376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/>
              <a:pPr/>
              <a:t>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71262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/>
              <a:pPr/>
              <a:t>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568749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/>
              <a:pPr/>
              <a:t>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498834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/>
              <a:pPr/>
              <a:t>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473710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/>
              <a:pPr/>
              <a:t>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03884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/>
              <a:pPr/>
              <a:t>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514675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/>
              <a:pPr/>
              <a:t>9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83136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/>
              <a:pPr/>
              <a:t>10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4124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35893" y="3085767"/>
            <a:ext cx="8245163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rtlCol="0" anchor="b">
            <a:normAutofit/>
          </a:bodyPr>
          <a:lstStyle>
            <a:lvl1pPr>
              <a:defRPr sz="27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5895" y="2495448"/>
            <a:ext cx="8245160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20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1"/>
              <a:t>클릭하여 마스터 부제목 스타일 편집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E41F9171-0A1F-4EB6-839F-087591FF8E08}" type="datetime1">
              <a:rPr lang="ko-KR" altLang="en-US" noProof="1" smtClean="0"/>
              <a:t>2021-03-10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81946" y="4564342"/>
            <a:ext cx="762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rtlCol="0" anchor="ctr"/>
          <a:lstStyle/>
          <a:p>
            <a:pPr algn="ctr" defTabSz="309563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2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연락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710050A8-724D-4E62-95EF-45DF67A2F375}" type="datetime1">
              <a:rPr lang="ko-KR" altLang="en-US" noProof="1" smtClean="0"/>
              <a:t>2021-03-10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2555802" y="2404429"/>
            <a:ext cx="1270001" cy="9526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2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9855" y="917464"/>
            <a:ext cx="1653778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573068" y="4824596"/>
            <a:ext cx="762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rtlCol="0" anchor="ctr"/>
          <a:lstStyle/>
          <a:p>
            <a:pPr algn="ctr" defTabSz="309563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2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6039" y="2945528"/>
            <a:ext cx="2209121" cy="1613201"/>
          </a:xfrm>
        </p:spPr>
        <p:txBody>
          <a:bodyPr lIns="0" tIns="0" rIns="0" bIns="0" rtlCol="0" anchor="b">
            <a:normAutofit/>
          </a:bodyPr>
          <a:lstStyle>
            <a:lvl1pPr>
              <a:defRPr sz="255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22" name="내용 개체 틀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554268" y="2005015"/>
            <a:ext cx="3382565" cy="4027487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갤러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774A430A-A710-4F75-B79C-8BD17AEE1A10}" type="datetime1">
              <a:rPr lang="ko-KR" altLang="en-US" noProof="1" smtClean="0"/>
              <a:t>2021-03-10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96232" y="717553"/>
            <a:ext cx="15477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5843" y="3168650"/>
            <a:ext cx="2525396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5843" y="0"/>
            <a:ext cx="2525396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574843" y="4822753"/>
            <a:ext cx="762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rtlCol="0" anchor="ctr"/>
          <a:lstStyle/>
          <a:p>
            <a:pPr algn="ctr" defTabSz="309563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2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7119982" y="2901950"/>
            <a:ext cx="9525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2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2480973" y="2274889"/>
            <a:ext cx="1270001" cy="9525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2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14364" y="3486003"/>
            <a:ext cx="2743743" cy="1613201"/>
          </a:xfrm>
        </p:spPr>
        <p:txBody>
          <a:bodyPr lIns="0" tIns="0" rIns="0" bIns="0" rtlCol="0" anchor="ctr">
            <a:normAutofit/>
          </a:bodyPr>
          <a:lstStyle>
            <a:lvl1pPr>
              <a:defRPr sz="255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3FD13A3-DC77-4DAE-B61C-85A2F4432133}" type="datetime1">
              <a:rPr lang="ko-KR" altLang="en-US" noProof="1" smtClean="0"/>
              <a:t>2021-03-10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3912157" y="-1"/>
            <a:ext cx="5231845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2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439739" y="2941639"/>
            <a:ext cx="1270001" cy="9525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2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3505201" y="604046"/>
            <a:ext cx="762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rtlCol="0" anchor="ctr"/>
          <a:lstStyle/>
          <a:p>
            <a:pPr algn="ctr" defTabSz="309563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2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975" y="4035872"/>
            <a:ext cx="2743743" cy="1613201"/>
          </a:xfrm>
        </p:spPr>
        <p:txBody>
          <a:bodyPr lIns="0" tIns="0" rIns="0" bIns="0" rtlCol="0" anchor="b">
            <a:normAutofit/>
          </a:bodyPr>
          <a:lstStyle>
            <a:lvl1pPr>
              <a:defRPr sz="255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12518" y="878180"/>
            <a:ext cx="4006331" cy="5251813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1" y="-1"/>
            <a:ext cx="5231845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2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65670" y="878180"/>
            <a:ext cx="4006331" cy="5251813"/>
          </a:xfrm>
        </p:spPr>
        <p:txBody>
          <a:bodyPr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838DBB-BA1F-4BA6-A334-FB539D532B50}" type="datetime1">
              <a:rPr lang="ko-KR" altLang="en-US" noProof="1" smtClean="0"/>
              <a:t>2021-03-10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5336089" y="2941639"/>
            <a:ext cx="1270001" cy="9525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2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861802" y="604046"/>
            <a:ext cx="762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rtlCol="0" anchor="ctr"/>
          <a:lstStyle/>
          <a:p>
            <a:pPr algn="ctr" defTabSz="309563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200" kern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6324" y="4035872"/>
            <a:ext cx="2743743" cy="1613201"/>
          </a:xfrm>
        </p:spPr>
        <p:txBody>
          <a:bodyPr lIns="0" tIns="0" rIns="0" bIns="0" rtlCol="0" anchor="b">
            <a:normAutofit/>
          </a:bodyPr>
          <a:lstStyle>
            <a:lvl1pPr>
              <a:defRPr sz="2550"/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fld id="{ED457AB0-DFC2-4DBE-88BE-3AFBCC0B404E}" type="datetime1">
              <a:rPr lang="ko-KR" altLang="en-US" noProof="1" smtClean="0"/>
              <a:t>2021-03-10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714375" y="952500"/>
            <a:ext cx="771525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19050" tIns="19050" rIns="19050" bIns="19050" rtlCol="0" anchor="ctr"/>
          <a:lstStyle/>
          <a:p>
            <a:pPr algn="ctr" defTabSz="309563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2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3932238" y="1106489"/>
            <a:ext cx="1270000" cy="9525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19050" tIns="19050" rIns="19050" bIns="19050" rtlCol="0" anchor="ctr"/>
          <a:lstStyle/>
          <a:p>
            <a:pPr algn="ctr" defTabSz="309563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200" kern="0" baseline="0" noProof="1">
              <a:solidFill>
                <a:srgbClr val="0433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323851" y="1365252"/>
            <a:ext cx="762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rtlCol="0" anchor="ctr"/>
          <a:lstStyle/>
          <a:p>
            <a:pPr algn="ctr" defTabSz="309563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2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8048626" y="5065382"/>
            <a:ext cx="762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rtlCol="0" anchor="ctr"/>
          <a:lstStyle/>
          <a:p>
            <a:pPr algn="ctr" defTabSz="309563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2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2677" y="3019276"/>
            <a:ext cx="6978650" cy="1613201"/>
          </a:xfrm>
        </p:spPr>
        <p:txBody>
          <a:bodyPr lIns="0" tIns="0" rIns="0" bIns="0" rtlCol="0" anchor="ctr">
            <a:normAutofit/>
          </a:bodyPr>
          <a:lstStyle>
            <a:lvl1pPr algn="ctr">
              <a:defRPr sz="2550" baseline="0">
                <a:solidFill>
                  <a:schemeClr val="bg1"/>
                </a:solidFill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3" name="내용 개체 틀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28127" y="2348318"/>
            <a:ext cx="2487749" cy="269370"/>
          </a:xfr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buNone/>
              <a:defRPr sz="12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 rtl="0"/>
            <a:r>
              <a:rPr lang="ko-KR" altLang="en-US" noProof="1"/>
              <a:t>여기에 부제를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1" y="4735654"/>
            <a:ext cx="762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rtlCol="0" anchor="ctr"/>
          <a:lstStyle/>
          <a:p>
            <a:pPr algn="ctr" defTabSz="309563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2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975" y="4651968"/>
            <a:ext cx="2743743" cy="997102"/>
          </a:xfrm>
        </p:spPr>
        <p:txBody>
          <a:bodyPr lIns="0" tIns="0" rIns="0" bIns="0" rtlCol="0" anchor="t">
            <a:normAutofit/>
          </a:bodyPr>
          <a:lstStyle>
            <a:lvl1pPr>
              <a:defRPr sz="255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8" name="직사각형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3941763" y="2067006"/>
            <a:ext cx="1270000" cy="9526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19050" tIns="19050" rIns="19050" bIns="19050" rtlCol="0" anchor="ctr"/>
          <a:lstStyle/>
          <a:p>
            <a:pPr algn="ctr" defTabSz="309563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200" kern="0" baseline="0" noProof="1">
              <a:solidFill>
                <a:srgbClr val="0433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22" name="텍스트 개체 틀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62130" y="0"/>
            <a:ext cx="3746102" cy="6858000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과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3FA37B7-4AAD-4E23-B5DA-3C8A178BBEF7}" type="datetime1">
              <a:rPr lang="ko-KR" altLang="en-US" noProof="1" smtClean="0"/>
              <a:t>2021-03-10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927864" y="1260477"/>
            <a:ext cx="2540001" cy="1905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24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9576" y="520700"/>
            <a:ext cx="3557588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3714307" y="806541"/>
            <a:ext cx="762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rtlCol="0" anchor="ctr"/>
          <a:lstStyle/>
          <a:p>
            <a:pPr algn="ctr" defTabSz="309563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2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0" y="702156"/>
            <a:ext cx="4572000" cy="740156"/>
          </a:xfrm>
        </p:spPr>
        <p:txBody>
          <a:bodyPr rtlCol="0" anchor="t">
            <a:normAutofit/>
          </a:bodyPr>
          <a:lstStyle>
            <a:lvl1pPr>
              <a:defRPr sz="255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DE3286AA-C220-443A-AD27-B204AAACF3E4}" type="datetime1">
              <a:rPr lang="ko-KR" altLang="en-US" noProof="1" smtClean="0"/>
              <a:t>2021-03-10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927864" y="1260477"/>
            <a:ext cx="2540001" cy="1905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24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9576" y="520700"/>
            <a:ext cx="3557588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3714307" y="806541"/>
            <a:ext cx="762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rtlCol="0" anchor="ctr"/>
          <a:lstStyle/>
          <a:p>
            <a:pPr algn="ctr" defTabSz="309563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2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0" y="702156"/>
            <a:ext cx="4572000" cy="740156"/>
          </a:xfrm>
        </p:spPr>
        <p:txBody>
          <a:bodyPr rtlCol="0" anchor="t">
            <a:normAutofit/>
          </a:bodyPr>
          <a:lstStyle>
            <a:lvl1pPr>
              <a:defRPr sz="255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2" y="1443038"/>
            <a:ext cx="4136231" cy="4894262"/>
          </a:xfrm>
        </p:spPr>
        <p:txBody>
          <a:bodyPr rtlCol="0"/>
          <a:lstStyle>
            <a:lvl1pPr>
              <a:spcBef>
                <a:spcPts val="750"/>
              </a:spcBef>
              <a:spcAft>
                <a:spcPts val="1125"/>
              </a:spcAft>
              <a:defRPr baseline="0">
                <a:latin typeface="맑은 고딕" panose="020B0503020000020004" pitchFamily="50" charset="-127"/>
              </a:defRPr>
            </a:lvl1pPr>
            <a:lvl2pPr>
              <a:spcBef>
                <a:spcPts val="750"/>
              </a:spcBef>
              <a:spcAft>
                <a:spcPts val="1125"/>
              </a:spcAft>
              <a:defRPr baseline="0">
                <a:latin typeface="맑은 고딕" panose="020B0503020000020004" pitchFamily="50" charset="-127"/>
              </a:defRPr>
            </a:lvl2pPr>
            <a:lvl3pPr>
              <a:spcBef>
                <a:spcPts val="750"/>
              </a:spcBef>
              <a:spcAft>
                <a:spcPts val="1125"/>
              </a:spcAft>
              <a:defRPr baseline="0">
                <a:latin typeface="맑은 고딕" panose="020B0503020000020004" pitchFamily="50" charset="-127"/>
              </a:defRPr>
            </a:lvl3pPr>
            <a:lvl4pPr>
              <a:spcBef>
                <a:spcPts val="750"/>
              </a:spcBef>
              <a:spcAft>
                <a:spcPts val="1125"/>
              </a:spcAft>
              <a:defRPr baseline="0">
                <a:latin typeface="맑은 고딕" panose="020B0503020000020004" pitchFamily="50" charset="-127"/>
              </a:defRPr>
            </a:lvl4pPr>
            <a:lvl5pPr>
              <a:spcBef>
                <a:spcPts val="750"/>
              </a:spcBef>
              <a:spcAft>
                <a:spcPts val="1125"/>
              </a:spcAft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740156"/>
          </a:xfrm>
        </p:spPr>
        <p:txBody>
          <a:bodyPr rtlCol="0" anchor="t">
            <a:normAutofit/>
          </a:bodyPr>
          <a:lstStyle>
            <a:lvl1pPr>
              <a:defRPr sz="255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35896" y="1890876"/>
            <a:ext cx="8272211" cy="4084474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D8799F1F-1E5B-4787-9E39-59AB10BE6CE1}" type="datetime1">
              <a:rPr lang="ko-KR" altLang="en-US" noProof="1" smtClean="0"/>
              <a:t>2021-03-10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3" name="직사각형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1" y="806538"/>
            <a:ext cx="3402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rtlCol="0" anchor="ctr"/>
          <a:lstStyle/>
          <a:p>
            <a:pPr algn="ctr" defTabSz="309563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2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및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143375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67696" y="1890876"/>
            <a:ext cx="4040411" cy="4084474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0CD34078-65AF-4DDF-BAED-CDDFD76B6D6C}" type="datetime1">
              <a:rPr lang="ko-KR" altLang="en-US" noProof="1" smtClean="0"/>
              <a:t>2021-03-10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67696" y="702156"/>
            <a:ext cx="4040411" cy="740156"/>
          </a:xfrm>
        </p:spPr>
        <p:txBody>
          <a:bodyPr rtlCol="0" anchor="t">
            <a:normAutofit/>
          </a:bodyPr>
          <a:lstStyle>
            <a:lvl1pPr>
              <a:defRPr sz="255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9" name="직사각형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3714307" y="806541"/>
            <a:ext cx="762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rtlCol="0" anchor="ctr"/>
          <a:lstStyle/>
          <a:p>
            <a:pPr algn="ctr" defTabSz="309563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2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35895" y="5141977"/>
            <a:ext cx="8272211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5896" y="2393953"/>
            <a:ext cx="8272211" cy="2147467"/>
          </a:xfrm>
        </p:spPr>
        <p:txBody>
          <a:bodyPr rtlCol="0" anchor="b">
            <a:normAutofit/>
          </a:bodyPr>
          <a:lstStyle>
            <a:lvl1pPr algn="l">
              <a:defRPr sz="2700" b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35896" y="4541417"/>
            <a:ext cx="8272211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35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A90A6F87-775F-4819-9DA7-64563B138647}" type="datetime1">
              <a:rPr lang="ko-KR" altLang="en-US" noProof="1" smtClean="0"/>
              <a:t>2021-03-10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81946" y="5552032"/>
            <a:ext cx="762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rtlCol="0" anchor="ctr"/>
          <a:lstStyle/>
          <a:p>
            <a:pPr algn="ctr" defTabSz="309563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2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35896" y="1956391"/>
            <a:ext cx="2897412" cy="4467523"/>
          </a:xfrm>
        </p:spPr>
        <p:txBody>
          <a:bodyPr rtlCol="0" anchor="t">
            <a:normAutofit/>
          </a:bodyPr>
          <a:lstStyle>
            <a:lvl1pPr>
              <a:defRPr sz="1200" baseline="0">
                <a:latin typeface="맑은 고딕" panose="020B0503020000020004" pitchFamily="50" charset="-127"/>
              </a:defRPr>
            </a:lvl1pPr>
            <a:lvl2pPr>
              <a:defRPr sz="1050" baseline="0">
                <a:latin typeface="맑은 고딕" panose="020B0503020000020004" pitchFamily="50" charset="-127"/>
              </a:defRPr>
            </a:lvl2pPr>
            <a:lvl3pPr>
              <a:defRPr sz="900" baseline="0">
                <a:latin typeface="맑은 고딕" panose="020B0503020000020004" pitchFamily="50" charset="-127"/>
              </a:defRPr>
            </a:lvl3pPr>
            <a:lvl4pPr>
              <a:defRPr sz="825" baseline="0">
                <a:latin typeface="맑은 고딕" panose="020B0503020000020004" pitchFamily="50" charset="-127"/>
              </a:defRPr>
            </a:lvl4pPr>
            <a:lvl5pPr>
              <a:defRPr sz="825"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3520200" y="1956391"/>
            <a:ext cx="5187908" cy="4467523"/>
          </a:xfrm>
        </p:spPr>
        <p:txBody>
          <a:bodyPr rtlCol="0" anchor="t">
            <a:norm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D22E1B68-AB20-4D02-B395-5FF1B56D39DB}" type="datetime1">
              <a:rPr lang="ko-KR" altLang="en-US" noProof="1" smtClean="0"/>
              <a:t>2021-03-10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740156"/>
          </a:xfrm>
        </p:spPr>
        <p:txBody>
          <a:bodyPr rtlCol="0" anchor="t">
            <a:normAutofit/>
          </a:bodyPr>
          <a:lstStyle>
            <a:lvl1pPr>
              <a:defRPr sz="255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9" name="직사각형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1" y="806538"/>
            <a:ext cx="3402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rtlCol="0" anchor="ctr"/>
          <a:lstStyle/>
          <a:p>
            <a:pPr algn="ctr" defTabSz="309563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2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35895" y="2847885"/>
            <a:ext cx="3568112" cy="557784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100" b="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35897" y="3523049"/>
            <a:ext cx="3568109" cy="2131499"/>
          </a:xfrm>
        </p:spPr>
        <p:txBody>
          <a:bodyPr rtlCol="0" anchor="t">
            <a:normAutofit/>
          </a:bodyPr>
          <a:lstStyle>
            <a:lvl1pPr algn="ctr">
              <a:defRPr baseline="0">
                <a:latin typeface="맑은 고딕" panose="020B0503020000020004" pitchFamily="50" charset="-127"/>
              </a:defRPr>
            </a:lvl1pPr>
            <a:lvl2pPr algn="ctr">
              <a:defRPr baseline="0">
                <a:latin typeface="맑은 고딕" panose="020B0503020000020004" pitchFamily="50" charset="-127"/>
              </a:defRPr>
            </a:lvl2pPr>
            <a:lvl3pPr algn="ctr">
              <a:defRPr baseline="0">
                <a:latin typeface="맑은 고딕" panose="020B0503020000020004" pitchFamily="50" charset="-127"/>
              </a:defRPr>
            </a:lvl3pPr>
            <a:lvl4pPr algn="ctr">
              <a:defRPr baseline="0">
                <a:latin typeface="맑은 고딕" panose="020B0503020000020004" pitchFamily="50" charset="-127"/>
              </a:defRPr>
            </a:lvl4pPr>
            <a:lvl5pPr algn="ctr"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953003" y="2847889"/>
            <a:ext cx="3568112" cy="553373"/>
          </a:xfrm>
        </p:spPr>
        <p:txBody>
          <a:bodyPr rtlCol="0" anchor="ctr">
            <a:noAutofit/>
          </a:bodyPr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100" b="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953002" y="3523049"/>
            <a:ext cx="3568113" cy="2131499"/>
          </a:xfrm>
        </p:spPr>
        <p:txBody>
          <a:bodyPr rtlCol="0" anchor="t">
            <a:normAutofit/>
          </a:bodyPr>
          <a:lstStyle>
            <a:lvl1pPr algn="ctr">
              <a:defRPr baseline="0">
                <a:latin typeface="맑은 고딕" panose="020B0503020000020004" pitchFamily="50" charset="-127"/>
              </a:defRPr>
            </a:lvl1pPr>
            <a:lvl2pPr algn="ctr">
              <a:defRPr baseline="0">
                <a:latin typeface="맑은 고딕" panose="020B0503020000020004" pitchFamily="50" charset="-127"/>
              </a:defRPr>
            </a:lvl2pPr>
            <a:lvl3pPr algn="ctr">
              <a:defRPr baseline="0">
                <a:latin typeface="맑은 고딕" panose="020B0503020000020004" pitchFamily="50" charset="-127"/>
              </a:defRPr>
            </a:lvl3pPr>
            <a:lvl4pPr algn="ctr">
              <a:defRPr baseline="0">
                <a:latin typeface="맑은 고딕" panose="020B0503020000020004" pitchFamily="50" charset="-127"/>
              </a:defRPr>
            </a:lvl4pPr>
            <a:lvl5pPr algn="ctr"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F9853BE-2CBF-488C-9FAD-B464438DC7A8}" type="datetime1">
              <a:rPr lang="ko-KR" altLang="en-US" noProof="1" smtClean="0"/>
              <a:t>2021-03-10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740156"/>
          </a:xfrm>
        </p:spPr>
        <p:txBody>
          <a:bodyPr rtlCol="0" anchor="t">
            <a:normAutofit/>
          </a:bodyPr>
          <a:lstStyle>
            <a:lvl1pPr>
              <a:defRPr sz="255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1" y="806538"/>
            <a:ext cx="3402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rtlCol="0" anchor="ctr"/>
          <a:lstStyle/>
          <a:p>
            <a:pPr algn="ctr" defTabSz="309563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2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4097503" y="2250891"/>
            <a:ext cx="762001" cy="3839220"/>
            <a:chOff x="5510085" y="2250891"/>
            <a:chExt cx="1016001" cy="3839220"/>
          </a:xfrm>
        </p:grpSpPr>
        <p:cxnSp>
          <p:nvCxnSpPr>
            <p:cNvPr id="14" name="직선 연결선(S)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rtlCol="0" anchor="ctr"/>
            <a:lstStyle/>
            <a:p>
              <a:pPr algn="ctr" defTabSz="309563" rtl="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ko-KR" sz="1200" kern="0" baseline="0" noProof="1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6B3855D1-0856-4EC4-B913-6B50D1136DE1}" type="datetime1">
              <a:rPr lang="ko-KR" altLang="en-US" noProof="1" smtClean="0"/>
              <a:t>2021-03-10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740156"/>
          </a:xfrm>
        </p:spPr>
        <p:txBody>
          <a:bodyPr rtlCol="0" anchor="t">
            <a:normAutofit/>
          </a:bodyPr>
          <a:lstStyle>
            <a:lvl1pPr>
              <a:defRPr sz="255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1" y="806538"/>
            <a:ext cx="3402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rtlCol="0" anchor="ctr"/>
          <a:lstStyle/>
          <a:p>
            <a:pPr algn="ctr" defTabSz="309563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2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1E10F472-AFF4-4B6C-8D42-B0F5CB3A72A1}" type="datetime1">
              <a:rPr lang="ko-KR" altLang="en-US" noProof="1" smtClean="0"/>
              <a:t>2021-03-10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좁은 내용 대형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199" y="0"/>
            <a:ext cx="52578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AA2445FE-AE86-46B0-899D-AF4999A36CD1}" type="datetime1">
              <a:rPr lang="ko-KR" altLang="en-US" noProof="1" smtClean="0"/>
              <a:t>2021-03-10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3505201" y="2239398"/>
            <a:ext cx="762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rtlCol="0" anchor="ctr"/>
          <a:lstStyle/>
          <a:p>
            <a:pPr algn="ctr" defTabSz="309563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2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435895" y="875830"/>
            <a:ext cx="1905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24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5896" y="2720639"/>
            <a:ext cx="2897412" cy="3634317"/>
          </a:xfrm>
        </p:spPr>
        <p:txBody>
          <a:bodyPr rtlCol="0" anchor="t">
            <a:normAutofit/>
          </a:bodyPr>
          <a:lstStyle>
            <a:lvl1pPr>
              <a:defRPr sz="1200" baseline="0">
                <a:latin typeface="맑은 고딕" panose="020B0503020000020004" pitchFamily="50" charset="-127"/>
              </a:defRPr>
            </a:lvl1pPr>
            <a:lvl2pPr>
              <a:defRPr sz="1050" baseline="0">
                <a:latin typeface="맑은 고딕" panose="020B0503020000020004" pitchFamily="50" charset="-127"/>
              </a:defRPr>
            </a:lvl2pPr>
            <a:lvl3pPr>
              <a:defRPr sz="900" baseline="0">
                <a:latin typeface="맑은 고딕" panose="020B0503020000020004" pitchFamily="50" charset="-127"/>
              </a:defRPr>
            </a:lvl3pPr>
            <a:lvl4pPr>
              <a:defRPr sz="825" baseline="0">
                <a:latin typeface="맑은 고딕" panose="020B0503020000020004" pitchFamily="50" charset="-127"/>
              </a:defRPr>
            </a:lvl4pPr>
            <a:lvl5pPr>
              <a:defRPr sz="825"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5894" y="1304660"/>
            <a:ext cx="2897412" cy="1415976"/>
          </a:xfrm>
        </p:spPr>
        <p:txBody>
          <a:bodyPr rtlCol="0" anchor="t">
            <a:normAutofit/>
          </a:bodyPr>
          <a:lstStyle>
            <a:lvl1pPr>
              <a:defRPr sz="255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35894" y="2336005"/>
            <a:ext cx="8272212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704465" y="6423917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66E767D-CD63-40DE-A44F-B54E1E791B5C}" type="datetime1">
              <a:rPr lang="ko-KR" altLang="en-US" noProof="1" smtClean="0"/>
              <a:t>2021-03-10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35895" y="6423917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18726" y="6423917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hdr="0" ftr="0" dt="0"/>
  <p:txStyles>
    <p:titleStyle>
      <a:lvl1pPr algn="l" defTabSz="342900" rtl="0" eaLnBrk="1" latinLnBrk="1" hangingPunct="1">
        <a:spcBef>
          <a:spcPct val="0"/>
        </a:spcBef>
        <a:buNone/>
        <a:defRPr sz="2100" b="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9500" indent="-22950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50" kern="120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725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2pPr>
      <a:lvl3pPr marL="675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3pPr>
      <a:lvl4pPr marL="9315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4pPr>
      <a:lvl5pPr marL="12015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5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산호, 대형, 거리, 파란색이(가) 표시된 사진&#10;&#10;자동 생성된 설명">
            <a:extLst>
              <a:ext uri="{FF2B5EF4-FFF2-40B4-BE49-F238E27FC236}">
                <a16:creationId xmlns:a16="http://schemas.microsoft.com/office/drawing/2014/main" id="{B42E9E68-420B-4B9C-AEAD-7A289EC6D6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613"/>
          <a:stretch/>
        </p:blipFill>
        <p:spPr>
          <a:xfrm>
            <a:off x="-13525" y="0"/>
            <a:ext cx="9144000" cy="429159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DC1988-D3E8-433D-B7EE-103CC96BAA17}"/>
              </a:ext>
            </a:extLst>
          </p:cNvPr>
          <p:cNvSpPr/>
          <p:nvPr/>
        </p:nvSpPr>
        <p:spPr>
          <a:xfrm>
            <a:off x="-13525" y="0"/>
            <a:ext cx="9144000" cy="4291593"/>
          </a:xfrm>
          <a:prstGeom prst="rect">
            <a:avLst/>
          </a:prstGeom>
          <a:solidFill>
            <a:srgbClr val="002060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5D9E810-76EB-4573-A031-E43363B1062D}"/>
              </a:ext>
            </a:extLst>
          </p:cNvPr>
          <p:cNvSpPr txBox="1">
            <a:spLocks/>
          </p:cNvSpPr>
          <p:nvPr/>
        </p:nvSpPr>
        <p:spPr>
          <a:xfrm>
            <a:off x="459217" y="3185333"/>
            <a:ext cx="8245162" cy="110626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2800" b="0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750" b="1" noProof="1">
                <a:solidFill>
                  <a:schemeClr val="bg1"/>
                </a:solidFill>
              </a:rPr>
              <a:t>ARIchitecture</a:t>
            </a:r>
            <a:endParaRPr lang="ko-KR" altLang="en-US" sz="3750" b="1" noProof="1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1A42BF-870A-4D0F-BB82-5288BDFD8D5C}"/>
              </a:ext>
            </a:extLst>
          </p:cNvPr>
          <p:cNvSpPr/>
          <p:nvPr/>
        </p:nvSpPr>
        <p:spPr>
          <a:xfrm>
            <a:off x="214386" y="3208722"/>
            <a:ext cx="4017034" cy="47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9500302C-4552-41A9-96E2-CDCD34367D94}"/>
              </a:ext>
            </a:extLst>
          </p:cNvPr>
          <p:cNvSpPr txBox="1">
            <a:spLocks/>
          </p:cNvSpPr>
          <p:nvPr/>
        </p:nvSpPr>
        <p:spPr>
          <a:xfrm>
            <a:off x="459219" y="5644166"/>
            <a:ext cx="8245160" cy="75547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5pPr>
          </a:lstStyle>
          <a:p>
            <a:pPr marL="0" indent="0" algn="r">
              <a:buNone/>
            </a:pPr>
            <a:r>
              <a:rPr lang="ko-KR" altLang="en-US" sz="1350" b="1" noProof="1">
                <a:solidFill>
                  <a:schemeClr val="tx1"/>
                </a:solidFill>
              </a:rPr>
              <a:t>김효일</a:t>
            </a:r>
            <a:r>
              <a:rPr lang="en-US" altLang="ko-KR" sz="1350" b="1" noProof="1">
                <a:solidFill>
                  <a:schemeClr val="tx1"/>
                </a:solidFill>
              </a:rPr>
              <a:t>, </a:t>
            </a:r>
            <a:r>
              <a:rPr lang="ko-KR" altLang="en-US" sz="1350" b="1" noProof="1">
                <a:solidFill>
                  <a:schemeClr val="tx1"/>
                </a:solidFill>
              </a:rPr>
              <a:t>서왕규</a:t>
            </a:r>
            <a:endParaRPr lang="en-US" altLang="ko-KR" sz="135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79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9E9DA1-48F6-4205-A16D-5523CD3FF668}"/>
              </a:ext>
            </a:extLst>
          </p:cNvPr>
          <p:cNvSpPr/>
          <p:nvPr/>
        </p:nvSpPr>
        <p:spPr>
          <a:xfrm>
            <a:off x="306235" y="902934"/>
            <a:ext cx="5038916" cy="37731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5F7F62-8AE7-4AAB-9336-5230D33E8C74}"/>
              </a:ext>
            </a:extLst>
          </p:cNvPr>
          <p:cNvSpPr/>
          <p:nvPr/>
        </p:nvSpPr>
        <p:spPr>
          <a:xfrm>
            <a:off x="0" y="0"/>
            <a:ext cx="9144000" cy="6006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F817FE26-7B62-4AAE-A0FE-28509A4262ED}"/>
              </a:ext>
            </a:extLst>
          </p:cNvPr>
          <p:cNvSpPr txBox="1">
            <a:spLocks/>
          </p:cNvSpPr>
          <p:nvPr/>
        </p:nvSpPr>
        <p:spPr>
          <a:xfrm>
            <a:off x="315310" y="217752"/>
            <a:ext cx="4622450" cy="378279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5pPr>
          </a:lstStyle>
          <a:p>
            <a:pPr marL="0" indent="0">
              <a:buNone/>
            </a:pPr>
            <a:r>
              <a:rPr lang="en-US" altLang="ko-KR" sz="1500" b="1" noProof="1">
                <a:solidFill>
                  <a:schemeClr val="bg1"/>
                </a:solidFill>
              </a:rPr>
              <a:t>01. Architecture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E4622BAC-F647-4BA6-9DBA-7FB0C9B0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ko-KR" noProof="1" smtClean="0"/>
              <a:pPr/>
              <a:t>10</a:t>
            </a:fld>
            <a:endParaRPr lang="ko-KR" altLang="en-US" noProof="1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C99F14F9-95ED-4441-83FD-495788218618}"/>
              </a:ext>
            </a:extLst>
          </p:cNvPr>
          <p:cNvSpPr txBox="1">
            <a:spLocks/>
          </p:cNvSpPr>
          <p:nvPr/>
        </p:nvSpPr>
        <p:spPr>
          <a:xfrm>
            <a:off x="1440978" y="4445620"/>
            <a:ext cx="2725992" cy="188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9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Fig 1. Node database Relational model</a:t>
            </a:r>
            <a:endParaRPr lang="en-US" altLang="ko-KR" sz="9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9DE18B-BE5B-4B81-BB2F-23ADAEDF20F7}"/>
              </a:ext>
            </a:extLst>
          </p:cNvPr>
          <p:cNvSpPr txBox="1"/>
          <p:nvPr/>
        </p:nvSpPr>
        <p:spPr>
          <a:xfrm>
            <a:off x="5440122" y="902934"/>
            <a:ext cx="3540327" cy="3103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"/>
            </a:pP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Ipv4band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countrycode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국가별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대역 정보를 저장한다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신고 거부 규칙을 생성하기 위해 존재한다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20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"/>
            </a:pP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Keyword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신고자가 불법 유통 경로를 탐색했던 키워드를 저장한다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20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"/>
            </a:pP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Copyright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자신이 등록한 저작물을 저장한다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20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"/>
            </a:pP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Seed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보상한 신고내역을 중앙서버에서 받아온 뒤 저장한다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20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"/>
            </a:pPr>
            <a:r>
              <a:rPr lang="en-US" altLang="ko-KR" sz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Seed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웹 </a:t>
            </a:r>
            <a:r>
              <a:rPr lang="ko-KR" altLang="ko-KR" sz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크롤러가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탐색한 불법 저작물을 저장한다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20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1DCA9C-946A-44FD-AEB1-98A1E916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74" y="1100704"/>
            <a:ext cx="4810400" cy="334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63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53CC012-09EF-42C5-9D50-0EAE175C2674}"/>
              </a:ext>
            </a:extLst>
          </p:cNvPr>
          <p:cNvSpPr txBox="1">
            <a:spLocks/>
          </p:cNvSpPr>
          <p:nvPr/>
        </p:nvSpPr>
        <p:spPr>
          <a:xfrm>
            <a:off x="3011213" y="2243134"/>
            <a:ext cx="3121572" cy="56155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5pPr>
          </a:lstStyle>
          <a:p>
            <a:pPr marL="0" indent="0" algn="ctr">
              <a:buNone/>
            </a:pPr>
            <a:r>
              <a:rPr lang="en-US" altLang="ko-KR" sz="3000" b="1" noProof="1">
                <a:solidFill>
                  <a:srgbClr val="002060"/>
                </a:solidFill>
              </a:rPr>
              <a:t>CONTENTS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A105E5A4-C997-4999-81DD-ED7F2DFB8624}"/>
              </a:ext>
            </a:extLst>
          </p:cNvPr>
          <p:cNvSpPr txBox="1">
            <a:spLocks/>
          </p:cNvSpPr>
          <p:nvPr/>
        </p:nvSpPr>
        <p:spPr>
          <a:xfrm>
            <a:off x="3227102" y="3091470"/>
            <a:ext cx="2689793" cy="1365593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5pPr>
          </a:lstStyle>
          <a:p>
            <a:pPr marL="342900" indent="-342900">
              <a:buClrTx/>
              <a:buAutoNum type="arabicPeriod"/>
            </a:pPr>
            <a:r>
              <a:rPr lang="en-US" altLang="ko-KR" sz="1500" noProof="1">
                <a:solidFill>
                  <a:schemeClr val="tx1"/>
                </a:solidFill>
              </a:rPr>
              <a:t>Architecture</a:t>
            </a:r>
          </a:p>
          <a:p>
            <a:pPr marL="342900" indent="-342900">
              <a:buClrTx/>
              <a:buAutoNum type="arabicPeriod"/>
            </a:pPr>
            <a:r>
              <a:rPr lang="en-US" altLang="ko-KR" sz="1500" noProof="1">
                <a:solidFill>
                  <a:schemeClr val="tx1"/>
                </a:solidFill>
              </a:rPr>
              <a:t>Client-Server</a:t>
            </a:r>
          </a:p>
          <a:p>
            <a:pPr marL="342900" indent="-342900">
              <a:buClrTx/>
              <a:buAutoNum type="arabicPeriod"/>
            </a:pPr>
            <a:r>
              <a:rPr lang="en-US" altLang="ko-KR" sz="1500" noProof="1">
                <a:solidFill>
                  <a:schemeClr val="tx1"/>
                </a:solidFill>
              </a:rPr>
              <a:t>Node</a:t>
            </a:r>
          </a:p>
          <a:p>
            <a:pPr marL="342900" indent="-342900">
              <a:buClrTx/>
              <a:buAutoNum type="arabicPeriod"/>
            </a:pPr>
            <a:r>
              <a:rPr lang="en-US" altLang="ko-KR" sz="1500" noProof="1">
                <a:solidFill>
                  <a:schemeClr val="tx1"/>
                </a:solidFill>
              </a:rPr>
              <a:t>Server-Node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34EFCC-133C-4DB2-B737-947780419DA5}"/>
              </a:ext>
            </a:extLst>
          </p:cNvPr>
          <p:cNvCxnSpPr>
            <a:cxnSpLocks/>
          </p:cNvCxnSpPr>
          <p:nvPr/>
        </p:nvCxnSpPr>
        <p:spPr>
          <a:xfrm>
            <a:off x="2864596" y="2114156"/>
            <a:ext cx="341481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B98AA1-F6E4-446F-8FE8-934D98CA8772}"/>
              </a:ext>
            </a:extLst>
          </p:cNvPr>
          <p:cNvCxnSpPr>
            <a:cxnSpLocks/>
          </p:cNvCxnSpPr>
          <p:nvPr/>
        </p:nvCxnSpPr>
        <p:spPr>
          <a:xfrm>
            <a:off x="2864596" y="4743845"/>
            <a:ext cx="341481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70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35F7F62-8AE7-4AAB-9336-5230D33E8C74}"/>
              </a:ext>
            </a:extLst>
          </p:cNvPr>
          <p:cNvSpPr/>
          <p:nvPr/>
        </p:nvSpPr>
        <p:spPr>
          <a:xfrm>
            <a:off x="0" y="0"/>
            <a:ext cx="9144000" cy="6006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F817FE26-7B62-4AAE-A0FE-28509A4262ED}"/>
              </a:ext>
            </a:extLst>
          </p:cNvPr>
          <p:cNvSpPr txBox="1">
            <a:spLocks/>
          </p:cNvSpPr>
          <p:nvPr/>
        </p:nvSpPr>
        <p:spPr>
          <a:xfrm>
            <a:off x="315310" y="217752"/>
            <a:ext cx="4622450" cy="378279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5pPr>
          </a:lstStyle>
          <a:p>
            <a:pPr marL="0" indent="0">
              <a:buNone/>
            </a:pPr>
            <a:r>
              <a:rPr lang="en-US" altLang="ko-KR" sz="1500" b="1" noProof="1">
                <a:solidFill>
                  <a:schemeClr val="bg1"/>
                </a:solidFill>
              </a:rPr>
              <a:t>01. Architecture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E4622BAC-F647-4BA6-9DBA-7FB0C9B0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ko-KR" noProof="1" smtClean="0"/>
              <a:pPr/>
              <a:t>3</a:t>
            </a:fld>
            <a:endParaRPr lang="ko-KR" altLang="en-US" noProof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C1432E-87BC-4B8C-9251-F386F0907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91" y="813783"/>
            <a:ext cx="7990490" cy="576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90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9E9DA1-48F6-4205-A16D-5523CD3FF668}"/>
              </a:ext>
            </a:extLst>
          </p:cNvPr>
          <p:cNvSpPr/>
          <p:nvPr/>
        </p:nvSpPr>
        <p:spPr>
          <a:xfrm>
            <a:off x="344868" y="1032578"/>
            <a:ext cx="5884947" cy="27611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BB9554-0686-4120-8299-6BCE635045C6}"/>
              </a:ext>
            </a:extLst>
          </p:cNvPr>
          <p:cNvSpPr/>
          <p:nvPr/>
        </p:nvSpPr>
        <p:spPr>
          <a:xfrm>
            <a:off x="344868" y="3887948"/>
            <a:ext cx="8486719" cy="27523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5F7F62-8AE7-4AAB-9336-5230D33E8C74}"/>
              </a:ext>
            </a:extLst>
          </p:cNvPr>
          <p:cNvSpPr/>
          <p:nvPr/>
        </p:nvSpPr>
        <p:spPr>
          <a:xfrm>
            <a:off x="0" y="0"/>
            <a:ext cx="9144000" cy="6006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F817FE26-7B62-4AAE-A0FE-28509A4262ED}"/>
              </a:ext>
            </a:extLst>
          </p:cNvPr>
          <p:cNvSpPr txBox="1">
            <a:spLocks/>
          </p:cNvSpPr>
          <p:nvPr/>
        </p:nvSpPr>
        <p:spPr>
          <a:xfrm>
            <a:off x="315310" y="217752"/>
            <a:ext cx="4622450" cy="378279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5pPr>
          </a:lstStyle>
          <a:p>
            <a:pPr marL="0" indent="0">
              <a:buNone/>
            </a:pPr>
            <a:r>
              <a:rPr lang="en-US" altLang="ko-KR" sz="1500" b="1" noProof="1">
                <a:solidFill>
                  <a:schemeClr val="bg1"/>
                </a:solidFill>
              </a:rPr>
              <a:t>01. Architecture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E4622BAC-F647-4BA6-9DBA-7FB0C9B0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ko-KR" noProof="1" smtClean="0"/>
              <a:pPr/>
              <a:t>4</a:t>
            </a:fld>
            <a:endParaRPr lang="ko-KR" altLang="en-US" noProof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36A12D-79E1-469D-B792-C8F63D7E5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17" y="1125739"/>
            <a:ext cx="5645734" cy="2528292"/>
          </a:xfrm>
          <a:prstGeom prst="rect">
            <a:avLst/>
          </a:prstGeom>
        </p:spPr>
      </p:pic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E3345D2C-43B1-4270-BF20-E34A565189F2}"/>
              </a:ext>
            </a:extLst>
          </p:cNvPr>
          <p:cNvSpPr txBox="1">
            <a:spLocks/>
          </p:cNvSpPr>
          <p:nvPr/>
        </p:nvSpPr>
        <p:spPr>
          <a:xfrm>
            <a:off x="328640" y="3886935"/>
            <a:ext cx="8486719" cy="2753313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5pPr>
          </a:lstStyle>
          <a:p>
            <a:pPr marL="342900" lvl="0" indent="-34290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"/>
            </a:pPr>
            <a:r>
              <a:rPr lang="ko-KR" altLang="ko-KR" sz="1400" dirty="0">
                <a:solidFill>
                  <a:srgbClr val="000000"/>
                </a:solidFill>
                <a:effectLst/>
              </a:rPr>
              <a:t>사용자 웹 서버는 </a:t>
            </a:r>
            <a:r>
              <a:rPr lang="en-US" altLang="ko-KR" sz="1400" dirty="0">
                <a:solidFill>
                  <a:srgbClr val="000000"/>
                </a:solidFill>
                <a:effectLst/>
              </a:rPr>
              <a:t>React </a:t>
            </a:r>
            <a:r>
              <a:rPr lang="ko-KR" altLang="ko-KR" sz="1400" dirty="0">
                <a:solidFill>
                  <a:srgbClr val="000000"/>
                </a:solidFill>
                <a:effectLst/>
              </a:rPr>
              <a:t>프레임워크로 구현</a:t>
            </a:r>
            <a:endParaRPr lang="ko-KR" altLang="ko-KR" sz="1400" dirty="0">
              <a:effectLst/>
            </a:endParaRPr>
          </a:p>
          <a:p>
            <a:pPr marL="342900" lvl="0" indent="-34290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"/>
            </a:pPr>
            <a:r>
              <a:rPr lang="ko-KR" altLang="en-US" sz="1400" dirty="0">
                <a:solidFill>
                  <a:srgbClr val="000000"/>
                </a:solidFill>
                <a:effectLst/>
              </a:rPr>
              <a:t>캐시 서버는 </a:t>
            </a:r>
            <a:r>
              <a:rPr lang="en-US" altLang="ko-KR" sz="1400" dirty="0">
                <a:solidFill>
                  <a:srgbClr val="000000"/>
                </a:solidFill>
                <a:effectLst/>
              </a:rPr>
              <a:t>RDBMS</a:t>
            </a:r>
            <a:r>
              <a:rPr lang="ko-KR" altLang="ko-KR" sz="1400" dirty="0">
                <a:solidFill>
                  <a:srgbClr val="000000"/>
                </a:solidFill>
                <a:effectLst/>
              </a:rPr>
              <a:t>와 </a:t>
            </a:r>
            <a:r>
              <a:rPr lang="en-US" altLang="ko-KR" sz="1400" dirty="0" err="1">
                <a:solidFill>
                  <a:srgbClr val="000000"/>
                </a:solidFill>
                <a:effectLst/>
              </a:rPr>
              <a:t>Express</a:t>
            </a:r>
            <a:r>
              <a:rPr lang="en-US" altLang="ko-KR" sz="1400" dirty="0" err="1">
                <a:solidFill>
                  <a:srgbClr val="000000"/>
                </a:solidFill>
              </a:rPr>
              <a:t>J</a:t>
            </a:r>
            <a:r>
              <a:rPr lang="en-US" altLang="ko-KR" sz="1400" dirty="0" err="1">
                <a:solidFill>
                  <a:srgbClr val="000000"/>
                </a:solidFill>
                <a:effectLst/>
              </a:rPr>
              <a:t>s</a:t>
            </a:r>
            <a:r>
              <a:rPr lang="en-US" altLang="ko-KR" sz="1400" dirty="0">
                <a:solidFill>
                  <a:srgbClr val="000000"/>
                </a:solidFill>
                <a:effectLst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effectLst/>
              </a:rPr>
              <a:t>프레임워크를 통해 구현된 서버프로세스</a:t>
            </a:r>
            <a:r>
              <a:rPr lang="ko-KR" altLang="en-US" sz="1400" dirty="0">
                <a:solidFill>
                  <a:srgbClr val="000000"/>
                </a:solidFill>
                <a:effectLst/>
              </a:rPr>
              <a:t>를 통해 사용자의 웹 </a:t>
            </a:r>
            <a:r>
              <a:rPr lang="ko-KR" altLang="en-US" sz="1400" dirty="0">
                <a:solidFill>
                  <a:srgbClr val="000000"/>
                </a:solidFill>
              </a:rPr>
              <a:t>브라우저에 자원을 전송</a:t>
            </a:r>
            <a:endParaRPr lang="en-US" altLang="ko-KR" sz="1400" dirty="0">
              <a:solidFill>
                <a:srgbClr val="000000"/>
              </a:solidFill>
            </a:endParaRPr>
          </a:p>
          <a:p>
            <a:pPr marL="342900" lvl="0" indent="-34290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"/>
            </a:pPr>
            <a:r>
              <a:rPr lang="ko-KR" altLang="en-US" sz="1400" dirty="0">
                <a:solidFill>
                  <a:srgbClr val="000000"/>
                </a:solidFill>
              </a:rPr>
              <a:t>캐시 서버는 블록체인의 정보를 동기화하며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</a:rPr>
              <a:t>재실행시 분산원장의 데이터의 복원을 수행</a:t>
            </a:r>
            <a:endParaRPr lang="en-US" altLang="ko-KR" sz="1400" dirty="0">
              <a:solidFill>
                <a:srgbClr val="000000"/>
              </a:solidFill>
            </a:endParaRPr>
          </a:p>
          <a:p>
            <a:pPr marL="342900" lvl="0" indent="-34290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"/>
            </a:pPr>
            <a:r>
              <a:rPr lang="ko-KR" altLang="en-US" sz="1400" dirty="0">
                <a:solidFill>
                  <a:srgbClr val="000000"/>
                </a:solidFill>
              </a:rPr>
              <a:t>사용자는 블록체인에 신고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</a:rPr>
              <a:t>검증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</a:rPr>
              <a:t>등록의 계약을 실행</a:t>
            </a:r>
            <a:endParaRPr lang="en-US" altLang="ko-KR" sz="1400" dirty="0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B2A6A188-519C-4AB3-A450-5996D3A15166}"/>
              </a:ext>
            </a:extLst>
          </p:cNvPr>
          <p:cNvSpPr txBox="1">
            <a:spLocks/>
          </p:cNvSpPr>
          <p:nvPr/>
        </p:nvSpPr>
        <p:spPr>
          <a:xfrm>
            <a:off x="2309969" y="3605733"/>
            <a:ext cx="1947630" cy="188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9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Fig 1. Client-Server</a:t>
            </a:r>
            <a:endParaRPr lang="en-US" altLang="ko-KR" sz="9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9E9DA1-48F6-4205-A16D-5523CD3FF668}"/>
              </a:ext>
            </a:extLst>
          </p:cNvPr>
          <p:cNvSpPr/>
          <p:nvPr/>
        </p:nvSpPr>
        <p:spPr>
          <a:xfrm>
            <a:off x="344868" y="1073210"/>
            <a:ext cx="5884947" cy="27611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BB9554-0686-4120-8299-6BCE635045C6}"/>
              </a:ext>
            </a:extLst>
          </p:cNvPr>
          <p:cNvSpPr/>
          <p:nvPr/>
        </p:nvSpPr>
        <p:spPr>
          <a:xfrm>
            <a:off x="344868" y="4036741"/>
            <a:ext cx="8486719" cy="21848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5F7F62-8AE7-4AAB-9336-5230D33E8C74}"/>
              </a:ext>
            </a:extLst>
          </p:cNvPr>
          <p:cNvSpPr/>
          <p:nvPr/>
        </p:nvSpPr>
        <p:spPr>
          <a:xfrm>
            <a:off x="0" y="0"/>
            <a:ext cx="9144000" cy="6006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F817FE26-7B62-4AAE-A0FE-28509A4262ED}"/>
              </a:ext>
            </a:extLst>
          </p:cNvPr>
          <p:cNvSpPr txBox="1">
            <a:spLocks/>
          </p:cNvSpPr>
          <p:nvPr/>
        </p:nvSpPr>
        <p:spPr>
          <a:xfrm>
            <a:off x="315310" y="217752"/>
            <a:ext cx="4622450" cy="378279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5pPr>
          </a:lstStyle>
          <a:p>
            <a:pPr marL="0" indent="0">
              <a:buNone/>
            </a:pPr>
            <a:r>
              <a:rPr lang="en-US" altLang="ko-KR" sz="1500" b="1" noProof="1">
                <a:solidFill>
                  <a:schemeClr val="bg1"/>
                </a:solidFill>
              </a:rPr>
              <a:t>01. Architecture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E4622BAC-F647-4BA6-9DBA-7FB0C9B0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ko-KR" noProof="1" smtClean="0"/>
              <a:pPr/>
              <a:t>5</a:t>
            </a:fld>
            <a:endParaRPr lang="ko-KR" altLang="en-US" noProof="1"/>
          </a:p>
        </p:txBody>
      </p:sp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E3345D2C-43B1-4270-BF20-E34A565189F2}"/>
              </a:ext>
            </a:extLst>
          </p:cNvPr>
          <p:cNvSpPr txBox="1">
            <a:spLocks/>
          </p:cNvSpPr>
          <p:nvPr/>
        </p:nvSpPr>
        <p:spPr>
          <a:xfrm>
            <a:off x="328640" y="4095726"/>
            <a:ext cx="8486719" cy="2125856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5pPr>
          </a:lstStyle>
          <a:p>
            <a:pPr marL="342900" lvl="0" indent="-34290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"/>
            </a:pPr>
            <a:r>
              <a:rPr lang="ko-KR" altLang="en-US" sz="1400" dirty="0">
                <a:solidFill>
                  <a:srgbClr val="000000"/>
                </a:solidFill>
              </a:rPr>
              <a:t>일반 사용자는 웹 어플리케이션을 통해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</a:rPr>
              <a:t>자신의 계좌의 상태를 확인</a:t>
            </a:r>
            <a:endParaRPr lang="en-US" altLang="ko-KR" sz="1400" dirty="0">
              <a:solidFill>
                <a:srgbClr val="000000"/>
              </a:solidFill>
            </a:endParaRPr>
          </a:p>
          <a:p>
            <a:pPr marL="342900" lvl="0" indent="-34290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"/>
            </a:pPr>
            <a:r>
              <a:rPr lang="ko-KR" altLang="en-US" sz="1400" dirty="0">
                <a:solidFill>
                  <a:srgbClr val="000000"/>
                </a:solidFill>
              </a:rPr>
              <a:t>저작권자는 웹 어플리케이션을 통해 블록체인상에서 불법 유통 정보 제공에 대한 보상을 부여하는 거래를 생성</a:t>
            </a:r>
            <a:endParaRPr lang="en-US" altLang="ko-KR" sz="1400" dirty="0">
              <a:solidFill>
                <a:srgbClr val="000000"/>
              </a:solidFill>
            </a:endParaRPr>
          </a:p>
          <a:p>
            <a:pPr marL="342900" lvl="0" indent="-34290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"/>
            </a:pPr>
            <a:r>
              <a:rPr lang="ko-KR" altLang="en-US" sz="1400" dirty="0">
                <a:solidFill>
                  <a:srgbClr val="000000"/>
                </a:solidFill>
              </a:rPr>
              <a:t>서버는 보상 내역을 확인해 중앙 서버의 데이터베이스를 블록체인과 동기화 시키고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</a:rPr>
              <a:t>신고를 노드 서버에게 전달할 수 있는 상태로 변경</a:t>
            </a:r>
            <a:endParaRPr lang="ko-KR" altLang="ko-KR" sz="1400" dirty="0">
              <a:effectLst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endParaRPr lang="en-US" altLang="ko-KR" sz="1400" dirty="0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B2A6A188-519C-4AB3-A450-5996D3A15166}"/>
              </a:ext>
            </a:extLst>
          </p:cNvPr>
          <p:cNvSpPr txBox="1">
            <a:spLocks/>
          </p:cNvSpPr>
          <p:nvPr/>
        </p:nvSpPr>
        <p:spPr>
          <a:xfrm>
            <a:off x="2309969" y="3649418"/>
            <a:ext cx="1947630" cy="188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9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Fig 1. Blockchain - server</a:t>
            </a:r>
            <a:endParaRPr lang="en-US" altLang="ko-KR" sz="9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125984-3890-40B4-98BB-EA419DDEB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07" y="1150796"/>
            <a:ext cx="5707154" cy="256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7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400245-B50A-458D-A770-ADEB85047DEB}"/>
              </a:ext>
            </a:extLst>
          </p:cNvPr>
          <p:cNvSpPr/>
          <p:nvPr/>
        </p:nvSpPr>
        <p:spPr>
          <a:xfrm>
            <a:off x="5323800" y="931790"/>
            <a:ext cx="3507788" cy="32344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9E9DA1-48F6-4205-A16D-5523CD3FF668}"/>
              </a:ext>
            </a:extLst>
          </p:cNvPr>
          <p:cNvSpPr/>
          <p:nvPr/>
        </p:nvSpPr>
        <p:spPr>
          <a:xfrm>
            <a:off x="312412" y="936425"/>
            <a:ext cx="4851599" cy="32344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BB9554-0686-4120-8299-6BCE635045C6}"/>
              </a:ext>
            </a:extLst>
          </p:cNvPr>
          <p:cNvSpPr/>
          <p:nvPr/>
        </p:nvSpPr>
        <p:spPr>
          <a:xfrm>
            <a:off x="328640" y="4304371"/>
            <a:ext cx="8486719" cy="21848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5F7F62-8AE7-4AAB-9336-5230D33E8C74}"/>
              </a:ext>
            </a:extLst>
          </p:cNvPr>
          <p:cNvSpPr/>
          <p:nvPr/>
        </p:nvSpPr>
        <p:spPr>
          <a:xfrm>
            <a:off x="0" y="0"/>
            <a:ext cx="9144000" cy="6006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F817FE26-7B62-4AAE-A0FE-28509A4262ED}"/>
              </a:ext>
            </a:extLst>
          </p:cNvPr>
          <p:cNvSpPr txBox="1">
            <a:spLocks/>
          </p:cNvSpPr>
          <p:nvPr/>
        </p:nvSpPr>
        <p:spPr>
          <a:xfrm>
            <a:off x="315310" y="217752"/>
            <a:ext cx="4622450" cy="378279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5pPr>
          </a:lstStyle>
          <a:p>
            <a:pPr marL="0" indent="0">
              <a:buNone/>
            </a:pPr>
            <a:r>
              <a:rPr lang="en-US" altLang="ko-KR" sz="1500" b="1" noProof="1">
                <a:solidFill>
                  <a:schemeClr val="bg1"/>
                </a:solidFill>
              </a:rPr>
              <a:t>01. Architecture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E4622BAC-F647-4BA6-9DBA-7FB0C9B0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ko-KR" noProof="1" smtClean="0"/>
              <a:pPr/>
              <a:t>6</a:t>
            </a:fld>
            <a:endParaRPr lang="ko-KR" altLang="en-US" noProof="1"/>
          </a:p>
        </p:txBody>
      </p:sp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E3345D2C-43B1-4270-BF20-E34A565189F2}"/>
              </a:ext>
            </a:extLst>
          </p:cNvPr>
          <p:cNvSpPr txBox="1">
            <a:spLocks/>
          </p:cNvSpPr>
          <p:nvPr/>
        </p:nvSpPr>
        <p:spPr>
          <a:xfrm>
            <a:off x="312412" y="4363356"/>
            <a:ext cx="8486719" cy="2125856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5pPr>
          </a:lstStyle>
          <a:p>
            <a:pPr marL="342900" lvl="0" indent="-34290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"/>
            </a:pPr>
            <a:r>
              <a:rPr lang="en-US" altLang="ko-KR" sz="1400" dirty="0">
                <a:solidFill>
                  <a:schemeClr val="tx1"/>
                </a:solidFill>
                <a:effectLst/>
              </a:rPr>
              <a:t>Node </a:t>
            </a:r>
            <a:r>
              <a:rPr lang="ko-KR" altLang="en-US" sz="1400" dirty="0">
                <a:solidFill>
                  <a:schemeClr val="tx1"/>
                </a:solidFill>
                <a:effectLst/>
              </a:rPr>
              <a:t>서버 프로세스는 중앙서버에서 보상한 신고의 정보를 획득할 수 있음</a:t>
            </a:r>
            <a:endParaRPr lang="en-US" altLang="ko-KR" sz="1400" dirty="0">
              <a:solidFill>
                <a:schemeClr val="tx1"/>
              </a:solidFill>
              <a:effectLst/>
            </a:endParaRPr>
          </a:p>
          <a:p>
            <a:pPr marL="342900" lvl="0" indent="-34290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"/>
            </a:pPr>
            <a:r>
              <a:rPr lang="en-US" altLang="ko-KR" sz="1400" dirty="0">
                <a:solidFill>
                  <a:schemeClr val="tx1"/>
                </a:solidFill>
                <a:effectLst/>
              </a:rPr>
              <a:t>Node </a:t>
            </a:r>
            <a:r>
              <a:rPr lang="ko-KR" altLang="en-US" sz="1400" dirty="0">
                <a:solidFill>
                  <a:schemeClr val="tx1"/>
                </a:solidFill>
                <a:effectLst/>
              </a:rPr>
              <a:t>서버 프로세스는 획득한 정보를 </a:t>
            </a:r>
            <a:r>
              <a:rPr lang="en-US" altLang="ko-KR" sz="1400" dirty="0">
                <a:solidFill>
                  <a:schemeClr val="tx1"/>
                </a:solidFill>
                <a:effectLst/>
              </a:rPr>
              <a:t>local database</a:t>
            </a:r>
            <a:r>
              <a:rPr lang="ko-KR" altLang="en-US" sz="1400" dirty="0">
                <a:solidFill>
                  <a:schemeClr val="tx1"/>
                </a:solidFill>
                <a:effectLst/>
              </a:rPr>
              <a:t>에 저장</a:t>
            </a:r>
            <a:endParaRPr lang="en-US" altLang="ko-KR" sz="1400" dirty="0">
              <a:solidFill>
                <a:schemeClr val="tx1"/>
              </a:solidFill>
              <a:effectLst/>
            </a:endParaRPr>
          </a:p>
          <a:p>
            <a:pPr marL="342900" lvl="0" indent="-34290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"/>
            </a:pPr>
            <a:r>
              <a:rPr lang="en-US" altLang="ko-KR" sz="1400" dirty="0">
                <a:solidFill>
                  <a:schemeClr val="tx1"/>
                </a:solidFill>
              </a:rPr>
              <a:t>Node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Scheduler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</a:rPr>
              <a:t>RPC Architecture</a:t>
            </a:r>
            <a:r>
              <a:rPr lang="ko-KR" altLang="en-US" sz="1400" dirty="0">
                <a:solidFill>
                  <a:schemeClr val="tx1"/>
                </a:solidFill>
              </a:rPr>
              <a:t>에서 </a:t>
            </a:r>
            <a:r>
              <a:rPr lang="en-US" altLang="ko-KR" sz="1400" dirty="0">
                <a:solidFill>
                  <a:schemeClr val="tx1"/>
                </a:solidFill>
              </a:rPr>
              <a:t>RPC client</a:t>
            </a:r>
            <a:r>
              <a:rPr lang="ko-KR" altLang="en-US" sz="1400" dirty="0">
                <a:solidFill>
                  <a:schemeClr val="tx1"/>
                </a:solidFill>
              </a:rPr>
              <a:t>의 역할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lvl="0" indent="-34290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"/>
            </a:pPr>
            <a:r>
              <a:rPr lang="en-US" altLang="ko-KR" sz="1400" dirty="0">
                <a:solidFill>
                  <a:schemeClr val="tx1"/>
                </a:solidFill>
                <a:effectLst/>
              </a:rPr>
              <a:t>N</a:t>
            </a:r>
            <a:r>
              <a:rPr lang="en-US" altLang="ko-KR" sz="1400" dirty="0">
                <a:solidFill>
                  <a:schemeClr val="tx1"/>
                </a:solidFill>
              </a:rPr>
              <a:t>ode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Scheduler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</a:rPr>
              <a:t>RPC server(web crawler)</a:t>
            </a:r>
            <a:r>
              <a:rPr lang="ko-KR" altLang="en-US" sz="1400" dirty="0">
                <a:solidFill>
                  <a:schemeClr val="tx1"/>
                </a:solidFill>
              </a:rPr>
              <a:t>에게 수집한 정보에 대한 탐색을 수행시킴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lvl="0" indent="-34290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"/>
            </a:pPr>
            <a:endParaRPr lang="ko-KR" altLang="ko-KR" sz="1400" dirty="0">
              <a:solidFill>
                <a:schemeClr val="tx1"/>
              </a:solidFill>
              <a:effectLst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1B5C65-E382-49CF-9DB9-73098B776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04" y="1001223"/>
            <a:ext cx="4670663" cy="304979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F9F20566-89FE-4F18-9872-7CBDB898E9F1}"/>
              </a:ext>
            </a:extLst>
          </p:cNvPr>
          <p:cNvSpPr/>
          <p:nvPr/>
        </p:nvSpPr>
        <p:spPr>
          <a:xfrm>
            <a:off x="2014654" y="1925445"/>
            <a:ext cx="3233649" cy="2304374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C99F14F9-95ED-4441-83FD-495788218618}"/>
              </a:ext>
            </a:extLst>
          </p:cNvPr>
          <p:cNvSpPr txBox="1">
            <a:spLocks/>
          </p:cNvSpPr>
          <p:nvPr/>
        </p:nvSpPr>
        <p:spPr>
          <a:xfrm>
            <a:off x="1758220" y="4004541"/>
            <a:ext cx="1947630" cy="188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9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Fig 1. Node- server</a:t>
            </a:r>
            <a:endParaRPr lang="en-US" altLang="ko-KR" sz="9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내용 개체 틀 5">
            <a:extLst>
              <a:ext uri="{FF2B5EF4-FFF2-40B4-BE49-F238E27FC236}">
                <a16:creationId xmlns:a16="http://schemas.microsoft.com/office/drawing/2014/main" id="{F352EF09-6AE5-4246-8698-F8782D552E51}"/>
              </a:ext>
            </a:extLst>
          </p:cNvPr>
          <p:cNvSpPr txBox="1">
            <a:spLocks/>
          </p:cNvSpPr>
          <p:nvPr/>
        </p:nvSpPr>
        <p:spPr>
          <a:xfrm>
            <a:off x="5325409" y="931788"/>
            <a:ext cx="3506179" cy="3234407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5pPr>
          </a:lstStyle>
          <a:p>
            <a:pPr marL="342900" lvl="0" indent="-342900" algn="just">
              <a:buClr>
                <a:schemeClr val="tx1"/>
              </a:buClr>
              <a:buFont typeface="Wingdings" panose="05000000000000000000" pitchFamily="2" charset="2"/>
              <a:buChar char=""/>
            </a:pPr>
            <a:r>
              <a:rPr lang="en-US" altLang="ko-KR" sz="1400" dirty="0"/>
              <a:t>Copyrighter side</a:t>
            </a:r>
          </a:p>
          <a:p>
            <a:pPr marL="0" lvl="0" indent="0" algn="just">
              <a:buClr>
                <a:schemeClr val="tx1"/>
              </a:buClr>
              <a:buNone/>
            </a:pPr>
            <a:r>
              <a:rPr lang="ko-KR" altLang="en-US" sz="1400" dirty="0"/>
              <a:t> 저작권자는 단순히 불특정 다수의 정보원을 고용하는 것이 아닌</a:t>
            </a:r>
            <a:r>
              <a:rPr lang="en-US" altLang="ko-KR" sz="1400" dirty="0"/>
              <a:t>, </a:t>
            </a:r>
            <a:r>
              <a:rPr lang="ko-KR" altLang="en-US" sz="1400" dirty="0"/>
              <a:t>이 정보원들에게 구매한 불법 유통 경로를 통해 </a:t>
            </a:r>
            <a:r>
              <a:rPr lang="ko-KR" altLang="en-US" sz="1400" b="1" dirty="0"/>
              <a:t>모니터링 시스템을 구축</a:t>
            </a:r>
            <a:r>
              <a:rPr lang="ko-KR" altLang="en-US" sz="1400" dirty="0"/>
              <a:t>할 수 있음</a:t>
            </a:r>
            <a:endParaRPr lang="en-US" altLang="ko-KR" sz="1400" dirty="0"/>
          </a:p>
          <a:p>
            <a:pPr lvl="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1400" dirty="0"/>
              <a:t> Node side</a:t>
            </a:r>
            <a:r>
              <a:rPr lang="ko-KR" altLang="en-US" sz="1400" dirty="0"/>
              <a:t> </a:t>
            </a:r>
            <a:r>
              <a:rPr lang="en-US" altLang="ko-KR" sz="1400" dirty="0"/>
              <a:t>components</a:t>
            </a:r>
          </a:p>
          <a:p>
            <a:pPr marL="342900" lvl="0" indent="-342900" algn="just">
              <a:buClr>
                <a:schemeClr val="tx1"/>
              </a:buClr>
              <a:buAutoNum type="arabicPeriod"/>
            </a:pPr>
            <a:r>
              <a:rPr lang="en-US" altLang="ko-KR" sz="1400" dirty="0" err="1"/>
              <a:t>Api</a:t>
            </a:r>
            <a:r>
              <a:rPr lang="ko-KR" altLang="en-US" sz="1400" dirty="0"/>
              <a:t> </a:t>
            </a:r>
            <a:r>
              <a:rPr lang="en-US" altLang="ko-KR" sz="1400" dirty="0"/>
              <a:t>server process</a:t>
            </a:r>
          </a:p>
          <a:p>
            <a:pPr marL="342900" lvl="0" indent="-342900" algn="just">
              <a:buClr>
                <a:schemeClr val="tx1"/>
              </a:buClr>
              <a:buAutoNum type="arabicPeriod"/>
            </a:pPr>
            <a:r>
              <a:rPr lang="en-US" altLang="ko-KR" sz="1400" dirty="0"/>
              <a:t>Database</a:t>
            </a:r>
          </a:p>
          <a:p>
            <a:pPr marL="342900" lvl="0" indent="-342900" algn="just">
              <a:buClr>
                <a:schemeClr val="tx1"/>
              </a:buClr>
              <a:buAutoNum type="arabicPeriod"/>
            </a:pPr>
            <a:r>
              <a:rPr lang="en-US" altLang="ko-KR" sz="1400" dirty="0" err="1"/>
              <a:t>Webcrawler</a:t>
            </a:r>
            <a:r>
              <a:rPr lang="en-US" altLang="ko-KR" sz="1400" dirty="0"/>
              <a:t> Scheduler</a:t>
            </a:r>
          </a:p>
          <a:p>
            <a:pPr marL="342900" lvl="0" indent="-342900" algn="just">
              <a:buClr>
                <a:schemeClr val="tx1"/>
              </a:buClr>
              <a:buAutoNum type="arabicPeriod"/>
            </a:pPr>
            <a:r>
              <a:rPr lang="en-US" altLang="ko-KR" sz="1400" dirty="0" err="1"/>
              <a:t>Webcrawlers</a:t>
            </a:r>
            <a:endParaRPr lang="en-US" altLang="ko-KR" sz="1400" dirty="0"/>
          </a:p>
          <a:p>
            <a:pPr marL="0" lvl="0" indent="0" algn="just">
              <a:buClr>
                <a:schemeClr val="tx1"/>
              </a:buClr>
              <a:buNone/>
            </a:pPr>
            <a:endParaRPr lang="en-US" altLang="ko-KR" sz="1350" dirty="0"/>
          </a:p>
        </p:txBody>
      </p:sp>
    </p:spTree>
    <p:extLst>
      <p:ext uri="{BB962C8B-B14F-4D97-AF65-F5344CB8AC3E}">
        <p14:creationId xmlns:p14="http://schemas.microsoft.com/office/powerpoint/2010/main" val="356868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9E9DA1-48F6-4205-A16D-5523CD3FF668}"/>
              </a:ext>
            </a:extLst>
          </p:cNvPr>
          <p:cNvSpPr/>
          <p:nvPr/>
        </p:nvSpPr>
        <p:spPr>
          <a:xfrm>
            <a:off x="312412" y="936424"/>
            <a:ext cx="4851599" cy="32561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BB9554-0686-4120-8299-6BCE635045C6}"/>
              </a:ext>
            </a:extLst>
          </p:cNvPr>
          <p:cNvSpPr/>
          <p:nvPr/>
        </p:nvSpPr>
        <p:spPr>
          <a:xfrm>
            <a:off x="312411" y="4333864"/>
            <a:ext cx="8486719" cy="20900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5F7F62-8AE7-4AAB-9336-5230D33E8C74}"/>
              </a:ext>
            </a:extLst>
          </p:cNvPr>
          <p:cNvSpPr/>
          <p:nvPr/>
        </p:nvSpPr>
        <p:spPr>
          <a:xfrm>
            <a:off x="0" y="0"/>
            <a:ext cx="9144000" cy="6006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F817FE26-7B62-4AAE-A0FE-28509A4262ED}"/>
              </a:ext>
            </a:extLst>
          </p:cNvPr>
          <p:cNvSpPr txBox="1">
            <a:spLocks/>
          </p:cNvSpPr>
          <p:nvPr/>
        </p:nvSpPr>
        <p:spPr>
          <a:xfrm>
            <a:off x="315310" y="217752"/>
            <a:ext cx="4622450" cy="378279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5pPr>
          </a:lstStyle>
          <a:p>
            <a:pPr marL="0" indent="0">
              <a:buNone/>
            </a:pPr>
            <a:r>
              <a:rPr lang="en-US" altLang="ko-KR" sz="1500" b="1" noProof="1">
                <a:solidFill>
                  <a:schemeClr val="bg1"/>
                </a:solidFill>
              </a:rPr>
              <a:t>01. Architecture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E4622BAC-F647-4BA6-9DBA-7FB0C9B0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ko-KR" noProof="1" smtClean="0"/>
              <a:pPr/>
              <a:t>7</a:t>
            </a:fld>
            <a:endParaRPr lang="ko-KR" altLang="en-US" noProof="1"/>
          </a:p>
        </p:txBody>
      </p:sp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E3345D2C-43B1-4270-BF20-E34A565189F2}"/>
              </a:ext>
            </a:extLst>
          </p:cNvPr>
          <p:cNvSpPr txBox="1">
            <a:spLocks/>
          </p:cNvSpPr>
          <p:nvPr/>
        </p:nvSpPr>
        <p:spPr>
          <a:xfrm>
            <a:off x="312412" y="4329226"/>
            <a:ext cx="8486719" cy="209469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5pPr>
          </a:lstStyle>
          <a:p>
            <a:pPr>
              <a:buClrTx/>
              <a:buFont typeface="Wingdings" panose="05000000000000000000" pitchFamily="2" charset="2"/>
              <a:buChar char="§"/>
            </a:pPr>
            <a:r>
              <a:rPr lang="ko-KR" altLang="en-US" sz="1350" dirty="0"/>
              <a:t>탐색</a:t>
            </a:r>
            <a:endParaRPr lang="en-US" altLang="ko-KR" sz="1350" dirty="0"/>
          </a:p>
          <a:p>
            <a:pPr marL="342900" indent="-342900">
              <a:buClrTx/>
              <a:buAutoNum type="arabicPeriod"/>
            </a:pPr>
            <a:r>
              <a:rPr lang="ko-KR" altLang="en-US" sz="1350" dirty="0"/>
              <a:t>신고로 획득한 키워드를 포함한 링크를 신고 </a:t>
            </a:r>
            <a:r>
              <a:rPr lang="en-US" altLang="ko-KR" sz="1350" dirty="0" err="1"/>
              <a:t>url</a:t>
            </a:r>
            <a:r>
              <a:rPr lang="en-US" altLang="ko-KR" sz="1350" dirty="0"/>
              <a:t>(Seed)</a:t>
            </a:r>
            <a:r>
              <a:rPr lang="ko-KR" altLang="en-US" sz="1350" dirty="0"/>
              <a:t>로 부터 탐색한다</a:t>
            </a:r>
            <a:r>
              <a:rPr lang="en-US" altLang="ko-KR" sz="1350" dirty="0"/>
              <a:t>.</a:t>
            </a:r>
          </a:p>
          <a:p>
            <a:pPr marL="342900" indent="-342900">
              <a:buClrTx/>
              <a:buAutoNum type="arabicPeriod"/>
            </a:pPr>
            <a:r>
              <a:rPr lang="ko-KR" altLang="en-US" sz="1350" dirty="0"/>
              <a:t>링크를 방문한다</a:t>
            </a:r>
            <a:r>
              <a:rPr lang="en-US" altLang="ko-KR" sz="1350" dirty="0"/>
              <a:t>.</a:t>
            </a:r>
          </a:p>
          <a:p>
            <a:pPr marL="342900" indent="-342900">
              <a:buClrTx/>
              <a:buAutoNum type="arabicPeriod"/>
            </a:pPr>
            <a:r>
              <a:rPr lang="ko-KR" altLang="en-US" sz="1350" dirty="0"/>
              <a:t>신고로 획득한 웹 페이지와 방문한 페이지의 태그의 </a:t>
            </a:r>
            <a:r>
              <a:rPr lang="en-US" altLang="ko-KR" sz="1350" dirty="0"/>
              <a:t>LCS </a:t>
            </a:r>
            <a:r>
              <a:rPr lang="ko-KR" altLang="en-US" sz="1350" dirty="0"/>
              <a:t>유사도를 통해 검사한다</a:t>
            </a:r>
            <a:r>
              <a:rPr lang="en-US" altLang="ko-KR" sz="1350" dirty="0"/>
              <a:t>.</a:t>
            </a:r>
          </a:p>
          <a:p>
            <a:pPr marL="342900" indent="-342900">
              <a:buClrTx/>
              <a:buAutoNum type="arabicPeriod"/>
            </a:pPr>
            <a:r>
              <a:rPr lang="ko-KR" altLang="en-US" sz="1350" dirty="0"/>
              <a:t>검사한 페이지로부터 다시 키워드를 포함한 링크를 탐색한다</a:t>
            </a:r>
            <a:r>
              <a:rPr lang="en-US" altLang="ko-KR" sz="1350" dirty="0"/>
              <a:t>.</a:t>
            </a:r>
          </a:p>
          <a:p>
            <a:pPr marL="342900" indent="-342900">
              <a:buClrTx/>
              <a:buAutoNum type="arabicPeriod"/>
            </a:pPr>
            <a:r>
              <a:rPr lang="en-US" altLang="ko-KR" sz="1350" dirty="0"/>
              <a:t>2</a:t>
            </a:r>
            <a:r>
              <a:rPr lang="ko-KR" altLang="en-US" sz="1350" dirty="0"/>
              <a:t>단계</a:t>
            </a:r>
            <a:r>
              <a:rPr lang="en-US" altLang="ko-KR" sz="1350" dirty="0"/>
              <a:t>, 3</a:t>
            </a:r>
            <a:r>
              <a:rPr lang="ko-KR" altLang="en-US" sz="1350" dirty="0"/>
              <a:t>단계</a:t>
            </a:r>
            <a:r>
              <a:rPr lang="en-US" altLang="ko-KR" sz="1350" dirty="0"/>
              <a:t>, 4</a:t>
            </a:r>
            <a:r>
              <a:rPr lang="ko-KR" altLang="en-US" sz="1350" dirty="0"/>
              <a:t>단계를 원하는 탐색 깊이까지 반복한다</a:t>
            </a:r>
            <a:r>
              <a:rPr lang="en-US" altLang="ko-KR" sz="1350" dirty="0"/>
              <a:t>.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C99F14F9-95ED-4441-83FD-495788218618}"/>
              </a:ext>
            </a:extLst>
          </p:cNvPr>
          <p:cNvSpPr txBox="1">
            <a:spLocks/>
          </p:cNvSpPr>
          <p:nvPr/>
        </p:nvSpPr>
        <p:spPr>
          <a:xfrm>
            <a:off x="1758220" y="4004541"/>
            <a:ext cx="1947630" cy="188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9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Fig 1. Web</a:t>
            </a:r>
            <a:r>
              <a:rPr lang="ko-KR" altLang="en-US" sz="9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9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crawler</a:t>
            </a:r>
            <a:endParaRPr lang="en-US" altLang="ko-KR" sz="9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DC123B-6EE9-4758-A6E1-03AC1ECB1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97" y="978252"/>
            <a:ext cx="4694125" cy="306607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FC0001-6030-499B-8EA4-178DFE103F11}"/>
              </a:ext>
            </a:extLst>
          </p:cNvPr>
          <p:cNvSpPr/>
          <p:nvPr/>
        </p:nvSpPr>
        <p:spPr>
          <a:xfrm>
            <a:off x="5234996" y="931789"/>
            <a:ext cx="3591442" cy="32561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내용 개체 틀 5">
            <a:extLst>
              <a:ext uri="{FF2B5EF4-FFF2-40B4-BE49-F238E27FC236}">
                <a16:creationId xmlns:a16="http://schemas.microsoft.com/office/drawing/2014/main" id="{2D86A748-BBEF-4587-A96E-A7247E2C67A6}"/>
              </a:ext>
            </a:extLst>
          </p:cNvPr>
          <p:cNvSpPr txBox="1">
            <a:spLocks/>
          </p:cNvSpPr>
          <p:nvPr/>
        </p:nvSpPr>
        <p:spPr>
          <a:xfrm>
            <a:off x="5234996" y="931787"/>
            <a:ext cx="3591442" cy="3256157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5pPr>
          </a:lstStyle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ko-KR" altLang="en-US" sz="1350" dirty="0"/>
              <a:t>불법 저작물은 공간 지역성을 가지고 유통됨</a:t>
            </a:r>
            <a:endParaRPr lang="en-US" altLang="ko-KR" sz="1350" dirty="0"/>
          </a:p>
          <a:p>
            <a:pPr marL="0" indent="0">
              <a:lnSpc>
                <a:spcPct val="150000"/>
              </a:lnSpc>
              <a:buClrTx/>
              <a:buNone/>
            </a:pPr>
            <a:r>
              <a:rPr lang="en-US" altLang="ko-KR" sz="1350" dirty="0"/>
              <a:t>- </a:t>
            </a:r>
            <a:r>
              <a:rPr lang="ko-KR" altLang="en-US" sz="1350" dirty="0"/>
              <a:t> 유통하는 사이트</a:t>
            </a:r>
            <a:r>
              <a:rPr lang="en-US" altLang="ko-KR" sz="1350" dirty="0"/>
              <a:t>, </a:t>
            </a:r>
            <a:r>
              <a:rPr lang="ko-KR" altLang="en-US" sz="1350" dirty="0"/>
              <a:t>블로그 등에서 집중적으로 유통</a:t>
            </a:r>
            <a:endParaRPr lang="en-US" altLang="ko-KR" sz="1350" dirty="0"/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ko-KR" altLang="en-US" sz="1350" dirty="0"/>
              <a:t>특정 공간에서 유통되는 방식이 동일</a:t>
            </a:r>
            <a:endParaRPr lang="en-US" altLang="ko-KR" sz="1350" dirty="0"/>
          </a:p>
          <a:p>
            <a:pPr marL="0" indent="0">
              <a:lnSpc>
                <a:spcPct val="150000"/>
              </a:lnSpc>
              <a:buClrTx/>
              <a:buNone/>
            </a:pPr>
            <a:r>
              <a:rPr lang="en-US" altLang="ko-KR" sz="1350" dirty="0"/>
              <a:t>- </a:t>
            </a:r>
            <a:r>
              <a:rPr lang="ko-KR" altLang="en-US" sz="1350" dirty="0"/>
              <a:t>각 인터넷 사업자</a:t>
            </a:r>
            <a:r>
              <a:rPr lang="en-US" altLang="ko-KR" sz="1350" dirty="0"/>
              <a:t>, </a:t>
            </a:r>
            <a:r>
              <a:rPr lang="ko-KR" altLang="en-US" sz="1350" dirty="0"/>
              <a:t>사이트 별로 유통되는 형식이 유사</a:t>
            </a:r>
            <a:endParaRPr lang="en-US" altLang="ko-KR" sz="1350" dirty="0"/>
          </a:p>
        </p:txBody>
      </p:sp>
    </p:spTree>
    <p:extLst>
      <p:ext uri="{BB962C8B-B14F-4D97-AF65-F5344CB8AC3E}">
        <p14:creationId xmlns:p14="http://schemas.microsoft.com/office/powerpoint/2010/main" val="221456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9E9DA1-48F6-4205-A16D-5523CD3FF668}"/>
              </a:ext>
            </a:extLst>
          </p:cNvPr>
          <p:cNvSpPr/>
          <p:nvPr/>
        </p:nvSpPr>
        <p:spPr>
          <a:xfrm>
            <a:off x="312412" y="936424"/>
            <a:ext cx="4620197" cy="2936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5F7F62-8AE7-4AAB-9336-5230D33E8C74}"/>
              </a:ext>
            </a:extLst>
          </p:cNvPr>
          <p:cNvSpPr/>
          <p:nvPr/>
        </p:nvSpPr>
        <p:spPr>
          <a:xfrm>
            <a:off x="0" y="0"/>
            <a:ext cx="9144000" cy="6006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F817FE26-7B62-4AAE-A0FE-28509A4262ED}"/>
              </a:ext>
            </a:extLst>
          </p:cNvPr>
          <p:cNvSpPr txBox="1">
            <a:spLocks/>
          </p:cNvSpPr>
          <p:nvPr/>
        </p:nvSpPr>
        <p:spPr>
          <a:xfrm>
            <a:off x="315310" y="217752"/>
            <a:ext cx="4622450" cy="378279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5pPr>
          </a:lstStyle>
          <a:p>
            <a:pPr marL="0" indent="0">
              <a:buNone/>
            </a:pPr>
            <a:r>
              <a:rPr lang="en-US" altLang="ko-KR" sz="1500" b="1" noProof="1">
                <a:solidFill>
                  <a:schemeClr val="bg1"/>
                </a:solidFill>
              </a:rPr>
              <a:t>01. Architecture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E4622BAC-F647-4BA6-9DBA-7FB0C9B0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ko-KR" noProof="1" smtClean="0"/>
              <a:pPr/>
              <a:t>8</a:t>
            </a:fld>
            <a:endParaRPr lang="ko-KR" altLang="en-US" noProof="1"/>
          </a:p>
        </p:txBody>
      </p: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079CD6EB-9E4A-4FE4-88E3-F6A6FF3F8175}"/>
              </a:ext>
            </a:extLst>
          </p:cNvPr>
          <p:cNvSpPr txBox="1">
            <a:spLocks/>
          </p:cNvSpPr>
          <p:nvPr/>
        </p:nvSpPr>
        <p:spPr>
          <a:xfrm>
            <a:off x="317563" y="931787"/>
            <a:ext cx="4620197" cy="293676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5pPr>
          </a:lstStyle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ko-KR" altLang="en-US" sz="1350" b="1" dirty="0"/>
              <a:t>웹 크롤링 </a:t>
            </a:r>
            <a:r>
              <a:rPr lang="en-US" altLang="ko-KR" sz="1350" b="1" dirty="0"/>
              <a:t>Architecutre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ko-KR" altLang="en-US" sz="1350" dirty="0"/>
              <a:t>다수의 신고 </a:t>
            </a:r>
            <a:r>
              <a:rPr lang="en-US" altLang="ko-KR" sz="1350" dirty="0"/>
              <a:t>-&gt; </a:t>
            </a:r>
            <a:r>
              <a:rPr lang="ko-KR" altLang="en-US" sz="1350" dirty="0"/>
              <a:t>한 신고 당 다수의 탐색 페이지를 탐색하기 위해</a:t>
            </a:r>
            <a:r>
              <a:rPr lang="en-US" altLang="ko-KR" sz="1350" dirty="0"/>
              <a:t>, </a:t>
            </a:r>
            <a:r>
              <a:rPr lang="ko-KR" altLang="en-US" sz="1350" dirty="0"/>
              <a:t>각 웹 크롤러는 스케줄러에 의해</a:t>
            </a:r>
            <a:r>
              <a:rPr lang="en-US" altLang="ko-KR" sz="1350" dirty="0"/>
              <a:t> </a:t>
            </a:r>
            <a:r>
              <a:rPr lang="ko-KR" altLang="en-US" sz="1350" dirty="0"/>
              <a:t>업무를 할당 받는 형태의 </a:t>
            </a:r>
            <a:r>
              <a:rPr lang="en-US" altLang="ko-KR" sz="1350" b="1" dirty="0"/>
              <a:t>Centralized parallel architecture</a:t>
            </a:r>
            <a:r>
              <a:rPr lang="ko-KR" altLang="en-US" sz="1350" dirty="0"/>
              <a:t>를 갖는다</a:t>
            </a:r>
            <a:r>
              <a:rPr lang="en-US" altLang="ko-KR" sz="1350" dirty="0"/>
              <a:t>.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ko-KR" altLang="en-US" sz="1350" dirty="0"/>
              <a:t>스케줄러는 각 웹 크롤러의 </a:t>
            </a:r>
            <a:r>
              <a:rPr lang="en-US" altLang="ko-KR" sz="1350" dirty="0"/>
              <a:t>CPU </a:t>
            </a:r>
            <a:r>
              <a:rPr lang="ko-KR" altLang="en-US" sz="1350" dirty="0"/>
              <a:t>개수만큼 탐색할 신고를 할당한다</a:t>
            </a:r>
            <a:r>
              <a:rPr lang="en-US" altLang="ko-KR" sz="1350" dirty="0"/>
              <a:t>. </a:t>
            </a:r>
            <a:r>
              <a:rPr lang="ko-KR" altLang="en-US" sz="1350" dirty="0"/>
              <a:t>웹 크롤러는 </a:t>
            </a:r>
            <a:r>
              <a:rPr lang="en-US" altLang="ko-KR" sz="1350" dirty="0"/>
              <a:t>CPU</a:t>
            </a:r>
            <a:r>
              <a:rPr lang="ko-KR" altLang="en-US" sz="1350" dirty="0"/>
              <a:t>개수의 프로세스를 생성하여 탐색을 수행한다</a:t>
            </a:r>
            <a:r>
              <a:rPr lang="en-US" altLang="ko-KR" sz="1350" dirty="0"/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F621D6-E7B9-47E1-94CD-F1831ABB3094}"/>
              </a:ext>
            </a:extLst>
          </p:cNvPr>
          <p:cNvSpPr/>
          <p:nvPr/>
        </p:nvSpPr>
        <p:spPr>
          <a:xfrm>
            <a:off x="312413" y="4014161"/>
            <a:ext cx="4625108" cy="24097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내용 개체 틀 5">
            <a:extLst>
              <a:ext uri="{FF2B5EF4-FFF2-40B4-BE49-F238E27FC236}">
                <a16:creationId xmlns:a16="http://schemas.microsoft.com/office/drawing/2014/main" id="{3A1EC8A9-2887-4010-A9E8-CC6C483F14E9}"/>
              </a:ext>
            </a:extLst>
          </p:cNvPr>
          <p:cNvSpPr txBox="1">
            <a:spLocks/>
          </p:cNvSpPr>
          <p:nvPr/>
        </p:nvSpPr>
        <p:spPr>
          <a:xfrm>
            <a:off x="312412" y="4014161"/>
            <a:ext cx="4620197" cy="2409756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5pPr>
          </a:lstStyle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ko-KR" sz="1350" dirty="0"/>
              <a:t>In</a:t>
            </a:r>
            <a:r>
              <a:rPr lang="ko-KR" altLang="en-US" sz="1350" dirty="0"/>
              <a:t> </a:t>
            </a:r>
            <a:r>
              <a:rPr lang="en-US" altLang="ko-KR" sz="1350" dirty="0"/>
              <a:t>a</a:t>
            </a:r>
            <a:r>
              <a:rPr lang="ko-KR" altLang="en-US" sz="1350" dirty="0"/>
              <a:t> </a:t>
            </a:r>
            <a:r>
              <a:rPr lang="en-US" altLang="ko-KR" sz="1350" dirty="0"/>
              <a:t>process</a:t>
            </a:r>
          </a:p>
          <a:p>
            <a:pPr marL="0" indent="0">
              <a:lnSpc>
                <a:spcPct val="150000"/>
              </a:lnSpc>
              <a:buClrTx/>
              <a:buNone/>
            </a:pPr>
            <a:r>
              <a:rPr lang="ko-KR" altLang="en-US" sz="1350" dirty="0"/>
              <a:t> 웹 페이지를 탐색하기 위해</a:t>
            </a:r>
            <a:r>
              <a:rPr lang="en-US" altLang="ko-KR" sz="1350" dirty="0"/>
              <a:t>, </a:t>
            </a:r>
            <a:r>
              <a:rPr lang="ko-KR" altLang="en-US" sz="1350" dirty="0"/>
              <a:t>웹 페이지를 서버로부터 로딩하기 위한 시간동안 해당 프로세스는 자원을 낭비한다</a:t>
            </a:r>
            <a:r>
              <a:rPr lang="en-US" altLang="ko-KR" sz="1350" dirty="0"/>
              <a:t>. </a:t>
            </a:r>
            <a:r>
              <a:rPr lang="ko-KR" altLang="en-US" sz="1350" dirty="0"/>
              <a:t>따라서</a:t>
            </a:r>
            <a:r>
              <a:rPr lang="en-US" altLang="ko-KR" sz="1350" dirty="0"/>
              <a:t>, </a:t>
            </a:r>
            <a:r>
              <a:rPr lang="ko-KR" altLang="en-US" sz="1350" dirty="0"/>
              <a:t>멀티 쓰레드를 통해</a:t>
            </a:r>
            <a:r>
              <a:rPr lang="en-US" altLang="ko-KR" sz="1350" dirty="0"/>
              <a:t>, </a:t>
            </a:r>
            <a:r>
              <a:rPr lang="ko-KR" altLang="en-US" sz="1350" dirty="0"/>
              <a:t>그 기간동안 다른 쓰레드에게 점유한 </a:t>
            </a:r>
            <a:r>
              <a:rPr lang="en-US" altLang="ko-KR" sz="1350" dirty="0"/>
              <a:t>CPU</a:t>
            </a:r>
            <a:r>
              <a:rPr lang="ko-KR" altLang="en-US" sz="1350" dirty="0"/>
              <a:t>와 </a:t>
            </a:r>
            <a:r>
              <a:rPr lang="en-US" altLang="ko-KR" sz="1350" dirty="0"/>
              <a:t>Global Interpreter Lock</a:t>
            </a:r>
            <a:r>
              <a:rPr lang="ko-KR" altLang="en-US" sz="1350" dirty="0"/>
              <a:t>을 넘긴다</a:t>
            </a:r>
            <a:r>
              <a:rPr lang="en-US" altLang="ko-KR" sz="1350" dirty="0"/>
              <a:t>.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3C4CD68-3307-4436-A973-FBAED740EFC4}"/>
              </a:ext>
            </a:extLst>
          </p:cNvPr>
          <p:cNvSpPr/>
          <p:nvPr/>
        </p:nvSpPr>
        <p:spPr>
          <a:xfrm>
            <a:off x="5328273" y="1244914"/>
            <a:ext cx="1200306" cy="11142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Scheduler</a:t>
            </a:r>
            <a:endParaRPr lang="ko-KR" altLang="en-US" sz="12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CC4976-03F8-43C6-9F29-FA75519D123A}"/>
              </a:ext>
            </a:extLst>
          </p:cNvPr>
          <p:cNvSpPr/>
          <p:nvPr/>
        </p:nvSpPr>
        <p:spPr>
          <a:xfrm>
            <a:off x="5032917" y="3003395"/>
            <a:ext cx="3865755" cy="3486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Web Crawler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7B08ECF-61AC-43B9-94A4-6440D013B968}"/>
              </a:ext>
            </a:extLst>
          </p:cNvPr>
          <p:cNvGrpSpPr/>
          <p:nvPr/>
        </p:nvGrpSpPr>
        <p:grpSpPr>
          <a:xfrm>
            <a:off x="5110944" y="3559057"/>
            <a:ext cx="1835957" cy="1405053"/>
            <a:chOff x="5285954" y="3605047"/>
            <a:chExt cx="1835957" cy="1405053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96A23E2-E0D0-4A87-8D41-4804EA0F2B13}"/>
                </a:ext>
              </a:extLst>
            </p:cNvPr>
            <p:cNvSpPr/>
            <p:nvPr/>
          </p:nvSpPr>
          <p:spPr>
            <a:xfrm>
              <a:off x="5285954" y="3605047"/>
              <a:ext cx="1835957" cy="1405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Proce</a:t>
              </a:r>
              <a:r>
                <a:rPr lang="en-US" altLang="ko-KR" sz="1050" b="1" dirty="0"/>
                <a:t>s</a:t>
              </a:r>
              <a:r>
                <a:rPr lang="en-US" altLang="ko-KR" sz="1050" dirty="0"/>
                <a:t>s</a:t>
              </a:r>
            </a:p>
            <a:p>
              <a:pPr algn="ctr"/>
              <a:endParaRPr lang="en-US" altLang="ko-KR" sz="1050" dirty="0"/>
            </a:p>
            <a:p>
              <a:pPr algn="ctr"/>
              <a:r>
                <a:rPr lang="en-US" altLang="ko-KR" sz="1050" dirty="0"/>
                <a:t>A report</a:t>
              </a:r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D2815F1-89C5-43A6-A170-5A39BE01CDA2}"/>
                </a:ext>
              </a:extLst>
            </p:cNvPr>
            <p:cNvSpPr/>
            <p:nvPr/>
          </p:nvSpPr>
          <p:spPr>
            <a:xfrm>
              <a:off x="5356659" y="4325002"/>
              <a:ext cx="529110" cy="549021"/>
            </a:xfrm>
            <a:prstGeom prst="round2Same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Thread</a:t>
              </a:r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/>
                <a:t>탐색 웹 페이지</a:t>
              </a:r>
              <a:endParaRPr lang="en-US" altLang="ko-KR" sz="700" dirty="0"/>
            </a:p>
            <a:p>
              <a:pPr algn="ctr"/>
              <a:endParaRPr lang="ko-KR" altLang="en-US" sz="700" dirty="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71BAB1A-8187-480B-BE30-7177B81BFECA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>
              <a:off x="6319616" y="4188922"/>
              <a:ext cx="466501" cy="136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6614814-4F76-4477-BF6F-2351DF284358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H="1">
              <a:off x="5621214" y="4188923"/>
              <a:ext cx="482222" cy="136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FE4BF52-6B67-47D5-9D76-C6B36A38AFF3}"/>
                </a:ext>
              </a:extLst>
            </p:cNvPr>
            <p:cNvCxnSpPr>
              <a:cxnSpLocks/>
              <a:endCxn id="36" idx="3"/>
            </p:cNvCxnSpPr>
            <p:nvPr/>
          </p:nvCxnSpPr>
          <p:spPr>
            <a:xfrm>
              <a:off x="6147725" y="4188923"/>
              <a:ext cx="58296" cy="136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사각형: 둥근 위쪽 모서리 34">
              <a:extLst>
                <a:ext uri="{FF2B5EF4-FFF2-40B4-BE49-F238E27FC236}">
                  <a16:creationId xmlns:a16="http://schemas.microsoft.com/office/drawing/2014/main" id="{176B9024-AD29-4F6B-8A56-801B501D9443}"/>
                </a:ext>
              </a:extLst>
            </p:cNvPr>
            <p:cNvSpPr/>
            <p:nvPr/>
          </p:nvSpPr>
          <p:spPr>
            <a:xfrm>
              <a:off x="6521562" y="4325001"/>
              <a:ext cx="529110" cy="549021"/>
            </a:xfrm>
            <a:prstGeom prst="round2Same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Thread</a:t>
              </a:r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/>
                <a:t>탐색 웹 페이지</a:t>
              </a:r>
              <a:endParaRPr lang="en-US" altLang="ko-KR" sz="700" dirty="0"/>
            </a:p>
            <a:p>
              <a:pPr algn="ctr"/>
              <a:endParaRPr lang="ko-KR" altLang="en-US" sz="700" dirty="0"/>
            </a:p>
          </p:txBody>
        </p:sp>
        <p:sp>
          <p:nvSpPr>
            <p:cNvPr id="36" name="사각형: 둥근 위쪽 모서리 35">
              <a:extLst>
                <a:ext uri="{FF2B5EF4-FFF2-40B4-BE49-F238E27FC236}">
                  <a16:creationId xmlns:a16="http://schemas.microsoft.com/office/drawing/2014/main" id="{B5D704C6-70BE-4F16-B4B4-411789FBEB71}"/>
                </a:ext>
              </a:extLst>
            </p:cNvPr>
            <p:cNvSpPr/>
            <p:nvPr/>
          </p:nvSpPr>
          <p:spPr>
            <a:xfrm>
              <a:off x="5941466" y="4325002"/>
              <a:ext cx="529110" cy="549021"/>
            </a:xfrm>
            <a:prstGeom prst="round2Same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Thread</a:t>
              </a:r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/>
                <a:t>탐색 웹 페이지</a:t>
              </a:r>
              <a:endParaRPr lang="en-US" altLang="ko-KR" sz="700" dirty="0"/>
            </a:p>
            <a:p>
              <a:pPr algn="ctr"/>
              <a:endParaRPr lang="ko-KR" altLang="en-US" sz="7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D30288A-654A-491F-8242-385866AA2CAC}"/>
              </a:ext>
            </a:extLst>
          </p:cNvPr>
          <p:cNvGrpSpPr/>
          <p:nvPr/>
        </p:nvGrpSpPr>
        <p:grpSpPr>
          <a:xfrm>
            <a:off x="5110944" y="5005222"/>
            <a:ext cx="1835957" cy="1405053"/>
            <a:chOff x="5285954" y="3605047"/>
            <a:chExt cx="1835957" cy="140505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8550FD2-246C-4895-B2EE-798857B258F2}"/>
                </a:ext>
              </a:extLst>
            </p:cNvPr>
            <p:cNvSpPr/>
            <p:nvPr/>
          </p:nvSpPr>
          <p:spPr>
            <a:xfrm>
              <a:off x="5285954" y="3605047"/>
              <a:ext cx="1835957" cy="1405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Process</a:t>
              </a:r>
            </a:p>
            <a:p>
              <a:pPr algn="ctr"/>
              <a:endParaRPr lang="en-US" altLang="ko-KR" sz="1050" dirty="0"/>
            </a:p>
            <a:p>
              <a:pPr algn="ctr"/>
              <a:r>
                <a:rPr lang="en-US" altLang="ko-KR" sz="1050" dirty="0"/>
                <a:t>A report</a:t>
              </a:r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</p:txBody>
        </p:sp>
        <p:sp>
          <p:nvSpPr>
            <p:cNvPr id="49" name="사각형: 둥근 위쪽 모서리 48">
              <a:extLst>
                <a:ext uri="{FF2B5EF4-FFF2-40B4-BE49-F238E27FC236}">
                  <a16:creationId xmlns:a16="http://schemas.microsoft.com/office/drawing/2014/main" id="{A3FF1618-4E59-43F6-8DBA-02CE3D4ADFBD}"/>
                </a:ext>
              </a:extLst>
            </p:cNvPr>
            <p:cNvSpPr/>
            <p:nvPr/>
          </p:nvSpPr>
          <p:spPr>
            <a:xfrm>
              <a:off x="5356659" y="4325002"/>
              <a:ext cx="529110" cy="549021"/>
            </a:xfrm>
            <a:prstGeom prst="round2Same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Thread</a:t>
              </a:r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/>
                <a:t>탐색 웹 페이지</a:t>
              </a:r>
              <a:endParaRPr lang="en-US" altLang="ko-KR" sz="700" dirty="0"/>
            </a:p>
            <a:p>
              <a:pPr algn="ctr"/>
              <a:endParaRPr lang="ko-KR" altLang="en-US" sz="700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A305448-9024-4680-9304-516F217AF5D3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>
              <a:off x="6319616" y="4188922"/>
              <a:ext cx="466501" cy="136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F635872-1679-4B0D-9342-3D653687DD82}"/>
                </a:ext>
              </a:extLst>
            </p:cNvPr>
            <p:cNvCxnSpPr>
              <a:cxnSpLocks/>
              <a:endCxn id="49" idx="3"/>
            </p:cNvCxnSpPr>
            <p:nvPr/>
          </p:nvCxnSpPr>
          <p:spPr>
            <a:xfrm flipH="1">
              <a:off x="5621214" y="4188923"/>
              <a:ext cx="482222" cy="136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6173B0E6-BD7E-44C4-885A-430789BF5804}"/>
                </a:ext>
              </a:extLst>
            </p:cNvPr>
            <p:cNvCxnSpPr>
              <a:cxnSpLocks/>
              <a:endCxn id="54" idx="3"/>
            </p:cNvCxnSpPr>
            <p:nvPr/>
          </p:nvCxnSpPr>
          <p:spPr>
            <a:xfrm>
              <a:off x="6147725" y="4188923"/>
              <a:ext cx="58296" cy="136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사각형: 둥근 위쪽 모서리 52">
              <a:extLst>
                <a:ext uri="{FF2B5EF4-FFF2-40B4-BE49-F238E27FC236}">
                  <a16:creationId xmlns:a16="http://schemas.microsoft.com/office/drawing/2014/main" id="{C2CB0B40-B5CB-4EE1-BE2B-CDABA51D7118}"/>
                </a:ext>
              </a:extLst>
            </p:cNvPr>
            <p:cNvSpPr/>
            <p:nvPr/>
          </p:nvSpPr>
          <p:spPr>
            <a:xfrm>
              <a:off x="6521562" y="4325001"/>
              <a:ext cx="529110" cy="549021"/>
            </a:xfrm>
            <a:prstGeom prst="round2Same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Thread</a:t>
              </a:r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/>
                <a:t>탐색 웹 페이지</a:t>
              </a:r>
              <a:endParaRPr lang="en-US" altLang="ko-KR" sz="700" dirty="0"/>
            </a:p>
            <a:p>
              <a:pPr algn="ctr"/>
              <a:endParaRPr lang="ko-KR" altLang="en-US" sz="700" dirty="0"/>
            </a:p>
          </p:txBody>
        </p:sp>
        <p:sp>
          <p:nvSpPr>
            <p:cNvPr id="54" name="사각형: 둥근 위쪽 모서리 53">
              <a:extLst>
                <a:ext uri="{FF2B5EF4-FFF2-40B4-BE49-F238E27FC236}">
                  <a16:creationId xmlns:a16="http://schemas.microsoft.com/office/drawing/2014/main" id="{FFC78F37-08DB-4FFD-A894-7AD5CB7FABAA}"/>
                </a:ext>
              </a:extLst>
            </p:cNvPr>
            <p:cNvSpPr/>
            <p:nvPr/>
          </p:nvSpPr>
          <p:spPr>
            <a:xfrm>
              <a:off x="5941466" y="4325002"/>
              <a:ext cx="529110" cy="549021"/>
            </a:xfrm>
            <a:prstGeom prst="round2Same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Thread</a:t>
              </a:r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/>
                <a:t>탐색 웹 페이지</a:t>
              </a:r>
              <a:endParaRPr lang="en-US" altLang="ko-KR" sz="700" dirty="0"/>
            </a:p>
            <a:p>
              <a:pPr algn="ctr"/>
              <a:endParaRPr lang="ko-KR" altLang="en-US" sz="7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B20096F-5274-4544-B8FC-8DF380DCCCFD}"/>
              </a:ext>
            </a:extLst>
          </p:cNvPr>
          <p:cNvGrpSpPr/>
          <p:nvPr/>
        </p:nvGrpSpPr>
        <p:grpSpPr>
          <a:xfrm>
            <a:off x="6996530" y="3559057"/>
            <a:ext cx="1835957" cy="1405053"/>
            <a:chOff x="5285954" y="3605047"/>
            <a:chExt cx="1835957" cy="140505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B4FC4E2-1CB6-4F83-8346-415681B8388F}"/>
                </a:ext>
              </a:extLst>
            </p:cNvPr>
            <p:cNvSpPr/>
            <p:nvPr/>
          </p:nvSpPr>
          <p:spPr>
            <a:xfrm>
              <a:off x="5285954" y="3605047"/>
              <a:ext cx="1835957" cy="1405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Process</a:t>
              </a:r>
            </a:p>
            <a:p>
              <a:pPr algn="ctr"/>
              <a:endParaRPr lang="en-US" altLang="ko-KR" sz="1050" dirty="0"/>
            </a:p>
            <a:p>
              <a:pPr algn="ctr"/>
              <a:r>
                <a:rPr lang="en-US" altLang="ko-KR" sz="1050" dirty="0"/>
                <a:t>A report</a:t>
              </a:r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</p:txBody>
        </p:sp>
        <p:sp>
          <p:nvSpPr>
            <p:cNvPr id="57" name="사각형: 둥근 위쪽 모서리 56">
              <a:extLst>
                <a:ext uri="{FF2B5EF4-FFF2-40B4-BE49-F238E27FC236}">
                  <a16:creationId xmlns:a16="http://schemas.microsoft.com/office/drawing/2014/main" id="{B23B31E7-968B-42D1-9231-851FC65F2599}"/>
                </a:ext>
              </a:extLst>
            </p:cNvPr>
            <p:cNvSpPr/>
            <p:nvPr/>
          </p:nvSpPr>
          <p:spPr>
            <a:xfrm>
              <a:off x="5356659" y="4325002"/>
              <a:ext cx="529110" cy="549021"/>
            </a:xfrm>
            <a:prstGeom prst="round2Same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Thread</a:t>
              </a:r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/>
                <a:t>탐색 웹 페이지</a:t>
              </a:r>
              <a:endParaRPr lang="en-US" altLang="ko-KR" sz="700" dirty="0"/>
            </a:p>
            <a:p>
              <a:pPr algn="ctr"/>
              <a:endParaRPr lang="ko-KR" altLang="en-US" sz="700" dirty="0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11483F90-68AC-47B3-B51B-CCEC1AB729B2}"/>
                </a:ext>
              </a:extLst>
            </p:cNvPr>
            <p:cNvCxnSpPr>
              <a:cxnSpLocks/>
              <a:endCxn id="61" idx="3"/>
            </p:cNvCxnSpPr>
            <p:nvPr/>
          </p:nvCxnSpPr>
          <p:spPr>
            <a:xfrm>
              <a:off x="6319616" y="4188922"/>
              <a:ext cx="466501" cy="136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6E54112-9B72-470F-BF3C-5E2963D632D6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H="1">
              <a:off x="5621214" y="4188923"/>
              <a:ext cx="482222" cy="136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9BD5073A-59C7-4ECB-818C-EB91CB76BF6D}"/>
                </a:ext>
              </a:extLst>
            </p:cNvPr>
            <p:cNvCxnSpPr>
              <a:cxnSpLocks/>
              <a:endCxn id="62" idx="3"/>
            </p:cNvCxnSpPr>
            <p:nvPr/>
          </p:nvCxnSpPr>
          <p:spPr>
            <a:xfrm>
              <a:off x="6147725" y="4188923"/>
              <a:ext cx="58296" cy="136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사각형: 둥근 위쪽 모서리 60">
              <a:extLst>
                <a:ext uri="{FF2B5EF4-FFF2-40B4-BE49-F238E27FC236}">
                  <a16:creationId xmlns:a16="http://schemas.microsoft.com/office/drawing/2014/main" id="{F8453E36-F3C2-4619-8393-F4ABD5B44E09}"/>
                </a:ext>
              </a:extLst>
            </p:cNvPr>
            <p:cNvSpPr/>
            <p:nvPr/>
          </p:nvSpPr>
          <p:spPr>
            <a:xfrm>
              <a:off x="6521562" y="4325001"/>
              <a:ext cx="529110" cy="549021"/>
            </a:xfrm>
            <a:prstGeom prst="round2Same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Thread</a:t>
              </a:r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/>
                <a:t>탐색 웹 페이지</a:t>
              </a:r>
              <a:endParaRPr lang="en-US" altLang="ko-KR" sz="700" dirty="0"/>
            </a:p>
            <a:p>
              <a:pPr algn="ctr"/>
              <a:endParaRPr lang="ko-KR" altLang="en-US" sz="700" dirty="0"/>
            </a:p>
          </p:txBody>
        </p:sp>
        <p:sp>
          <p:nvSpPr>
            <p:cNvPr id="62" name="사각형: 둥근 위쪽 모서리 61">
              <a:extLst>
                <a:ext uri="{FF2B5EF4-FFF2-40B4-BE49-F238E27FC236}">
                  <a16:creationId xmlns:a16="http://schemas.microsoft.com/office/drawing/2014/main" id="{79C1AA27-1B4D-49C9-9DB4-5A4C30081BFD}"/>
                </a:ext>
              </a:extLst>
            </p:cNvPr>
            <p:cNvSpPr/>
            <p:nvPr/>
          </p:nvSpPr>
          <p:spPr>
            <a:xfrm>
              <a:off x="5941466" y="4325002"/>
              <a:ext cx="529110" cy="549021"/>
            </a:xfrm>
            <a:prstGeom prst="round2Same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Thread</a:t>
              </a:r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/>
                <a:t>탐색 웹 페이지</a:t>
              </a:r>
              <a:endParaRPr lang="en-US" altLang="ko-KR" sz="700" dirty="0"/>
            </a:p>
            <a:p>
              <a:pPr algn="ctr"/>
              <a:endParaRPr lang="ko-KR" altLang="en-US" sz="700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12DC2CE-D9D1-4A22-A61F-EAB43C752B5C}"/>
              </a:ext>
            </a:extLst>
          </p:cNvPr>
          <p:cNvGrpSpPr/>
          <p:nvPr/>
        </p:nvGrpSpPr>
        <p:grpSpPr>
          <a:xfrm>
            <a:off x="6996530" y="5005222"/>
            <a:ext cx="1835957" cy="1405053"/>
            <a:chOff x="5285954" y="3605047"/>
            <a:chExt cx="1835957" cy="1405053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E99847-069B-48EC-8D37-C179C76ECCE4}"/>
                </a:ext>
              </a:extLst>
            </p:cNvPr>
            <p:cNvSpPr/>
            <p:nvPr/>
          </p:nvSpPr>
          <p:spPr>
            <a:xfrm>
              <a:off x="5285954" y="3605047"/>
              <a:ext cx="1835957" cy="1405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Process</a:t>
              </a:r>
            </a:p>
            <a:p>
              <a:pPr algn="ctr"/>
              <a:endParaRPr lang="en-US" altLang="ko-KR" sz="1050" dirty="0"/>
            </a:p>
            <a:p>
              <a:pPr algn="ctr"/>
              <a:r>
                <a:rPr lang="en-US" altLang="ko-KR" sz="1050" dirty="0"/>
                <a:t>A report</a:t>
              </a:r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</p:txBody>
        </p:sp>
        <p:sp>
          <p:nvSpPr>
            <p:cNvPr id="65" name="사각형: 둥근 위쪽 모서리 64">
              <a:extLst>
                <a:ext uri="{FF2B5EF4-FFF2-40B4-BE49-F238E27FC236}">
                  <a16:creationId xmlns:a16="http://schemas.microsoft.com/office/drawing/2014/main" id="{4F6E5756-5A04-4847-BC36-6FCD7CF81B51}"/>
                </a:ext>
              </a:extLst>
            </p:cNvPr>
            <p:cNvSpPr/>
            <p:nvPr/>
          </p:nvSpPr>
          <p:spPr>
            <a:xfrm>
              <a:off x="5356659" y="4325002"/>
              <a:ext cx="529110" cy="549021"/>
            </a:xfrm>
            <a:prstGeom prst="round2Same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Thread</a:t>
              </a:r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/>
                <a:t>탐색 웹 페이지</a:t>
              </a:r>
              <a:endParaRPr lang="en-US" altLang="ko-KR" sz="700" dirty="0"/>
            </a:p>
            <a:p>
              <a:pPr algn="ctr"/>
              <a:endParaRPr lang="ko-KR" altLang="en-US" sz="700" dirty="0"/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126246C3-270D-4379-B5C8-98DAEB4DBD6E}"/>
                </a:ext>
              </a:extLst>
            </p:cNvPr>
            <p:cNvCxnSpPr>
              <a:cxnSpLocks/>
              <a:endCxn id="69" idx="3"/>
            </p:cNvCxnSpPr>
            <p:nvPr/>
          </p:nvCxnSpPr>
          <p:spPr>
            <a:xfrm>
              <a:off x="6319616" y="4188922"/>
              <a:ext cx="466501" cy="136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251B677F-C61E-4C2B-BDD1-B04EED4BDBE0}"/>
                </a:ext>
              </a:extLst>
            </p:cNvPr>
            <p:cNvCxnSpPr>
              <a:cxnSpLocks/>
              <a:endCxn id="65" idx="3"/>
            </p:cNvCxnSpPr>
            <p:nvPr/>
          </p:nvCxnSpPr>
          <p:spPr>
            <a:xfrm flipH="1">
              <a:off x="5621214" y="4188923"/>
              <a:ext cx="482222" cy="136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5AF45106-2431-4C6F-9527-1052287F7F65}"/>
                </a:ext>
              </a:extLst>
            </p:cNvPr>
            <p:cNvCxnSpPr>
              <a:cxnSpLocks/>
              <a:endCxn id="70" idx="3"/>
            </p:cNvCxnSpPr>
            <p:nvPr/>
          </p:nvCxnSpPr>
          <p:spPr>
            <a:xfrm>
              <a:off x="6147725" y="4188923"/>
              <a:ext cx="58296" cy="136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사각형: 둥근 위쪽 모서리 68">
              <a:extLst>
                <a:ext uri="{FF2B5EF4-FFF2-40B4-BE49-F238E27FC236}">
                  <a16:creationId xmlns:a16="http://schemas.microsoft.com/office/drawing/2014/main" id="{C32042F0-7354-48AB-B3BD-2A5CB498E302}"/>
                </a:ext>
              </a:extLst>
            </p:cNvPr>
            <p:cNvSpPr/>
            <p:nvPr/>
          </p:nvSpPr>
          <p:spPr>
            <a:xfrm>
              <a:off x="6521562" y="4325001"/>
              <a:ext cx="529110" cy="549021"/>
            </a:xfrm>
            <a:prstGeom prst="round2Same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Thread</a:t>
              </a:r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/>
                <a:t>탐색 웹 페이지</a:t>
              </a:r>
              <a:endParaRPr lang="en-US" altLang="ko-KR" sz="700" dirty="0"/>
            </a:p>
            <a:p>
              <a:pPr algn="ctr"/>
              <a:endParaRPr lang="ko-KR" altLang="en-US" sz="700" dirty="0"/>
            </a:p>
          </p:txBody>
        </p:sp>
        <p:sp>
          <p:nvSpPr>
            <p:cNvPr id="70" name="사각형: 둥근 위쪽 모서리 69">
              <a:extLst>
                <a:ext uri="{FF2B5EF4-FFF2-40B4-BE49-F238E27FC236}">
                  <a16:creationId xmlns:a16="http://schemas.microsoft.com/office/drawing/2014/main" id="{CBA13E9B-68E2-4773-BDA6-CF9ECB70D376}"/>
                </a:ext>
              </a:extLst>
            </p:cNvPr>
            <p:cNvSpPr/>
            <p:nvPr/>
          </p:nvSpPr>
          <p:spPr>
            <a:xfrm>
              <a:off x="5941466" y="4325002"/>
              <a:ext cx="529110" cy="549021"/>
            </a:xfrm>
            <a:prstGeom prst="round2Same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Thread</a:t>
              </a:r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/>
                <a:t>탐색 웹 페이지</a:t>
              </a:r>
              <a:endParaRPr lang="en-US" altLang="ko-KR" sz="700" dirty="0"/>
            </a:p>
            <a:p>
              <a:pPr algn="ctr"/>
              <a:endParaRPr lang="ko-KR" altLang="en-US" sz="700" dirty="0"/>
            </a:p>
          </p:txBody>
        </p: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A386C91-4968-4191-B947-C8F0721FA48A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>
            <a:off x="5928426" y="2359147"/>
            <a:ext cx="1037369" cy="644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ED5325B-26A8-4DD3-816C-3ECBC4C47A12}"/>
              </a:ext>
            </a:extLst>
          </p:cNvPr>
          <p:cNvSpPr/>
          <p:nvPr/>
        </p:nvSpPr>
        <p:spPr>
          <a:xfrm>
            <a:off x="6918478" y="1084984"/>
            <a:ext cx="2026144" cy="600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Web Crawler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47CCC5E-FB8B-4ABC-8BB5-490C24DB4789}"/>
              </a:ext>
            </a:extLst>
          </p:cNvPr>
          <p:cNvSpPr/>
          <p:nvPr/>
        </p:nvSpPr>
        <p:spPr>
          <a:xfrm>
            <a:off x="6918478" y="1969192"/>
            <a:ext cx="2026144" cy="600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Web Crawler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4915FAB-3E4F-4E07-875F-28A714472248}"/>
              </a:ext>
            </a:extLst>
          </p:cNvPr>
          <p:cNvCxnSpPr>
            <a:cxnSpLocks/>
            <a:stCxn id="3" idx="6"/>
            <a:endCxn id="74" idx="1"/>
          </p:cNvCxnSpPr>
          <p:nvPr/>
        </p:nvCxnSpPr>
        <p:spPr>
          <a:xfrm>
            <a:off x="6528579" y="1802031"/>
            <a:ext cx="389899" cy="4674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D5F9463-5566-49FD-938A-843A9E1A2586}"/>
              </a:ext>
            </a:extLst>
          </p:cNvPr>
          <p:cNvCxnSpPr>
            <a:cxnSpLocks/>
            <a:stCxn id="3" idx="6"/>
            <a:endCxn id="73" idx="1"/>
          </p:cNvCxnSpPr>
          <p:nvPr/>
        </p:nvCxnSpPr>
        <p:spPr>
          <a:xfrm flipV="1">
            <a:off x="6528579" y="1385317"/>
            <a:ext cx="389899" cy="416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62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9E9DA1-48F6-4205-A16D-5523CD3FF668}"/>
              </a:ext>
            </a:extLst>
          </p:cNvPr>
          <p:cNvSpPr/>
          <p:nvPr/>
        </p:nvSpPr>
        <p:spPr>
          <a:xfrm>
            <a:off x="306235" y="902934"/>
            <a:ext cx="5038916" cy="57373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5F7F62-8AE7-4AAB-9336-5230D33E8C74}"/>
              </a:ext>
            </a:extLst>
          </p:cNvPr>
          <p:cNvSpPr/>
          <p:nvPr/>
        </p:nvSpPr>
        <p:spPr>
          <a:xfrm>
            <a:off x="0" y="0"/>
            <a:ext cx="9144000" cy="6006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F817FE26-7B62-4AAE-A0FE-28509A4262ED}"/>
              </a:ext>
            </a:extLst>
          </p:cNvPr>
          <p:cNvSpPr txBox="1">
            <a:spLocks/>
          </p:cNvSpPr>
          <p:nvPr/>
        </p:nvSpPr>
        <p:spPr>
          <a:xfrm>
            <a:off x="315310" y="217752"/>
            <a:ext cx="4622450" cy="378279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ea typeface="맑은 고딕" panose="020B0503020000020004" pitchFamily="50" charset="-127"/>
              </a:defRPr>
            </a:lvl5pPr>
          </a:lstStyle>
          <a:p>
            <a:pPr marL="0" indent="0">
              <a:buNone/>
            </a:pPr>
            <a:r>
              <a:rPr lang="en-US" altLang="ko-KR" sz="1500" b="1" noProof="1">
                <a:solidFill>
                  <a:schemeClr val="bg1"/>
                </a:solidFill>
              </a:rPr>
              <a:t>01. Architecture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E4622BAC-F647-4BA6-9DBA-7FB0C9B0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ko-KR" noProof="1" smtClean="0"/>
              <a:pPr/>
              <a:t>9</a:t>
            </a:fld>
            <a:endParaRPr lang="ko-KR" altLang="en-US" noProof="1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C99F14F9-95ED-4441-83FD-495788218618}"/>
              </a:ext>
            </a:extLst>
          </p:cNvPr>
          <p:cNvSpPr txBox="1">
            <a:spLocks/>
          </p:cNvSpPr>
          <p:nvPr/>
        </p:nvSpPr>
        <p:spPr>
          <a:xfrm>
            <a:off x="1462696" y="6329896"/>
            <a:ext cx="2725992" cy="188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9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Fig 1. Server database Relational model</a:t>
            </a:r>
            <a:endParaRPr lang="en-US" altLang="ko-KR" sz="9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2C997B-B819-426F-87F5-165D7AE14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06" y="1058953"/>
            <a:ext cx="4848973" cy="527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89DE18B-BE5B-4B81-BB2F-23ADAEDF20F7}"/>
              </a:ext>
            </a:extLst>
          </p:cNvPr>
          <p:cNvSpPr txBox="1"/>
          <p:nvPr/>
        </p:nvSpPr>
        <p:spPr>
          <a:xfrm>
            <a:off x="5440122" y="902934"/>
            <a:ext cx="3540327" cy="3934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"/>
            </a:pPr>
            <a:r>
              <a:rPr lang="en-US" altLang="ko-KR" sz="12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Countryrule</a:t>
            </a: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en-US" altLang="ko-KR" sz="12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Domainrule</a:t>
            </a:r>
            <a:r>
              <a:rPr lang="ko-KR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은 저작권자가 원하는 범위의 신고를 받고</a:t>
            </a: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중복된 신고 또는 웹 </a:t>
            </a:r>
            <a:r>
              <a:rPr lang="ko-KR" altLang="ko-KR" sz="12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크롤러가</a:t>
            </a:r>
            <a:r>
              <a:rPr lang="ko-KR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찾은 신고를 거부하기 위한 규칙 정보를 저장한다</a:t>
            </a: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20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"/>
            </a:pP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Copyrighter</a:t>
            </a:r>
            <a:r>
              <a:rPr lang="ko-KR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와 </a:t>
            </a: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User</a:t>
            </a:r>
            <a:r>
              <a:rPr lang="ko-KR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는 사용자의 정보를 저장한다</a:t>
            </a: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20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"/>
            </a:pP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Copyright</a:t>
            </a:r>
            <a:r>
              <a:rPr lang="ko-KR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는 보호받을 저작물의 정보를 저장한다</a:t>
            </a: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20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"/>
            </a:pP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Report</a:t>
            </a:r>
            <a:r>
              <a:rPr lang="ko-KR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와 </a:t>
            </a: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Verify</a:t>
            </a:r>
            <a:r>
              <a:rPr lang="ko-KR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는 일반사용자가 신고하고 검증한 내역을 저장한다</a:t>
            </a: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20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"/>
            </a:pPr>
            <a:r>
              <a:rPr lang="en-US" altLang="ko-KR" sz="12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Countrycode</a:t>
            </a:r>
            <a:r>
              <a:rPr lang="ko-KR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와 </a:t>
            </a: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ipv4band</a:t>
            </a:r>
            <a:r>
              <a:rPr lang="ko-KR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는 </a:t>
            </a: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rule</a:t>
            </a:r>
            <a:r>
              <a:rPr lang="ko-KR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에서 필요한 정보를 저장한다</a:t>
            </a: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r>
              <a:rPr lang="ko-KR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이는 함수종속성을 없애 중복된 데이터를 제거하기 위해 분리된 테이블로 운영된다</a:t>
            </a: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20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18354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6507539_TF56180624_Win32" id="{DD7B655C-D52B-4575-95C5-124F518BBD53}" vid="{B15D3EB8-A690-420F-83F9-2922FA730DD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C43B05-D266-4257-98DE-FF9D8CEDAE76}">
  <ds:schemaRefs>
    <ds:schemaRef ds:uri="http://purl.org/dc/terms/"/>
    <ds:schemaRef ds:uri="http://www.w3.org/XML/1998/namespace"/>
    <ds:schemaRef ds:uri="16c05727-aa75-4e4a-9b5f-8a80a1165891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71af3243-3dd4-4a8d-8c0d-dd76da1f02a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6419</TotalTime>
  <Words>611</Words>
  <Application>Microsoft Office PowerPoint</Application>
  <PresentationFormat>화면 슬라이드 쇼(4:3)</PresentationFormat>
  <Paragraphs>161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Garamond</vt:lpstr>
      <vt:lpstr>Times New Roman</vt:lpstr>
      <vt:lpstr>Wingdings</vt:lpstr>
      <vt:lpstr>Wingdings 2</vt:lpstr>
      <vt:lpstr>DividendVTI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FINALTERMPROJECT_서왕규_2014004066</dc:title>
  <dc:creator>서 왕규</dc:creator>
  <cp:lastModifiedBy>서 왕규</cp:lastModifiedBy>
  <cp:revision>79</cp:revision>
  <dcterms:created xsi:type="dcterms:W3CDTF">2020-08-20T05:21:13Z</dcterms:created>
  <dcterms:modified xsi:type="dcterms:W3CDTF">2021-03-09T15:35:46Z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