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58" r:id="rId6"/>
    <p:sldId id="259" r:id="rId7"/>
    <p:sldId id="272" r:id="rId8"/>
    <p:sldId id="273" r:id="rId9"/>
    <p:sldId id="275" r:id="rId10"/>
    <p:sldId id="274" r:id="rId11"/>
    <p:sldId id="276" r:id="rId12"/>
    <p:sldId id="277" r:id="rId13"/>
    <p:sldId id="278" r:id="rId14"/>
    <p:sldId id="263" r:id="rId15"/>
    <p:sldId id="270" r:id="rId16"/>
    <p:sldId id="260" r:id="rId17"/>
    <p:sldId id="264" r:id="rId18"/>
    <p:sldId id="267" r:id="rId19"/>
    <p:sldId id="266" r:id="rId20"/>
    <p:sldId id="265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0"/>
    <p:restoredTop sz="94496"/>
  </p:normalViewPr>
  <p:slideViewPr>
    <p:cSldViewPr snapToGrid="0" snapToObjects="1">
      <p:cViewPr varScale="1">
        <p:scale>
          <a:sx n="130" d="100"/>
          <a:sy n="130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8C857-0C5E-7F4B-8B0C-7AC2782B38D9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5C0D0-A871-174E-BC8E-366C6B520F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592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645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522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81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28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750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40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5192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52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492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28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878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134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483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5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55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40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226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970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92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6621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0D0-A871-174E-BC8E-366C6B520F3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8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47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55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51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084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7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655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14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03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95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15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6DBF-83AD-0B4C-AE51-39976C4434A1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336A-5583-874A-B001-B9116B943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547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397291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26124"/>
            <a:ext cx="3972910" cy="824813"/>
          </a:xfrm>
        </p:spPr>
        <p:txBody>
          <a:bodyPr>
            <a:noAutofit/>
          </a:bodyPr>
          <a:lstStyle/>
          <a:p>
            <a:r>
              <a:rPr kumimoji="1" lang="ko-Kore-KR" altLang="en-US" sz="4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입출력</a:t>
            </a:r>
            <a:r>
              <a:rPr kumimoji="1" lang="ko-KR" altLang="en-US" sz="4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 / O</a:t>
            </a:r>
            <a:endParaRPr kumimoji="1" lang="ko-Kore-KR" altLang="en-US" sz="4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07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3379304" cy="824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556"/>
            <a:ext cx="2170705" cy="4396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어떻게</a:t>
            </a:r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3B6885-0870-7242-B7D4-AAFE88ADA36F}"/>
              </a:ext>
            </a:extLst>
          </p:cNvPr>
          <p:cNvSpPr/>
          <p:nvPr/>
        </p:nvSpPr>
        <p:spPr>
          <a:xfrm>
            <a:off x="5149110" y="2654911"/>
            <a:ext cx="1465006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InputStream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590F7-13E1-9040-ADAD-9F9FD152DF6D}"/>
              </a:ext>
            </a:extLst>
          </p:cNvPr>
          <p:cNvSpPr/>
          <p:nvPr/>
        </p:nvSpPr>
        <p:spPr>
          <a:xfrm>
            <a:off x="5881613" y="4993683"/>
            <a:ext cx="1979277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FileInputStream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6ABCF3-0CBF-DC42-9ECF-3860FA41ACF4}"/>
              </a:ext>
            </a:extLst>
          </p:cNvPr>
          <p:cNvSpPr/>
          <p:nvPr/>
        </p:nvSpPr>
        <p:spPr>
          <a:xfrm>
            <a:off x="3653858" y="4979479"/>
            <a:ext cx="1979277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ObjectInputStream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89728A-027B-4D43-9999-B349D3322192}"/>
              </a:ext>
            </a:extLst>
          </p:cNvPr>
          <p:cNvSpPr/>
          <p:nvPr/>
        </p:nvSpPr>
        <p:spPr>
          <a:xfrm>
            <a:off x="6755187" y="3886597"/>
            <a:ext cx="2241329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SequenceInputStream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EA8BA1-D34B-B349-A7D0-35EE64FE9005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4643497" y="3312245"/>
            <a:ext cx="1238116" cy="166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2C9475-E878-B54F-BED2-04CFD1EC1110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881613" y="3312245"/>
            <a:ext cx="989639" cy="168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303EFF-8424-1A4B-8CBA-828F114727C8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5881613" y="3312245"/>
            <a:ext cx="1994239" cy="57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85C844-60CE-A14F-A35C-F52EB53BF216}"/>
              </a:ext>
            </a:extLst>
          </p:cNvPr>
          <p:cNvSpPr/>
          <p:nvPr/>
        </p:nvSpPr>
        <p:spPr>
          <a:xfrm>
            <a:off x="267181" y="4993683"/>
            <a:ext cx="2314000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BufferedInputStream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AED796-D257-2842-AC77-0882F4E59C26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V="1">
            <a:off x="1424181" y="3312245"/>
            <a:ext cx="4457432" cy="168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58CC43-527E-E648-8FCE-E74D8879BA72}"/>
              </a:ext>
            </a:extLst>
          </p:cNvPr>
          <p:cNvSpPr/>
          <p:nvPr/>
        </p:nvSpPr>
        <p:spPr>
          <a:xfrm>
            <a:off x="142107" y="1266112"/>
            <a:ext cx="2905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스스로도 </a:t>
            </a:r>
            <a:r>
              <a:rPr lang="en-US" altLang="ko-KR" b="1" dirty="0" err="1"/>
              <a:t>InputStream</a:t>
            </a:r>
            <a:r>
              <a:rPr lang="ko-KR" altLang="en-US" b="1" dirty="0"/>
              <a:t> </a:t>
            </a:r>
            <a:r>
              <a:rPr lang="ko-KR" altLang="en-US" b="1" dirty="0" err="1"/>
              <a:t>일것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415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3379304" cy="824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556"/>
            <a:ext cx="2170705" cy="4396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어떻게</a:t>
            </a:r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58CC43-527E-E648-8FCE-E74D8879BA72}"/>
              </a:ext>
            </a:extLst>
          </p:cNvPr>
          <p:cNvSpPr/>
          <p:nvPr/>
        </p:nvSpPr>
        <p:spPr>
          <a:xfrm>
            <a:off x="112611" y="1206983"/>
            <a:ext cx="290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스스로도 </a:t>
            </a:r>
            <a:r>
              <a:rPr lang="en-US" altLang="ko-KR" b="1" dirty="0" err="1"/>
              <a:t>InputStream</a:t>
            </a:r>
            <a:r>
              <a:rPr lang="ko-KR" altLang="en-US" b="1" dirty="0"/>
              <a:t> </a:t>
            </a:r>
            <a:r>
              <a:rPr lang="ko-KR" altLang="en-US" b="1" dirty="0" err="1"/>
              <a:t>일것</a:t>
            </a:r>
            <a:endParaRPr lang="en-US" altLang="ko-KR" b="1" dirty="0"/>
          </a:p>
          <a:p>
            <a:r>
              <a:rPr lang="ko-KR" altLang="en-US" b="1" dirty="0"/>
              <a:t>버퍼 기능이 있을 것</a:t>
            </a:r>
            <a:endParaRPr lang="en-US" altLang="ko-KR" b="1" dirty="0"/>
          </a:p>
          <a:p>
            <a:endParaRPr lang="ko-Kore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6102BE-9DF9-F149-BB39-94003CE984A3}"/>
              </a:ext>
            </a:extLst>
          </p:cNvPr>
          <p:cNvSpPr/>
          <p:nvPr/>
        </p:nvSpPr>
        <p:spPr>
          <a:xfrm>
            <a:off x="177716" y="2098358"/>
            <a:ext cx="1511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CC7832"/>
                </a:solidFill>
              </a:rPr>
              <a:t>byte</a:t>
            </a:r>
            <a:r>
              <a:rPr lang="en" altLang="ko-Kore-KR" b="1" dirty="0"/>
              <a:t>[] </a:t>
            </a:r>
            <a:r>
              <a:rPr lang="en" altLang="ko-Kore-KR" b="1" dirty="0">
                <a:solidFill>
                  <a:srgbClr val="9876AA"/>
                </a:solidFill>
              </a:rPr>
              <a:t>buffer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707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EA2B40-A977-414D-BB5D-B9B1AC60C0A2}"/>
              </a:ext>
            </a:extLst>
          </p:cNvPr>
          <p:cNvSpPr/>
          <p:nvPr/>
        </p:nvSpPr>
        <p:spPr>
          <a:xfrm>
            <a:off x="112611" y="2662194"/>
            <a:ext cx="7851518" cy="3817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3379304" cy="824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556"/>
            <a:ext cx="2170705" cy="4396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어떻게</a:t>
            </a:r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58CC43-527E-E648-8FCE-E74D8879BA72}"/>
              </a:ext>
            </a:extLst>
          </p:cNvPr>
          <p:cNvSpPr/>
          <p:nvPr/>
        </p:nvSpPr>
        <p:spPr>
          <a:xfrm>
            <a:off x="112611" y="1206983"/>
            <a:ext cx="6032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스스로도 </a:t>
            </a:r>
            <a:r>
              <a:rPr lang="en-US" altLang="ko-KR" b="1" dirty="0" err="1"/>
              <a:t>InputStream</a:t>
            </a:r>
            <a:r>
              <a:rPr lang="ko-KR" altLang="en-US" b="1" dirty="0"/>
              <a:t> </a:t>
            </a:r>
            <a:r>
              <a:rPr lang="ko-KR" altLang="en-US" b="1" dirty="0" err="1"/>
              <a:t>일것</a:t>
            </a:r>
            <a:endParaRPr lang="en-US" altLang="ko-KR" b="1" dirty="0"/>
          </a:p>
          <a:p>
            <a:r>
              <a:rPr lang="ko-KR" altLang="en-US" b="1" dirty="0"/>
              <a:t>버퍼 기능이 있을 것</a:t>
            </a:r>
            <a:endParaRPr lang="en-US" altLang="ko-KR" b="1" dirty="0"/>
          </a:p>
          <a:p>
            <a:r>
              <a:rPr lang="en-US" altLang="ko-KR" b="1" dirty="0" err="1"/>
              <a:t>InputStream</a:t>
            </a:r>
            <a:r>
              <a:rPr lang="ko-KR" altLang="en-US" b="1" dirty="0"/>
              <a:t>들에 손쉽게 적용할 수 있을 것</a:t>
            </a:r>
            <a:endParaRPr lang="en-US" altLang="ko-KR" b="1" dirty="0"/>
          </a:p>
          <a:p>
            <a:r>
              <a:rPr lang="ko-KR" altLang="en-US" b="1" dirty="0"/>
              <a:t>앞으로 추가되는 </a:t>
            </a:r>
            <a:r>
              <a:rPr lang="en-US" altLang="ko-KR" b="1" dirty="0" err="1"/>
              <a:t>InputStream</a:t>
            </a:r>
            <a:r>
              <a:rPr lang="ko-KR" altLang="en-US" b="1" dirty="0"/>
              <a:t>에도 적용될 수 있을 것</a:t>
            </a:r>
            <a:endParaRPr lang="en-US" altLang="ko-KR" b="1" dirty="0"/>
          </a:p>
          <a:p>
            <a:endParaRPr lang="en-US" altLang="ko-KR" b="1" dirty="0"/>
          </a:p>
          <a:p>
            <a:endParaRPr lang="ko-Kore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B26AA-A59D-9546-BBEA-217BAB9F3055}"/>
              </a:ext>
            </a:extLst>
          </p:cNvPr>
          <p:cNvSpPr/>
          <p:nvPr/>
        </p:nvSpPr>
        <p:spPr>
          <a:xfrm>
            <a:off x="112611" y="2662194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CC7832"/>
                </a:solidFill>
              </a:rPr>
              <a:t>public class </a:t>
            </a:r>
            <a:r>
              <a:rPr lang="en" altLang="ko-Kore-KR" dirty="0" err="1"/>
              <a:t>BufferedInputStream</a:t>
            </a:r>
            <a:r>
              <a:rPr lang="en" altLang="ko-Kore-KR" dirty="0"/>
              <a:t> </a:t>
            </a:r>
            <a:r>
              <a:rPr lang="en" altLang="ko-Kore-KR" b="1" dirty="0">
                <a:solidFill>
                  <a:srgbClr val="FF0000"/>
                </a:solidFill>
              </a:rPr>
              <a:t>extends </a:t>
            </a:r>
            <a:r>
              <a:rPr lang="en" altLang="ko-Kore-KR" b="1" dirty="0" err="1">
                <a:solidFill>
                  <a:srgbClr val="FF0000"/>
                </a:solidFill>
              </a:rPr>
              <a:t>InputStream</a:t>
            </a:r>
            <a:r>
              <a:rPr lang="en" altLang="ko-Kore-KR" b="1" dirty="0">
                <a:solidFill>
                  <a:srgbClr val="FF0000"/>
                </a:solidFill>
              </a:rPr>
              <a:t> </a:t>
            </a:r>
            <a:r>
              <a:rPr lang="en" altLang="ko-Kore-KR" dirty="0"/>
              <a:t>{</a:t>
            </a:r>
            <a:br>
              <a:rPr lang="en" altLang="ko-Kore-KR" dirty="0"/>
            </a:br>
            <a:r>
              <a:rPr lang="en" altLang="ko-Kore-KR" dirty="0"/>
              <a:t>    </a:t>
            </a:r>
            <a:r>
              <a:rPr lang="en" altLang="ko-Kore-KR" dirty="0">
                <a:solidFill>
                  <a:srgbClr val="CC7832"/>
                </a:solidFill>
              </a:rPr>
              <a:t>byte</a:t>
            </a:r>
            <a:r>
              <a:rPr lang="en" altLang="ko-Kore-KR" dirty="0"/>
              <a:t>[] </a:t>
            </a:r>
            <a:r>
              <a:rPr lang="en" altLang="ko-Kore-KR" dirty="0">
                <a:solidFill>
                  <a:srgbClr val="9876AA"/>
                </a:solidFill>
              </a:rPr>
              <a:t>buffer</a:t>
            </a:r>
            <a:r>
              <a:rPr lang="en" altLang="ko-Kore-KR" dirty="0">
                <a:solidFill>
                  <a:srgbClr val="CC7832"/>
                </a:solidFill>
              </a:rPr>
              <a:t>;</a:t>
            </a:r>
            <a:br>
              <a:rPr lang="en" altLang="ko-Kore-KR" dirty="0">
                <a:solidFill>
                  <a:srgbClr val="CC7832"/>
                </a:solidFill>
              </a:rPr>
            </a:br>
            <a:r>
              <a:rPr lang="en" altLang="ko-Kore-KR" dirty="0">
                <a:solidFill>
                  <a:srgbClr val="CC7832"/>
                </a:solidFill>
              </a:rPr>
              <a:t>    </a:t>
            </a:r>
            <a:r>
              <a:rPr lang="en" altLang="ko-Kore-KR" b="1" dirty="0" err="1">
                <a:solidFill>
                  <a:srgbClr val="FF0000"/>
                </a:solidFill>
              </a:rPr>
              <a:t>InputStream</a:t>
            </a:r>
            <a:r>
              <a:rPr lang="en" altLang="ko-Kore-KR" b="1" dirty="0">
                <a:solidFill>
                  <a:srgbClr val="FF0000"/>
                </a:solidFill>
              </a:rPr>
              <a:t> </a:t>
            </a:r>
            <a:r>
              <a:rPr lang="en" altLang="ko-Kore-KR" b="1" dirty="0" err="1">
                <a:solidFill>
                  <a:srgbClr val="FF0000"/>
                </a:solidFill>
              </a:rPr>
              <a:t>inputStream</a:t>
            </a:r>
            <a:r>
              <a:rPr lang="en" altLang="ko-Kore-KR" b="1" dirty="0">
                <a:solidFill>
                  <a:srgbClr val="FF0000"/>
                </a:solidFill>
              </a:rPr>
              <a:t>;</a:t>
            </a:r>
            <a:br>
              <a:rPr lang="en" altLang="ko-Kore-KR" b="1" dirty="0">
                <a:solidFill>
                  <a:srgbClr val="FF0000"/>
                </a:solidFill>
              </a:rPr>
            </a:br>
            <a:br>
              <a:rPr lang="en" altLang="ko-Kore-KR" dirty="0">
                <a:solidFill>
                  <a:srgbClr val="CC7832"/>
                </a:solidFill>
              </a:rPr>
            </a:br>
            <a:r>
              <a:rPr lang="en" altLang="ko-Kore-KR" dirty="0">
                <a:solidFill>
                  <a:srgbClr val="CC7832"/>
                </a:solidFill>
              </a:rPr>
              <a:t>    public </a:t>
            </a:r>
            <a:r>
              <a:rPr lang="en" altLang="ko-Kore-KR" dirty="0" err="1">
                <a:solidFill>
                  <a:srgbClr val="FFC66D"/>
                </a:solidFill>
              </a:rPr>
              <a:t>BufferedInputStream</a:t>
            </a:r>
            <a:r>
              <a:rPr lang="en" altLang="ko-Kore-KR" dirty="0"/>
              <a:t>(</a:t>
            </a:r>
            <a:r>
              <a:rPr lang="en" altLang="ko-Kore-KR" dirty="0" err="1"/>
              <a:t>InputStream</a:t>
            </a:r>
            <a:r>
              <a:rPr lang="en" altLang="ko-Kore-KR" dirty="0"/>
              <a:t> </a:t>
            </a:r>
            <a:r>
              <a:rPr lang="en" altLang="ko-Kore-KR" dirty="0" err="1"/>
              <a:t>inputStream</a:t>
            </a:r>
            <a:r>
              <a:rPr lang="en" altLang="ko-Kore-KR" dirty="0"/>
              <a:t>) {</a:t>
            </a:r>
            <a:br>
              <a:rPr lang="en" altLang="ko-Kore-KR" dirty="0"/>
            </a:br>
            <a:r>
              <a:rPr lang="en" altLang="ko-Kore-KR" dirty="0"/>
              <a:t>        </a:t>
            </a:r>
            <a:r>
              <a:rPr lang="en" altLang="ko-Kore-KR" dirty="0" err="1">
                <a:solidFill>
                  <a:srgbClr val="CC7832"/>
                </a:solidFill>
              </a:rPr>
              <a:t>this</a:t>
            </a:r>
            <a:r>
              <a:rPr lang="en" altLang="ko-Kore-KR" dirty="0" err="1"/>
              <a:t>.</a:t>
            </a:r>
            <a:r>
              <a:rPr lang="en" altLang="ko-Kore-KR" dirty="0" err="1">
                <a:solidFill>
                  <a:srgbClr val="9876AA"/>
                </a:solidFill>
              </a:rPr>
              <a:t>inputStream</a:t>
            </a:r>
            <a:r>
              <a:rPr lang="en" altLang="ko-Kore-KR" dirty="0">
                <a:solidFill>
                  <a:srgbClr val="9876AA"/>
                </a:solidFill>
              </a:rPr>
              <a:t> </a:t>
            </a:r>
            <a:r>
              <a:rPr lang="en" altLang="ko-Kore-KR" dirty="0"/>
              <a:t>= </a:t>
            </a:r>
            <a:r>
              <a:rPr lang="en" altLang="ko-Kore-KR" dirty="0" err="1"/>
              <a:t>inputStream</a:t>
            </a:r>
            <a:r>
              <a:rPr lang="en" altLang="ko-Kore-KR" dirty="0">
                <a:solidFill>
                  <a:srgbClr val="CC7832"/>
                </a:solidFill>
              </a:rPr>
              <a:t>;</a:t>
            </a:r>
            <a:br>
              <a:rPr lang="en" altLang="ko-Kore-KR" dirty="0">
                <a:solidFill>
                  <a:srgbClr val="CC7832"/>
                </a:solidFill>
              </a:rPr>
            </a:br>
            <a:r>
              <a:rPr lang="en" altLang="ko-Kore-KR" dirty="0">
                <a:solidFill>
                  <a:srgbClr val="CC7832"/>
                </a:solidFill>
              </a:rPr>
              <a:t>    </a:t>
            </a:r>
            <a:r>
              <a:rPr lang="en" altLang="ko-Kore-KR" dirty="0"/>
              <a:t>}</a:t>
            </a:r>
            <a:br>
              <a:rPr lang="en" altLang="ko-Kore-KR" dirty="0"/>
            </a:br>
            <a:br>
              <a:rPr lang="en" altLang="ko-Kore-KR" dirty="0"/>
            </a:br>
            <a:r>
              <a:rPr lang="en" altLang="ko-Kore-KR" dirty="0"/>
              <a:t>    </a:t>
            </a:r>
            <a:r>
              <a:rPr lang="en" altLang="ko-Kore-KR" dirty="0">
                <a:solidFill>
                  <a:srgbClr val="CC7832"/>
                </a:solidFill>
              </a:rPr>
              <a:t>public </a:t>
            </a:r>
            <a:r>
              <a:rPr lang="en" altLang="ko-Kore-KR" dirty="0">
                <a:solidFill>
                  <a:srgbClr val="FFC66D"/>
                </a:solidFill>
              </a:rPr>
              <a:t>read</a:t>
            </a:r>
            <a:r>
              <a:rPr lang="en" altLang="ko-Kore-KR" dirty="0"/>
              <a:t>() {</a:t>
            </a:r>
          </a:p>
          <a:p>
            <a:r>
              <a:rPr lang="en-US" altLang="ko-KR" dirty="0"/>
              <a:t>	// logic</a:t>
            </a:r>
            <a:br>
              <a:rPr lang="en" altLang="ko-Kore-KR" dirty="0"/>
            </a:br>
            <a:r>
              <a:rPr lang="en" altLang="ko-Kore-KR" dirty="0"/>
              <a:t>        </a:t>
            </a:r>
            <a:r>
              <a:rPr lang="en" altLang="ko-Kore-KR" dirty="0" err="1">
                <a:solidFill>
                  <a:srgbClr val="9876AA"/>
                </a:solidFill>
              </a:rPr>
              <a:t>inputStream</a:t>
            </a:r>
            <a:r>
              <a:rPr lang="en" altLang="ko-Kore-KR" dirty="0" err="1"/>
              <a:t>.read</a:t>
            </a:r>
            <a:r>
              <a:rPr lang="en" altLang="ko-Kore-KR" dirty="0"/>
              <a:t>(</a:t>
            </a:r>
            <a:r>
              <a:rPr lang="en" altLang="ko-Kore-KR" dirty="0">
                <a:solidFill>
                  <a:srgbClr val="9876AA"/>
                </a:solidFill>
              </a:rPr>
              <a:t>buffer</a:t>
            </a:r>
            <a:r>
              <a:rPr lang="en" altLang="ko-Kore-KR" dirty="0"/>
              <a:t>)</a:t>
            </a:r>
            <a:r>
              <a:rPr lang="en" altLang="ko-Kore-KR" dirty="0">
                <a:solidFill>
                  <a:srgbClr val="CC7832"/>
                </a:solidFill>
              </a:rPr>
              <a:t>;</a:t>
            </a:r>
            <a:br>
              <a:rPr lang="en" altLang="ko-Kore-KR" dirty="0">
                <a:solidFill>
                  <a:srgbClr val="CC7832"/>
                </a:solidFill>
              </a:rPr>
            </a:br>
            <a:r>
              <a:rPr lang="en" altLang="ko-Kore-KR" dirty="0">
                <a:solidFill>
                  <a:srgbClr val="CC7832"/>
                </a:solidFill>
              </a:rPr>
              <a:t>    </a:t>
            </a:r>
            <a:r>
              <a:rPr lang="en" altLang="ko-Kore-KR" dirty="0"/>
              <a:t>}</a:t>
            </a:r>
            <a:br>
              <a:rPr lang="en" altLang="ko-Kore-KR" dirty="0"/>
            </a:br>
            <a:r>
              <a:rPr lang="en" altLang="ko-Kore-KR" dirty="0"/>
              <a:t>}</a:t>
            </a:r>
            <a:br>
              <a:rPr lang="en" altLang="ko-Kore-KR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426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EA2B40-A977-414D-BB5D-B9B1AC60C0A2}"/>
              </a:ext>
            </a:extLst>
          </p:cNvPr>
          <p:cNvSpPr/>
          <p:nvPr/>
        </p:nvSpPr>
        <p:spPr>
          <a:xfrm>
            <a:off x="112611" y="1089033"/>
            <a:ext cx="478385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3379304" cy="824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556"/>
            <a:ext cx="2170705" cy="4396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데코레이터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패턴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B26AA-A59D-9546-BBEA-217BAB9F3055}"/>
              </a:ext>
            </a:extLst>
          </p:cNvPr>
          <p:cNvSpPr/>
          <p:nvPr/>
        </p:nvSpPr>
        <p:spPr>
          <a:xfrm>
            <a:off x="112611" y="1089033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추가적인 기능을 확장하는 방법</a:t>
            </a:r>
            <a:r>
              <a:rPr lang="en-US" altLang="ko-KR" dirty="0"/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E276AD-76C5-1F45-B85A-552775327ED2}"/>
              </a:ext>
            </a:extLst>
          </p:cNvPr>
          <p:cNvSpPr/>
          <p:nvPr/>
        </p:nvSpPr>
        <p:spPr>
          <a:xfrm>
            <a:off x="0" y="2604187"/>
            <a:ext cx="3379304" cy="824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5888C68-FA98-584E-B8B6-47985992A34A}"/>
              </a:ext>
            </a:extLst>
          </p:cNvPr>
          <p:cNvSpPr txBox="1">
            <a:spLocks/>
          </p:cNvSpPr>
          <p:nvPr/>
        </p:nvSpPr>
        <p:spPr>
          <a:xfrm>
            <a:off x="0" y="2796743"/>
            <a:ext cx="2812026" cy="439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kumimoji="1" lang="en-US" altLang="ko-Kore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FilteredInputStream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482C37-1C15-8D47-9751-84434E7CFF0F}"/>
              </a:ext>
            </a:extLst>
          </p:cNvPr>
          <p:cNvSpPr/>
          <p:nvPr/>
        </p:nvSpPr>
        <p:spPr>
          <a:xfrm>
            <a:off x="3947652" y="3917488"/>
            <a:ext cx="1465006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InputStream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4AE91-7610-B34E-84FB-357A80609291}"/>
              </a:ext>
            </a:extLst>
          </p:cNvPr>
          <p:cNvSpPr/>
          <p:nvPr/>
        </p:nvSpPr>
        <p:spPr>
          <a:xfrm>
            <a:off x="6265071" y="5966488"/>
            <a:ext cx="1979277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FileInputStream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9E0122-AD04-ED4B-9E78-BB2828D65565}"/>
              </a:ext>
            </a:extLst>
          </p:cNvPr>
          <p:cNvSpPr/>
          <p:nvPr/>
        </p:nvSpPr>
        <p:spPr>
          <a:xfrm>
            <a:off x="1548311" y="5102885"/>
            <a:ext cx="2241329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FilterInputStream</a:t>
            </a:r>
            <a:endParaRPr kumimoji="1" lang="ko-Kore-KR" altLang="en-US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30F7FF-1197-1A47-AA32-1574A63BB24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680155" y="4574822"/>
            <a:ext cx="2574555" cy="139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26965-1A63-D649-921B-AAE047FA09EC}"/>
              </a:ext>
            </a:extLst>
          </p:cNvPr>
          <p:cNvSpPr/>
          <p:nvPr/>
        </p:nvSpPr>
        <p:spPr>
          <a:xfrm>
            <a:off x="650639" y="5966488"/>
            <a:ext cx="2314000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BufferedInputStream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8168B9-5AEF-9549-B653-891B4D084B7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1807639" y="5760219"/>
            <a:ext cx="861337" cy="20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7BE6A0-367D-BE47-A983-3560971C56DE}"/>
              </a:ext>
            </a:extLst>
          </p:cNvPr>
          <p:cNvSpPr/>
          <p:nvPr/>
        </p:nvSpPr>
        <p:spPr>
          <a:xfrm>
            <a:off x="3152948" y="5966488"/>
            <a:ext cx="2314000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DataInputStream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5C7CD0-0E89-1847-BB1E-FD3E27532DA3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2668976" y="5760219"/>
            <a:ext cx="1640972" cy="20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5A2816-5E28-6C41-93FF-FB9D9AF3B1FB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2668976" y="4574822"/>
            <a:ext cx="2011179" cy="52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810B-82CF-484B-8346-72D391A04AF5}"/>
              </a:ext>
            </a:extLst>
          </p:cNvPr>
          <p:cNvSpPr/>
          <p:nvPr/>
        </p:nvSpPr>
        <p:spPr>
          <a:xfrm>
            <a:off x="3541611" y="2551456"/>
            <a:ext cx="536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CC7832"/>
                </a:solidFill>
              </a:rPr>
              <a:t>public class </a:t>
            </a:r>
            <a:r>
              <a:rPr lang="en" altLang="ko-Kore-KR" dirty="0" err="1"/>
              <a:t>FilterInputStream</a:t>
            </a:r>
            <a:r>
              <a:rPr lang="en" altLang="ko-Kore-KR" dirty="0"/>
              <a:t> </a:t>
            </a:r>
            <a:r>
              <a:rPr lang="en" altLang="ko-Kore-KR" b="1" dirty="0">
                <a:solidFill>
                  <a:srgbClr val="FF0000"/>
                </a:solidFill>
              </a:rPr>
              <a:t>extends </a:t>
            </a:r>
            <a:r>
              <a:rPr lang="en" altLang="ko-Kore-KR" b="1" dirty="0" err="1">
                <a:solidFill>
                  <a:srgbClr val="FF0000"/>
                </a:solidFill>
              </a:rPr>
              <a:t>InputStream</a:t>
            </a:r>
            <a:r>
              <a:rPr lang="en" altLang="ko-Kore-KR" b="1" dirty="0">
                <a:solidFill>
                  <a:srgbClr val="FF0000"/>
                </a:solidFill>
              </a:rPr>
              <a:t> </a:t>
            </a:r>
            <a:r>
              <a:rPr lang="en" altLang="ko-Kore-KR" dirty="0"/>
              <a:t>{</a:t>
            </a:r>
          </a:p>
          <a:p>
            <a:r>
              <a:rPr lang="en" altLang="ko-Kore-KR" b="1" dirty="0">
                <a:solidFill>
                  <a:srgbClr val="FF0000"/>
                </a:solidFill>
              </a:rPr>
              <a:t>	</a:t>
            </a:r>
            <a:r>
              <a:rPr lang="en" altLang="ko-Kore-KR" b="1" dirty="0" err="1">
                <a:solidFill>
                  <a:srgbClr val="FF0000"/>
                </a:solidFill>
              </a:rPr>
              <a:t>InputStream</a:t>
            </a:r>
            <a:r>
              <a:rPr lang="en" altLang="ko-Kore-KR" b="1" dirty="0">
                <a:solidFill>
                  <a:srgbClr val="FF0000"/>
                </a:solidFill>
              </a:rPr>
              <a:t> </a:t>
            </a:r>
            <a:r>
              <a:rPr lang="en" altLang="ko-Kore-KR" b="1" dirty="0" err="1">
                <a:solidFill>
                  <a:srgbClr val="FF0000"/>
                </a:solidFill>
              </a:rPr>
              <a:t>inputStream</a:t>
            </a:r>
            <a:r>
              <a:rPr lang="en" altLang="ko-Kore-KR" b="1" dirty="0">
                <a:solidFill>
                  <a:srgbClr val="FF0000"/>
                </a:solidFill>
              </a:rPr>
              <a:t>;</a:t>
            </a:r>
            <a:br>
              <a:rPr lang="en" altLang="ko-Kore-KR" dirty="0"/>
            </a:br>
            <a:r>
              <a:rPr lang="en" altLang="ko-Kore-KR" dirty="0"/>
              <a:t>}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302171-57D8-2E43-B8DB-2AFBCD318DBF}"/>
              </a:ext>
            </a:extLst>
          </p:cNvPr>
          <p:cNvSpPr/>
          <p:nvPr/>
        </p:nvSpPr>
        <p:spPr>
          <a:xfrm>
            <a:off x="112611" y="3524444"/>
            <a:ext cx="478385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FEAAB8-A74B-B24C-A629-F6B38A9AADD2}"/>
              </a:ext>
            </a:extLst>
          </p:cNvPr>
          <p:cNvSpPr/>
          <p:nvPr/>
        </p:nvSpPr>
        <p:spPr>
          <a:xfrm>
            <a:off x="112611" y="3524444"/>
            <a:ext cx="4646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버퍼외의</a:t>
            </a:r>
            <a:r>
              <a:rPr lang="ko-KR" altLang="en-US" dirty="0"/>
              <a:t> 다른 기능도 추가하고 싶음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E3D89-DAAD-F440-8C4D-BCA50824FECC}"/>
              </a:ext>
            </a:extLst>
          </p:cNvPr>
          <p:cNvSpPr/>
          <p:nvPr/>
        </p:nvSpPr>
        <p:spPr>
          <a:xfrm>
            <a:off x="1807639" y="4654187"/>
            <a:ext cx="257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데코레이터패턴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312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35754-DF22-DD47-BB98-9B0CA66C61DB}"/>
              </a:ext>
            </a:extLst>
          </p:cNvPr>
          <p:cNvSpPr/>
          <p:nvPr/>
        </p:nvSpPr>
        <p:spPr>
          <a:xfrm>
            <a:off x="0" y="197346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java.io.BufferedOutputStream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java.io.FileOutputStream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java.io.FilterInputStream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java.io.IOException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public class </a:t>
            </a:r>
            <a:r>
              <a:rPr lang="en" altLang="ko-Kore-KR" b="1" dirty="0"/>
              <a:t>BufferedOutputStreamEx1 {</a:t>
            </a:r>
            <a:br>
              <a:rPr lang="en" altLang="ko-Kore-KR" b="1" dirty="0"/>
            </a:br>
            <a:br>
              <a:rPr lang="en" altLang="ko-Kore-KR" b="1" dirty="0"/>
            </a:br>
            <a:r>
              <a:rPr lang="en" altLang="ko-Kore-KR" b="1" dirty="0"/>
              <a:t>    </a:t>
            </a:r>
            <a:r>
              <a:rPr lang="en" altLang="ko-Kore-KR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b="1" dirty="0">
                <a:solidFill>
                  <a:srgbClr val="FFC66D"/>
                </a:solidFill>
              </a:rPr>
              <a:t>main</a:t>
            </a:r>
            <a:r>
              <a:rPr lang="en" altLang="ko-Kore-KR" b="1" dirty="0"/>
              <a:t>(String[] </a:t>
            </a:r>
            <a:r>
              <a:rPr lang="en" altLang="ko-Kore-KR" b="1" dirty="0" err="1"/>
              <a:t>args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</a:t>
            </a:r>
            <a:r>
              <a:rPr lang="en" altLang="ko-Kore-KR" b="1" dirty="0">
                <a:solidFill>
                  <a:srgbClr val="CC7832"/>
                </a:solidFill>
              </a:rPr>
              <a:t>try </a:t>
            </a:r>
            <a:r>
              <a:rPr lang="en" altLang="ko-Kore-KR" b="1" dirty="0"/>
              <a:t>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FileOutputStream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fos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FileOutputStream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6A8759"/>
                </a:solidFill>
              </a:rPr>
              <a:t>"123.txt"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BufferedOutputStream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bos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BufferedOutputStream</a:t>
            </a:r>
            <a:r>
              <a:rPr lang="en" altLang="ko-Kore-KR" b="1" dirty="0"/>
              <a:t>(</a:t>
            </a:r>
            <a:r>
              <a:rPr lang="en" altLang="ko-Kore-KR" b="1" dirty="0" err="1"/>
              <a:t>fos</a:t>
            </a:r>
            <a:r>
              <a:rPr lang="en" altLang="ko-Kore-KR" b="1" dirty="0">
                <a:solidFill>
                  <a:srgbClr val="CC7832"/>
                </a:solidFill>
              </a:rPr>
              <a:t>, </a:t>
            </a:r>
            <a:r>
              <a:rPr lang="en" altLang="ko-Kore-KR" b="1" dirty="0">
                <a:solidFill>
                  <a:srgbClr val="6897BB"/>
                </a:solidFill>
              </a:rPr>
              <a:t>5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for 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CC7832"/>
                </a:solidFill>
              </a:rPr>
              <a:t>int </a:t>
            </a:r>
            <a:r>
              <a:rPr lang="en" altLang="ko-Kore-KR" b="1" dirty="0" err="1"/>
              <a:t>i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6A8759"/>
                </a:solidFill>
              </a:rPr>
              <a:t>'1'</a:t>
            </a:r>
            <a:r>
              <a:rPr lang="en" altLang="ko-Kore-KR" b="1" dirty="0">
                <a:solidFill>
                  <a:srgbClr val="CC7832"/>
                </a:solidFill>
              </a:rPr>
              <a:t>; </a:t>
            </a:r>
            <a:r>
              <a:rPr lang="en" altLang="ko-Kore-KR" b="1" dirty="0" err="1"/>
              <a:t>i</a:t>
            </a:r>
            <a:r>
              <a:rPr lang="en" altLang="ko-Kore-KR" b="1" dirty="0"/>
              <a:t> &lt;= </a:t>
            </a:r>
            <a:r>
              <a:rPr lang="en" altLang="ko-Kore-KR" b="1" dirty="0">
                <a:solidFill>
                  <a:srgbClr val="6A8759"/>
                </a:solidFill>
              </a:rPr>
              <a:t>'9'</a:t>
            </a:r>
            <a:r>
              <a:rPr lang="en" altLang="ko-Kore-KR" b="1" dirty="0">
                <a:solidFill>
                  <a:srgbClr val="CC7832"/>
                </a:solidFill>
              </a:rPr>
              <a:t>; </a:t>
            </a:r>
            <a:r>
              <a:rPr lang="en" altLang="ko-Kore-KR" b="1" dirty="0" err="1"/>
              <a:t>i</a:t>
            </a:r>
            <a:r>
              <a:rPr lang="en" altLang="ko-Kore-KR" b="1" dirty="0"/>
              <a:t>++) {</a:t>
            </a:r>
            <a:br>
              <a:rPr lang="en" altLang="ko-Kore-KR" b="1" dirty="0"/>
            </a:br>
            <a:r>
              <a:rPr lang="en" altLang="ko-Kore-KR" b="1" dirty="0"/>
              <a:t>                </a:t>
            </a:r>
            <a:r>
              <a:rPr lang="en" altLang="ko-Kore-KR" b="1" dirty="0" err="1"/>
              <a:t>bos.write</a:t>
            </a:r>
            <a:r>
              <a:rPr lang="en" altLang="ko-Kore-KR" b="1" dirty="0"/>
              <a:t>(</a:t>
            </a:r>
            <a:r>
              <a:rPr lang="en" altLang="ko-Kore-KR" b="1" dirty="0" err="1"/>
              <a:t>i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fos.close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 </a:t>
            </a:r>
            <a:r>
              <a:rPr lang="en" altLang="ko-Kore-KR" b="1" dirty="0">
                <a:solidFill>
                  <a:srgbClr val="CC7832"/>
                </a:solidFill>
              </a:rPr>
              <a:t>catch </a:t>
            </a:r>
            <a:r>
              <a:rPr lang="en" altLang="ko-Kore-KR" b="1" dirty="0"/>
              <a:t>(</a:t>
            </a:r>
            <a:r>
              <a:rPr lang="en" altLang="ko-Kore-KR" b="1" dirty="0" err="1"/>
              <a:t>IOException</a:t>
            </a:r>
            <a:r>
              <a:rPr lang="en" altLang="ko-Kore-KR" b="1" dirty="0"/>
              <a:t> e) 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e.printStackTrace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}</a:t>
            </a:r>
            <a:br>
              <a:rPr lang="en" altLang="ko-Kore-KR" b="1" dirty="0"/>
            </a:br>
            <a:r>
              <a:rPr lang="en" altLang="ko-Kore-KR" b="1" dirty="0"/>
              <a:t>}</a:t>
            </a:r>
            <a:br>
              <a:rPr lang="en" altLang="ko-Kore-KR" b="1" dirty="0"/>
            </a:b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73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292187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492468"/>
            <a:ext cx="2806261" cy="8248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DataInputStream</a:t>
            </a:r>
            <a:b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FCAEDBC-1D9F-554B-BD67-88D50E237F67}"/>
              </a:ext>
            </a:extLst>
          </p:cNvPr>
          <p:cNvSpPr txBox="1">
            <a:spLocks/>
          </p:cNvSpPr>
          <p:nvPr/>
        </p:nvSpPr>
        <p:spPr>
          <a:xfrm>
            <a:off x="3132082" y="320959"/>
            <a:ext cx="5749158" cy="6355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자료형을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읽고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쓸수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있게함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readBoolean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readByte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readChar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readInt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readFloat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readDouble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readUnsignedByte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Write…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6037EF-C488-5246-8831-075ED37C3A77}"/>
              </a:ext>
            </a:extLst>
          </p:cNvPr>
          <p:cNvSpPr/>
          <p:nvPr/>
        </p:nvSpPr>
        <p:spPr>
          <a:xfrm>
            <a:off x="0" y="3479319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DataOutputStream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2769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106AA9-B321-2A49-8509-18852DC1E67E}"/>
              </a:ext>
            </a:extLst>
          </p:cNvPr>
          <p:cNvSpPr/>
          <p:nvPr/>
        </p:nvSpPr>
        <p:spPr>
          <a:xfrm>
            <a:off x="-1" y="195481"/>
            <a:ext cx="924910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java.io.DataInputStream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java.io.FileInputStream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java.io.IOException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public class </a:t>
            </a:r>
            <a:r>
              <a:rPr lang="en" altLang="ko-Kore-KR" b="1" dirty="0"/>
              <a:t>DataInputStreamEx1 {</a:t>
            </a:r>
            <a:br>
              <a:rPr lang="en" altLang="ko-Kore-KR" b="1" dirty="0"/>
            </a:br>
            <a:br>
              <a:rPr lang="en" altLang="ko-Kore-KR" b="1" dirty="0"/>
            </a:br>
            <a:r>
              <a:rPr lang="en" altLang="ko-Kore-KR" b="1" dirty="0"/>
              <a:t>    </a:t>
            </a:r>
            <a:r>
              <a:rPr lang="en" altLang="ko-Kore-KR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b="1" dirty="0">
                <a:solidFill>
                  <a:srgbClr val="FFC66D"/>
                </a:solidFill>
              </a:rPr>
              <a:t>main</a:t>
            </a:r>
            <a:r>
              <a:rPr lang="en" altLang="ko-Kore-KR" b="1" dirty="0"/>
              <a:t>(String[] </a:t>
            </a:r>
            <a:r>
              <a:rPr lang="en" altLang="ko-Kore-KR" b="1" dirty="0" err="1"/>
              <a:t>args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</a:t>
            </a:r>
            <a:r>
              <a:rPr lang="en" altLang="ko-Kore-KR" b="1" dirty="0">
                <a:solidFill>
                  <a:srgbClr val="CC7832"/>
                </a:solidFill>
              </a:rPr>
              <a:t>try </a:t>
            </a:r>
            <a:r>
              <a:rPr lang="en" altLang="ko-Kore-KR" b="1" dirty="0"/>
              <a:t>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FileInputStream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fis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FileInputStream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6A8759"/>
                </a:solidFill>
              </a:rPr>
              <a:t>"</a:t>
            </a:r>
            <a:r>
              <a:rPr lang="en" altLang="ko-Kore-KR" b="1" dirty="0" err="1">
                <a:solidFill>
                  <a:srgbClr val="6A8759"/>
                </a:solidFill>
              </a:rPr>
              <a:t>sample.dat</a:t>
            </a:r>
            <a:r>
              <a:rPr lang="en" altLang="ko-Kore-KR" b="1" dirty="0">
                <a:solidFill>
                  <a:srgbClr val="6A8759"/>
                </a:solidFill>
              </a:rPr>
              <a:t>"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DataInputStream</a:t>
            </a:r>
            <a:r>
              <a:rPr lang="en" altLang="ko-Kore-KR" b="1" dirty="0"/>
              <a:t> dis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DataInputStream</a:t>
            </a:r>
            <a:r>
              <a:rPr lang="en" altLang="ko-Kore-KR" b="1" dirty="0"/>
              <a:t>(</a:t>
            </a:r>
            <a:r>
              <a:rPr lang="en" altLang="ko-Kore-KR" b="1" dirty="0" err="1"/>
              <a:t>fis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System.</a:t>
            </a:r>
            <a:r>
              <a:rPr lang="en" altLang="ko-Kore-KR" b="1" i="1" dirty="0" err="1">
                <a:solidFill>
                  <a:srgbClr val="9876AA"/>
                </a:solidFill>
              </a:rPr>
              <a:t>out</a:t>
            </a:r>
            <a:r>
              <a:rPr lang="en" altLang="ko-Kore-KR" b="1" dirty="0" err="1"/>
              <a:t>.println</a:t>
            </a:r>
            <a:r>
              <a:rPr lang="en" altLang="ko-Kore-KR" b="1" dirty="0"/>
              <a:t>(</a:t>
            </a:r>
            <a:r>
              <a:rPr lang="en" altLang="ko-Kore-KR" b="1" dirty="0" err="1"/>
              <a:t>dis.readInt</a:t>
            </a:r>
            <a:r>
              <a:rPr lang="en" altLang="ko-Kore-KR" b="1" dirty="0"/>
              <a:t>())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System.</a:t>
            </a:r>
            <a:r>
              <a:rPr lang="en" altLang="ko-Kore-KR" b="1" i="1" dirty="0" err="1">
                <a:solidFill>
                  <a:srgbClr val="9876AA"/>
                </a:solidFill>
              </a:rPr>
              <a:t>out</a:t>
            </a:r>
            <a:r>
              <a:rPr lang="en" altLang="ko-Kore-KR" b="1" dirty="0" err="1"/>
              <a:t>.println</a:t>
            </a:r>
            <a:r>
              <a:rPr lang="en" altLang="ko-Kore-KR" b="1" dirty="0"/>
              <a:t>(</a:t>
            </a:r>
            <a:r>
              <a:rPr lang="en" altLang="ko-Kore-KR" b="1" dirty="0" err="1"/>
              <a:t>dis.readFloat</a:t>
            </a:r>
            <a:r>
              <a:rPr lang="en" altLang="ko-Kore-KR" b="1" dirty="0"/>
              <a:t>())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System.</a:t>
            </a:r>
            <a:r>
              <a:rPr lang="en" altLang="ko-Kore-KR" b="1" i="1" dirty="0" err="1">
                <a:solidFill>
                  <a:srgbClr val="9876AA"/>
                </a:solidFill>
              </a:rPr>
              <a:t>out</a:t>
            </a:r>
            <a:r>
              <a:rPr lang="en" altLang="ko-Kore-KR" b="1" dirty="0" err="1"/>
              <a:t>.println</a:t>
            </a:r>
            <a:r>
              <a:rPr lang="en" altLang="ko-Kore-KR" b="1" dirty="0"/>
              <a:t>(</a:t>
            </a:r>
            <a:r>
              <a:rPr lang="en" altLang="ko-Kore-KR" b="1" dirty="0" err="1"/>
              <a:t>dis.readBoolean</a:t>
            </a:r>
            <a:r>
              <a:rPr lang="en" altLang="ko-Kore-KR" b="1" dirty="0"/>
              <a:t>())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dis.close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 </a:t>
            </a:r>
            <a:r>
              <a:rPr lang="en" altLang="ko-Kore-KR" b="1" dirty="0">
                <a:solidFill>
                  <a:srgbClr val="CC7832"/>
                </a:solidFill>
              </a:rPr>
              <a:t>catch </a:t>
            </a:r>
            <a:r>
              <a:rPr lang="en" altLang="ko-Kore-KR" b="1" dirty="0"/>
              <a:t>(</a:t>
            </a:r>
            <a:r>
              <a:rPr lang="en" altLang="ko-Kore-KR" b="1" dirty="0" err="1"/>
              <a:t>IOException</a:t>
            </a:r>
            <a:r>
              <a:rPr lang="en" altLang="ko-Kore-KR" b="1" dirty="0"/>
              <a:t> e) 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e.printStackTrace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}</a:t>
            </a:r>
            <a:br>
              <a:rPr lang="en" altLang="ko-Kore-KR" b="1" dirty="0"/>
            </a:br>
            <a:r>
              <a:rPr lang="en" altLang="ko-Kore-KR" b="1" dirty="0"/>
              <a:t>}</a:t>
            </a:r>
            <a:br>
              <a:rPr lang="en" altLang="ko-Kore-KR" b="1" dirty="0"/>
            </a:b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344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9E23E-8917-714F-B8E1-99CB1A6ED0D9}"/>
              </a:ext>
            </a:extLst>
          </p:cNvPr>
          <p:cNvSpPr/>
          <p:nvPr/>
        </p:nvSpPr>
        <p:spPr>
          <a:xfrm>
            <a:off x="0" y="0"/>
            <a:ext cx="9215562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CC7832"/>
                </a:solidFill>
              </a:rPr>
              <a:t>public class </a:t>
            </a:r>
            <a:r>
              <a:rPr lang="en" altLang="ko-Kore-KR" sz="1600" b="1" dirty="0"/>
              <a:t>DataInputStreamEx2 {</a:t>
            </a:r>
            <a:br>
              <a:rPr lang="en" altLang="ko-Kore-KR" sz="1600" b="1" dirty="0"/>
            </a:br>
            <a:r>
              <a:rPr lang="en" altLang="ko-Kore-KR" sz="1600" b="1" dirty="0"/>
              <a:t>    </a:t>
            </a:r>
            <a:r>
              <a:rPr lang="en" altLang="ko-Kore-KR" sz="1600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sz="1600" b="1" dirty="0">
                <a:solidFill>
                  <a:srgbClr val="FFC66D"/>
                </a:solidFill>
              </a:rPr>
              <a:t>main</a:t>
            </a:r>
            <a:r>
              <a:rPr lang="en" altLang="ko-Kore-KR" sz="1600" b="1" dirty="0"/>
              <a:t>(String[] </a:t>
            </a:r>
            <a:r>
              <a:rPr lang="en" altLang="ko-Kore-KR" sz="1600" b="1" dirty="0" err="1"/>
              <a:t>args</a:t>
            </a:r>
            <a:r>
              <a:rPr lang="en" altLang="ko-Kore-KR" sz="1600" b="1" dirty="0"/>
              <a:t>) {</a:t>
            </a:r>
            <a:br>
              <a:rPr lang="en" altLang="ko-Kore-KR" sz="1600" b="1" dirty="0"/>
            </a:br>
            <a:r>
              <a:rPr lang="en" altLang="ko-Kore-KR" sz="1600" b="1" dirty="0"/>
              <a:t>        </a:t>
            </a:r>
            <a:r>
              <a:rPr lang="en" altLang="ko-Kore-KR" sz="1600" b="1" dirty="0">
                <a:solidFill>
                  <a:srgbClr val="CC7832"/>
                </a:solidFill>
              </a:rPr>
              <a:t>int </a:t>
            </a:r>
            <a:r>
              <a:rPr lang="en" altLang="ko-Kore-KR" sz="1600" b="1" dirty="0"/>
              <a:t>sum = </a:t>
            </a:r>
            <a:r>
              <a:rPr lang="en" altLang="ko-Kore-KR" sz="1600" b="1" dirty="0">
                <a:solidFill>
                  <a:srgbClr val="6897BB"/>
                </a:solidFill>
              </a:rPr>
              <a:t>0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int </a:t>
            </a:r>
            <a:r>
              <a:rPr lang="en" altLang="ko-Kore-KR" sz="1600" b="1" dirty="0"/>
              <a:t>score = </a:t>
            </a:r>
            <a:r>
              <a:rPr lang="en" altLang="ko-Kore-KR" sz="1600" b="1" dirty="0">
                <a:solidFill>
                  <a:srgbClr val="6897BB"/>
                </a:solidFill>
              </a:rPr>
              <a:t>0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</a:t>
            </a:r>
            <a:r>
              <a:rPr lang="en" altLang="ko-Kore-KR" sz="1600" b="1" dirty="0" err="1"/>
              <a:t>FileInputStream</a:t>
            </a:r>
            <a:r>
              <a:rPr lang="en" altLang="ko-Kore-KR" sz="1600" b="1" dirty="0"/>
              <a:t> </a:t>
            </a:r>
            <a:r>
              <a:rPr lang="en" altLang="ko-Kore-KR" sz="1600" b="1" dirty="0" err="1"/>
              <a:t>fis</a:t>
            </a:r>
            <a:r>
              <a:rPr lang="en" altLang="ko-Kore-KR" sz="1600" b="1" dirty="0"/>
              <a:t> = </a:t>
            </a:r>
            <a:r>
              <a:rPr lang="en" altLang="ko-Kore-KR" sz="1600" b="1" dirty="0">
                <a:solidFill>
                  <a:srgbClr val="CC7832"/>
                </a:solidFill>
              </a:rPr>
              <a:t>null;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</a:t>
            </a:r>
            <a:r>
              <a:rPr lang="en" altLang="ko-Kore-KR" sz="1600" b="1" dirty="0" err="1"/>
              <a:t>DataInputStream</a:t>
            </a:r>
            <a:r>
              <a:rPr lang="en" altLang="ko-Kore-KR" sz="1600" b="1" dirty="0"/>
              <a:t> dis = </a:t>
            </a:r>
            <a:r>
              <a:rPr lang="en" altLang="ko-Kore-KR" sz="1600" b="1" dirty="0">
                <a:solidFill>
                  <a:srgbClr val="CC7832"/>
                </a:solidFill>
              </a:rPr>
              <a:t>null;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try </a:t>
            </a:r>
            <a:r>
              <a:rPr lang="en" altLang="ko-Kore-KR" sz="1600" b="1" dirty="0"/>
              <a:t>{</a:t>
            </a:r>
            <a:br>
              <a:rPr lang="en" altLang="ko-Kore-KR" sz="1600" b="1" dirty="0"/>
            </a:br>
            <a:r>
              <a:rPr lang="en" altLang="ko-Kore-KR" sz="1600" b="1" dirty="0"/>
              <a:t>            </a:t>
            </a:r>
            <a:r>
              <a:rPr lang="en" altLang="ko-Kore-KR" sz="1600" b="1" dirty="0" err="1"/>
              <a:t>fis</a:t>
            </a:r>
            <a:r>
              <a:rPr lang="en" altLang="ko-Kore-KR" sz="1600" b="1" dirty="0"/>
              <a:t> = </a:t>
            </a:r>
            <a:r>
              <a:rPr lang="en" altLang="ko-Kore-KR" sz="1600" b="1" dirty="0">
                <a:solidFill>
                  <a:srgbClr val="CC7832"/>
                </a:solidFill>
              </a:rPr>
              <a:t>new </a:t>
            </a:r>
            <a:r>
              <a:rPr lang="en" altLang="ko-Kore-KR" sz="1600" b="1" dirty="0" err="1"/>
              <a:t>FileInputStream</a:t>
            </a:r>
            <a:r>
              <a:rPr lang="en" altLang="ko-Kore-KR" sz="1600" b="1" dirty="0"/>
              <a:t>(</a:t>
            </a:r>
            <a:r>
              <a:rPr lang="en" altLang="ko-Kore-KR" sz="1600" b="1" dirty="0">
                <a:solidFill>
                  <a:srgbClr val="6A8759"/>
                </a:solidFill>
              </a:rPr>
              <a:t>"</a:t>
            </a:r>
            <a:r>
              <a:rPr lang="en" altLang="ko-Kore-KR" sz="1600" b="1" dirty="0" err="1">
                <a:solidFill>
                  <a:srgbClr val="6A8759"/>
                </a:solidFill>
              </a:rPr>
              <a:t>score.dat</a:t>
            </a:r>
            <a:r>
              <a:rPr lang="en" altLang="ko-Kore-KR" sz="1600" b="1" dirty="0">
                <a:solidFill>
                  <a:srgbClr val="6A8759"/>
                </a:solidFill>
              </a:rPr>
              <a:t>"</a:t>
            </a:r>
            <a:r>
              <a:rPr lang="en" altLang="ko-Kore-KR" sz="1600" b="1" dirty="0"/>
              <a:t>)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600" b="1" dirty="0"/>
              <a:t>dis = </a:t>
            </a:r>
            <a:r>
              <a:rPr lang="en" altLang="ko-Kore-KR" sz="1600" b="1" dirty="0">
                <a:solidFill>
                  <a:srgbClr val="CC7832"/>
                </a:solidFill>
              </a:rPr>
              <a:t>new </a:t>
            </a:r>
            <a:r>
              <a:rPr lang="en" altLang="ko-Kore-KR" sz="1600" b="1" dirty="0" err="1"/>
              <a:t>DataInputStream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fis</a:t>
            </a:r>
            <a:r>
              <a:rPr lang="en" altLang="ko-Kore-KR" sz="1600" b="1" dirty="0"/>
              <a:t>)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    while </a:t>
            </a:r>
            <a:r>
              <a:rPr lang="en" altLang="ko-Kore-KR" sz="1600" b="1" dirty="0"/>
              <a:t>(</a:t>
            </a:r>
            <a:r>
              <a:rPr lang="en" altLang="ko-Kore-KR" sz="1600" b="1" dirty="0">
                <a:solidFill>
                  <a:srgbClr val="CC7832"/>
                </a:solidFill>
              </a:rPr>
              <a:t>true</a:t>
            </a:r>
            <a:r>
              <a:rPr lang="en" altLang="ko-Kore-KR" sz="1600" b="1" dirty="0"/>
              <a:t>) {</a:t>
            </a:r>
            <a:br>
              <a:rPr lang="en" altLang="ko-Kore-KR" sz="1600" b="1" dirty="0"/>
            </a:br>
            <a:r>
              <a:rPr lang="en" altLang="ko-Kore-KR" sz="1600" b="1" dirty="0"/>
              <a:t>                score = </a:t>
            </a:r>
            <a:r>
              <a:rPr lang="en" altLang="ko-Kore-KR" sz="1600" b="1" dirty="0" err="1"/>
              <a:t>dis.readInt</a:t>
            </a:r>
            <a:r>
              <a:rPr lang="en" altLang="ko-Kore-KR" sz="1600" b="1" dirty="0"/>
              <a:t>()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        </a:t>
            </a:r>
            <a:r>
              <a:rPr lang="en" altLang="ko-Kore-KR" sz="1600" b="1" dirty="0" err="1"/>
              <a:t>System.</a:t>
            </a:r>
            <a:r>
              <a:rPr lang="en" altLang="ko-Kore-KR" sz="1600" b="1" i="1" dirty="0" err="1">
                <a:solidFill>
                  <a:srgbClr val="9876AA"/>
                </a:solidFill>
              </a:rPr>
              <a:t>out</a:t>
            </a:r>
            <a:r>
              <a:rPr lang="en" altLang="ko-Kore-KR" sz="1600" b="1" dirty="0" err="1"/>
              <a:t>.println</a:t>
            </a:r>
            <a:r>
              <a:rPr lang="en" altLang="ko-Kore-KR" sz="1600" b="1" dirty="0"/>
              <a:t>(score)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        </a:t>
            </a:r>
            <a:r>
              <a:rPr lang="en" altLang="ko-Kore-KR" sz="1600" b="1" dirty="0"/>
              <a:t>sum += score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600" b="1" dirty="0"/>
              <a:t>}</a:t>
            </a:r>
            <a:br>
              <a:rPr lang="en" altLang="ko-Kore-KR" sz="1600" b="1" dirty="0"/>
            </a:br>
            <a:r>
              <a:rPr lang="en" altLang="ko-Kore-KR" sz="1600" b="1" dirty="0"/>
              <a:t>        } </a:t>
            </a:r>
            <a:r>
              <a:rPr lang="en" altLang="ko-Kore-KR" sz="1600" b="1" dirty="0">
                <a:solidFill>
                  <a:srgbClr val="CC7832"/>
                </a:solidFill>
              </a:rPr>
              <a:t>catch </a:t>
            </a:r>
            <a:r>
              <a:rPr lang="en" altLang="ko-Kore-KR" sz="1600" b="1" dirty="0"/>
              <a:t>(Exception e) {</a:t>
            </a:r>
            <a:br>
              <a:rPr lang="en" altLang="ko-Kore-KR" sz="1600" b="1" dirty="0"/>
            </a:br>
            <a:r>
              <a:rPr lang="en" altLang="ko-Kore-KR" sz="1600" b="1" dirty="0"/>
              <a:t>            </a:t>
            </a:r>
            <a:r>
              <a:rPr lang="en" altLang="ko-Kore-KR" sz="1600" b="1" dirty="0" err="1"/>
              <a:t>e.printStackTrace</a:t>
            </a:r>
            <a:r>
              <a:rPr lang="en" altLang="ko-Kore-KR" sz="1600" b="1" dirty="0"/>
              <a:t>()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</a:t>
            </a:r>
            <a:r>
              <a:rPr lang="en" altLang="ko-Kore-KR" sz="1600" b="1" dirty="0"/>
              <a:t>} </a:t>
            </a:r>
            <a:r>
              <a:rPr lang="en" altLang="ko-Kore-KR" sz="1600" b="1" dirty="0">
                <a:solidFill>
                  <a:srgbClr val="CC7832"/>
                </a:solidFill>
              </a:rPr>
              <a:t>finally </a:t>
            </a:r>
            <a:r>
              <a:rPr lang="en" altLang="ko-Kore-KR" sz="1600" b="1" dirty="0"/>
              <a:t>{</a:t>
            </a:r>
            <a:br>
              <a:rPr lang="en" altLang="ko-Kore-KR" sz="1600" b="1" dirty="0"/>
            </a:br>
            <a:r>
              <a:rPr lang="en" altLang="ko-Kore-KR" sz="1600" b="1" dirty="0"/>
              <a:t>            </a:t>
            </a:r>
            <a:r>
              <a:rPr lang="en" altLang="ko-Kore-KR" sz="1600" b="1" dirty="0">
                <a:solidFill>
                  <a:srgbClr val="CC7832"/>
                </a:solidFill>
              </a:rPr>
              <a:t>try </a:t>
            </a:r>
            <a:r>
              <a:rPr lang="en" altLang="ko-Kore-KR" sz="1600" b="1" dirty="0"/>
              <a:t>{</a:t>
            </a:r>
            <a:br>
              <a:rPr lang="en" altLang="ko-Kore-KR" sz="1600" b="1" dirty="0"/>
            </a:br>
            <a:r>
              <a:rPr lang="en" altLang="ko-Kore-KR" sz="1600" b="1" dirty="0"/>
              <a:t>                </a:t>
            </a:r>
            <a:r>
              <a:rPr lang="en" altLang="ko-Kore-KR" sz="1600" b="1" dirty="0">
                <a:solidFill>
                  <a:srgbClr val="CC7832"/>
                </a:solidFill>
              </a:rPr>
              <a:t>if </a:t>
            </a:r>
            <a:r>
              <a:rPr lang="en" altLang="ko-Kore-KR" sz="1600" b="1" dirty="0"/>
              <a:t>(dis != </a:t>
            </a:r>
            <a:r>
              <a:rPr lang="en" altLang="ko-Kore-KR" sz="1600" b="1" dirty="0">
                <a:solidFill>
                  <a:srgbClr val="CC7832"/>
                </a:solidFill>
              </a:rPr>
              <a:t>null</a:t>
            </a:r>
            <a:r>
              <a:rPr lang="en" altLang="ko-Kore-KR" sz="1600" b="1" dirty="0"/>
              <a:t>) { </a:t>
            </a:r>
            <a:r>
              <a:rPr lang="en" altLang="ko-Kore-KR" sz="1600" b="1" dirty="0" err="1"/>
              <a:t>dis.close</a:t>
            </a:r>
            <a:r>
              <a:rPr lang="en" altLang="ko-Kore-KR" sz="1600" b="1" dirty="0"/>
              <a:t>()</a:t>
            </a:r>
            <a:r>
              <a:rPr lang="en" altLang="ko-Kore-KR" sz="1600" b="1" dirty="0">
                <a:solidFill>
                  <a:srgbClr val="CC7832"/>
                </a:solidFill>
              </a:rPr>
              <a:t>; </a:t>
            </a:r>
            <a:r>
              <a:rPr lang="en" altLang="ko-Kore-KR" sz="1600" b="1" dirty="0"/>
              <a:t>}</a:t>
            </a:r>
            <a:br>
              <a:rPr lang="en" altLang="ko-Kore-KR" sz="1600" b="1" dirty="0"/>
            </a:br>
            <a:r>
              <a:rPr lang="en" altLang="ko-Kore-KR" sz="1600" b="1" dirty="0"/>
              <a:t>            } </a:t>
            </a:r>
            <a:r>
              <a:rPr lang="en" altLang="ko-Kore-KR" sz="1600" b="1" dirty="0">
                <a:solidFill>
                  <a:srgbClr val="CC7832"/>
                </a:solidFill>
              </a:rPr>
              <a:t>catch </a:t>
            </a:r>
            <a:r>
              <a:rPr lang="en" altLang="ko-Kore-KR" sz="1600" b="1" dirty="0"/>
              <a:t>(</a:t>
            </a:r>
            <a:r>
              <a:rPr lang="en" altLang="ko-Kore-KR" sz="1600" b="1" dirty="0" err="1"/>
              <a:t>IOException</a:t>
            </a:r>
            <a:r>
              <a:rPr lang="en" altLang="ko-Kore-KR" sz="1600" b="1" dirty="0"/>
              <a:t> e) {</a:t>
            </a:r>
            <a:br>
              <a:rPr lang="en" altLang="ko-Kore-KR" sz="1600" b="1" dirty="0"/>
            </a:br>
            <a:r>
              <a:rPr lang="en" altLang="ko-Kore-KR" sz="1600" b="1" dirty="0"/>
              <a:t>                </a:t>
            </a:r>
            <a:r>
              <a:rPr lang="en" altLang="ko-Kore-KR" sz="1600" b="1" dirty="0" err="1"/>
              <a:t>e.printStackTrace</a:t>
            </a:r>
            <a:r>
              <a:rPr lang="en" altLang="ko-Kore-KR" sz="1600" b="1" dirty="0"/>
              <a:t>()</a:t>
            </a:r>
            <a:r>
              <a:rPr lang="en" altLang="ko-Kore-KR" sz="1600" b="1" dirty="0">
                <a:solidFill>
                  <a:srgbClr val="CC7832"/>
                </a:solidFill>
              </a:rPr>
              <a:t>;</a:t>
            </a:r>
            <a:br>
              <a:rPr lang="en" altLang="ko-Kore-KR" sz="1600" b="1" dirty="0">
                <a:solidFill>
                  <a:srgbClr val="CC7832"/>
                </a:solidFill>
              </a:rPr>
            </a:br>
            <a:r>
              <a:rPr lang="en" altLang="ko-Kore-KR" sz="16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600" b="1" dirty="0"/>
              <a:t>}</a:t>
            </a:r>
            <a:br>
              <a:rPr lang="en" altLang="ko-Kore-KR" sz="1600" b="1" dirty="0"/>
            </a:br>
            <a:r>
              <a:rPr lang="en" altLang="ko-Kore-KR" sz="1600" b="1" dirty="0"/>
              <a:t>        }</a:t>
            </a:r>
            <a:br>
              <a:rPr lang="en" altLang="ko-Kore-KR" sz="1600" b="1" dirty="0"/>
            </a:br>
            <a:r>
              <a:rPr lang="en" altLang="ko-Kore-KR" sz="1600" b="1" dirty="0"/>
              <a:t>    }</a:t>
            </a:r>
            <a:br>
              <a:rPr lang="en" altLang="ko-Kore-KR" sz="1600" b="1" dirty="0"/>
            </a:br>
            <a:r>
              <a:rPr lang="en" altLang="ko-Kore-KR" sz="1600" b="1" dirty="0"/>
              <a:t>}</a:t>
            </a:r>
            <a:br>
              <a:rPr lang="en" altLang="ko-Kore-KR" sz="1600" b="1" dirty="0"/>
            </a:br>
            <a:endParaRPr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503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14A138-BFFE-5A48-B714-47FF3FD3B4F8}"/>
              </a:ext>
            </a:extLst>
          </p:cNvPr>
          <p:cNvSpPr/>
          <p:nvPr/>
        </p:nvSpPr>
        <p:spPr>
          <a:xfrm>
            <a:off x="0" y="9527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java.io.DataInputStream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java.io.FileInputStream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java.io.IOException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public class </a:t>
            </a:r>
            <a:r>
              <a:rPr lang="en" altLang="ko-Kore-KR" b="1" dirty="0"/>
              <a:t>DataInputStreamEx3 {</a:t>
            </a:r>
            <a:br>
              <a:rPr lang="en" altLang="ko-Kore-KR" b="1" dirty="0"/>
            </a:br>
            <a:r>
              <a:rPr lang="en" altLang="ko-Kore-KR" b="1" dirty="0"/>
              <a:t>    </a:t>
            </a:r>
            <a:r>
              <a:rPr lang="en" altLang="ko-Kore-KR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b="1" dirty="0">
                <a:solidFill>
                  <a:srgbClr val="FFC66D"/>
                </a:solidFill>
              </a:rPr>
              <a:t>main</a:t>
            </a:r>
            <a:r>
              <a:rPr lang="en" altLang="ko-Kore-KR" b="1" dirty="0"/>
              <a:t>(String[] </a:t>
            </a:r>
            <a:r>
              <a:rPr lang="en" altLang="ko-Kore-KR" b="1" dirty="0" err="1"/>
              <a:t>args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</a:t>
            </a:r>
            <a:r>
              <a:rPr lang="en" altLang="ko-Kore-KR" b="1" dirty="0">
                <a:solidFill>
                  <a:srgbClr val="CC7832"/>
                </a:solidFill>
              </a:rPr>
              <a:t>int </a:t>
            </a:r>
            <a:r>
              <a:rPr lang="en" altLang="ko-Kore-KR" b="1" dirty="0"/>
              <a:t>sum = </a:t>
            </a:r>
            <a:r>
              <a:rPr lang="en" altLang="ko-Kore-KR" b="1" dirty="0">
                <a:solidFill>
                  <a:srgbClr val="6897BB"/>
                </a:solidFill>
              </a:rPr>
              <a:t>0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int </a:t>
            </a:r>
            <a:r>
              <a:rPr lang="en" altLang="ko-Kore-KR" b="1" dirty="0"/>
              <a:t>score = </a:t>
            </a:r>
            <a:r>
              <a:rPr lang="en" altLang="ko-Kore-KR" b="1" dirty="0">
                <a:solidFill>
                  <a:srgbClr val="6897BB"/>
                </a:solidFill>
              </a:rPr>
              <a:t>0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try </a:t>
            </a:r>
            <a:r>
              <a:rPr lang="en" altLang="ko-Kore-KR" b="1" dirty="0"/>
              <a:t>(</a:t>
            </a:r>
            <a:r>
              <a:rPr lang="en" altLang="ko-Kore-KR" b="1" dirty="0" err="1"/>
              <a:t>FileInputStream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fis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FileInputStream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6A8759"/>
                </a:solidFill>
              </a:rPr>
              <a:t>"</a:t>
            </a:r>
            <a:r>
              <a:rPr lang="en" altLang="ko-Kore-KR" b="1" dirty="0" err="1">
                <a:solidFill>
                  <a:srgbClr val="6A8759"/>
                </a:solidFill>
              </a:rPr>
              <a:t>score.dat</a:t>
            </a:r>
            <a:r>
              <a:rPr lang="en" altLang="ko-Kore-KR" b="1" dirty="0">
                <a:solidFill>
                  <a:srgbClr val="6A8759"/>
                </a:solidFill>
              </a:rPr>
              <a:t>"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 </a:t>
            </a:r>
            <a:r>
              <a:rPr lang="en" altLang="ko-Kore-KR" b="1" dirty="0" err="1"/>
              <a:t>DataInputStream</a:t>
            </a:r>
            <a:r>
              <a:rPr lang="en" altLang="ko-Kore-KR" b="1" dirty="0"/>
              <a:t> dis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DataInputStream</a:t>
            </a:r>
            <a:r>
              <a:rPr lang="en" altLang="ko-Kore-KR" b="1" dirty="0"/>
              <a:t>(</a:t>
            </a:r>
            <a:r>
              <a:rPr lang="en" altLang="ko-Kore-KR" b="1" dirty="0" err="1"/>
              <a:t>fis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>
                <a:solidFill>
                  <a:srgbClr val="CC7832"/>
                </a:solidFill>
              </a:rPr>
              <a:t>while 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CC7832"/>
                </a:solidFill>
              </a:rPr>
              <a:t>true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        score = </a:t>
            </a:r>
            <a:r>
              <a:rPr lang="en" altLang="ko-Kore-KR" b="1" dirty="0" err="1"/>
              <a:t>dis.readInt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    </a:t>
            </a:r>
            <a:r>
              <a:rPr lang="en" altLang="ko-Kore-KR" b="1" dirty="0" err="1"/>
              <a:t>System.</a:t>
            </a:r>
            <a:r>
              <a:rPr lang="en" altLang="ko-Kore-KR" b="1" i="1" dirty="0" err="1">
                <a:solidFill>
                  <a:srgbClr val="9876AA"/>
                </a:solidFill>
              </a:rPr>
              <a:t>out</a:t>
            </a:r>
            <a:r>
              <a:rPr lang="en" altLang="ko-Kore-KR" b="1" dirty="0" err="1"/>
              <a:t>.println</a:t>
            </a:r>
            <a:r>
              <a:rPr lang="en" altLang="ko-Kore-KR" b="1" dirty="0"/>
              <a:t>(score)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    </a:t>
            </a:r>
            <a:r>
              <a:rPr lang="en" altLang="ko-Kore-KR" b="1" dirty="0"/>
              <a:t>sum += score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    } </a:t>
            </a:r>
            <a:r>
              <a:rPr lang="en" altLang="ko-Kore-KR" b="1" dirty="0">
                <a:solidFill>
                  <a:srgbClr val="CC7832"/>
                </a:solidFill>
              </a:rPr>
              <a:t>catch </a:t>
            </a:r>
            <a:r>
              <a:rPr lang="en" altLang="ko-Kore-KR" b="1" dirty="0"/>
              <a:t>(Exception e) 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e.printStackTrace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}</a:t>
            </a:r>
            <a:br>
              <a:rPr lang="en" altLang="ko-Kore-KR" b="1" dirty="0"/>
            </a:br>
            <a:r>
              <a:rPr lang="en" altLang="ko-Kore-KR" b="1" dirty="0"/>
              <a:t>}</a:t>
            </a:r>
            <a:br>
              <a:rPr lang="en" altLang="ko-Kore-KR" b="1" dirty="0"/>
            </a:b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010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F57DC4-B5DB-604D-A205-37F3F6F0BA3A}"/>
              </a:ext>
            </a:extLst>
          </p:cNvPr>
          <p:cNvSpPr/>
          <p:nvPr/>
        </p:nvSpPr>
        <p:spPr>
          <a:xfrm>
            <a:off x="0" y="0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b="1" dirty="0">
                <a:solidFill>
                  <a:srgbClr val="CC7832"/>
                </a:solidFill>
              </a:rPr>
              <a:t>public class </a:t>
            </a:r>
            <a:r>
              <a:rPr lang="en" altLang="ko-Kore-KR" sz="1400" b="1" dirty="0" err="1"/>
              <a:t>DataOutputStream</a:t>
            </a:r>
            <a:r>
              <a:rPr lang="en" altLang="ko-Kore-KR" sz="1400" b="1" dirty="0"/>
              <a:t> {</a:t>
            </a:r>
            <a:br>
              <a:rPr lang="en" altLang="ko-Kore-KR" sz="1400" b="1" dirty="0"/>
            </a:br>
            <a:br>
              <a:rPr lang="en" altLang="ko-Kore-KR" sz="1400" b="1" dirty="0"/>
            </a:br>
            <a:r>
              <a:rPr lang="en" altLang="ko-Kore-KR" sz="1400" b="1" dirty="0"/>
              <a:t>    </a:t>
            </a:r>
            <a:r>
              <a:rPr lang="en" altLang="ko-Kore-KR" sz="1400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sz="1400" b="1" dirty="0">
                <a:solidFill>
                  <a:srgbClr val="FFC66D"/>
                </a:solidFill>
              </a:rPr>
              <a:t>main</a:t>
            </a:r>
            <a:r>
              <a:rPr lang="en" altLang="ko-Kore-KR" sz="1400" b="1" dirty="0"/>
              <a:t>(String[] </a:t>
            </a:r>
            <a:r>
              <a:rPr lang="en" altLang="ko-Kore-KR" sz="1400" b="1" dirty="0" err="1"/>
              <a:t>args</a:t>
            </a:r>
            <a:r>
              <a:rPr lang="en" altLang="ko-Kore-KR" sz="1400" b="1" dirty="0"/>
              <a:t>) {</a:t>
            </a:r>
            <a:br>
              <a:rPr lang="en" altLang="ko-Kore-KR" sz="1400" b="1" dirty="0"/>
            </a:br>
            <a:r>
              <a:rPr lang="en" altLang="ko-Kore-KR" sz="1400" b="1" dirty="0"/>
              <a:t>        </a:t>
            </a:r>
            <a:r>
              <a:rPr lang="en" altLang="ko-Kore-KR" sz="1400" b="1" dirty="0" err="1"/>
              <a:t>ByteArrayOutputStream</a:t>
            </a:r>
            <a:r>
              <a:rPr lang="en" altLang="ko-Kore-KR" sz="1400" b="1" dirty="0"/>
              <a:t> </a:t>
            </a:r>
            <a:r>
              <a:rPr lang="en" altLang="ko-Kore-KR" sz="1400" b="1" dirty="0" err="1"/>
              <a:t>bos</a:t>
            </a:r>
            <a:r>
              <a:rPr lang="en" altLang="ko-Kore-KR" sz="1400" b="1" dirty="0"/>
              <a:t> = </a:t>
            </a:r>
            <a:r>
              <a:rPr lang="en" altLang="ko-Kore-KR" sz="1400" b="1" dirty="0">
                <a:solidFill>
                  <a:srgbClr val="CC7832"/>
                </a:solidFill>
              </a:rPr>
              <a:t>null;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java.io.DataOutputStream</a:t>
            </a:r>
            <a:r>
              <a:rPr lang="en" altLang="ko-Kore-KR" sz="1400" b="1" dirty="0"/>
              <a:t> dos = </a:t>
            </a:r>
            <a:r>
              <a:rPr lang="en" altLang="ko-Kore-KR" sz="1400" b="1" dirty="0">
                <a:solidFill>
                  <a:srgbClr val="CC7832"/>
                </a:solidFill>
              </a:rPr>
              <a:t>null;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byte</a:t>
            </a:r>
            <a:r>
              <a:rPr lang="en" altLang="ko-Kore-KR" sz="1400" b="1" dirty="0"/>
              <a:t>[] result = </a:t>
            </a:r>
            <a:r>
              <a:rPr lang="en" altLang="ko-Kore-KR" sz="1400" b="1" dirty="0">
                <a:solidFill>
                  <a:srgbClr val="CC7832"/>
                </a:solidFill>
              </a:rPr>
              <a:t>null;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try </a:t>
            </a:r>
            <a:r>
              <a:rPr lang="en" altLang="ko-Kore-KR" sz="1400" b="1" dirty="0"/>
              <a:t>{</a:t>
            </a:r>
            <a:br>
              <a:rPr lang="en" altLang="ko-Kore-KR" sz="1400" b="1" dirty="0"/>
            </a:br>
            <a:r>
              <a:rPr lang="en" altLang="ko-Kore-KR" sz="1400" b="1" dirty="0"/>
              <a:t>            </a:t>
            </a:r>
            <a:r>
              <a:rPr lang="en" altLang="ko-Kore-KR" sz="1400" b="1" dirty="0" err="1"/>
              <a:t>bos</a:t>
            </a:r>
            <a:r>
              <a:rPr lang="en" altLang="ko-Kore-KR" sz="1400" b="1" dirty="0"/>
              <a:t> = 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 err="1"/>
              <a:t>ByteArrayOutputStream</a:t>
            </a:r>
            <a:r>
              <a:rPr lang="en" altLang="ko-Kore-KR" sz="1400" b="1" dirty="0"/>
              <a:t>()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/>
              <a:t>dos = 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 err="1"/>
              <a:t>java.io.DataOutputStream</a:t>
            </a:r>
            <a:r>
              <a:rPr lang="en" altLang="ko-Kore-KR" sz="1400" b="1" dirty="0"/>
              <a:t>(</a:t>
            </a:r>
            <a:r>
              <a:rPr lang="en" altLang="ko-Kore-KR" sz="1400" b="1" dirty="0" err="1"/>
              <a:t>bos</a:t>
            </a:r>
            <a:r>
              <a:rPr lang="en" altLang="ko-Kore-KR" sz="1400" b="1" dirty="0"/>
              <a:t>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 err="1"/>
              <a:t>dos.writeInt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897BB"/>
                </a:solidFill>
              </a:rPr>
              <a:t>10</a:t>
            </a:r>
            <a:r>
              <a:rPr lang="en" altLang="ko-Kore-KR" sz="1400" b="1" dirty="0"/>
              <a:t>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 err="1"/>
              <a:t>dos.writeFloat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897BB"/>
                </a:solidFill>
              </a:rPr>
              <a:t>20.0f</a:t>
            </a:r>
            <a:r>
              <a:rPr lang="en" altLang="ko-Kore-KR" sz="1400" b="1" dirty="0"/>
              <a:t>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 err="1"/>
              <a:t>dos.writeBoolean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CC7832"/>
                </a:solidFill>
              </a:rPr>
              <a:t>true</a:t>
            </a:r>
            <a:r>
              <a:rPr lang="en" altLang="ko-Kore-KR" sz="1400" b="1" dirty="0"/>
              <a:t>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/>
              <a:t>result = </a:t>
            </a:r>
            <a:r>
              <a:rPr lang="en" altLang="ko-Kore-KR" sz="1400" b="1" dirty="0" err="1"/>
              <a:t>bos.toByteArray</a:t>
            </a:r>
            <a:r>
              <a:rPr lang="en" altLang="ko-Kore-KR" sz="1400" b="1" dirty="0"/>
              <a:t>()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/>
              <a:t>String[] hex = 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/>
              <a:t>String[</a:t>
            </a:r>
            <a:r>
              <a:rPr lang="en" altLang="ko-Kore-KR" sz="1400" b="1" dirty="0" err="1"/>
              <a:t>result.</a:t>
            </a:r>
            <a:r>
              <a:rPr lang="en" altLang="ko-Kore-KR" sz="1400" b="1" dirty="0" err="1">
                <a:solidFill>
                  <a:srgbClr val="9876AA"/>
                </a:solidFill>
              </a:rPr>
              <a:t>length</a:t>
            </a:r>
            <a:r>
              <a:rPr lang="en" altLang="ko-Kore-KR" sz="1400" b="1" dirty="0"/>
              <a:t>]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for 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CC7832"/>
                </a:solidFill>
              </a:rPr>
              <a:t>int </a:t>
            </a:r>
            <a:r>
              <a:rPr lang="en" altLang="ko-Kore-KR" sz="1400" b="1" dirty="0" err="1"/>
              <a:t>i</a:t>
            </a:r>
            <a:r>
              <a:rPr lang="en" altLang="ko-Kore-KR" sz="1400" b="1" dirty="0"/>
              <a:t> = </a:t>
            </a:r>
            <a:r>
              <a:rPr lang="en" altLang="ko-Kore-KR" sz="1400" b="1" dirty="0">
                <a:solidFill>
                  <a:srgbClr val="6897BB"/>
                </a:solidFill>
              </a:rPr>
              <a:t>0</a:t>
            </a:r>
            <a:r>
              <a:rPr lang="en" altLang="ko-Kore-KR" sz="1400" b="1" dirty="0">
                <a:solidFill>
                  <a:srgbClr val="CC7832"/>
                </a:solidFill>
              </a:rPr>
              <a:t>; </a:t>
            </a:r>
            <a:r>
              <a:rPr lang="en" altLang="ko-Kore-KR" sz="1400" b="1" dirty="0" err="1"/>
              <a:t>i</a:t>
            </a:r>
            <a:r>
              <a:rPr lang="en" altLang="ko-Kore-KR" sz="1400" b="1" dirty="0"/>
              <a:t> &lt; </a:t>
            </a:r>
            <a:r>
              <a:rPr lang="en" altLang="ko-Kore-KR" sz="1400" b="1" dirty="0" err="1"/>
              <a:t>result.</a:t>
            </a:r>
            <a:r>
              <a:rPr lang="en" altLang="ko-Kore-KR" sz="1400" b="1" dirty="0" err="1">
                <a:solidFill>
                  <a:srgbClr val="9876AA"/>
                </a:solidFill>
              </a:rPr>
              <a:t>length</a:t>
            </a:r>
            <a:r>
              <a:rPr lang="en" altLang="ko-Kore-KR" sz="1400" b="1" dirty="0">
                <a:solidFill>
                  <a:srgbClr val="CC7832"/>
                </a:solidFill>
              </a:rPr>
              <a:t>; </a:t>
            </a:r>
            <a:r>
              <a:rPr lang="en" altLang="ko-Kore-KR" sz="1400" b="1" dirty="0" err="1"/>
              <a:t>i</a:t>
            </a:r>
            <a:r>
              <a:rPr lang="en" altLang="ko-Kore-KR" sz="1400" b="1" dirty="0"/>
              <a:t>++) {</a:t>
            </a:r>
            <a:br>
              <a:rPr lang="en" altLang="ko-Kore-KR" sz="1400" b="1" dirty="0"/>
            </a:br>
            <a:r>
              <a:rPr lang="en" altLang="ko-Kore-KR" sz="1400" b="1" dirty="0"/>
              <a:t>                </a:t>
            </a:r>
            <a:r>
              <a:rPr lang="en" altLang="ko-Kore-KR" sz="1400" b="1" dirty="0">
                <a:solidFill>
                  <a:srgbClr val="CC7832"/>
                </a:solidFill>
              </a:rPr>
              <a:t>if </a:t>
            </a:r>
            <a:r>
              <a:rPr lang="en" altLang="ko-Kore-KR" sz="1400" b="1" dirty="0"/>
              <a:t>(result[</a:t>
            </a:r>
            <a:r>
              <a:rPr lang="en" altLang="ko-Kore-KR" sz="1400" b="1" dirty="0" err="1"/>
              <a:t>i</a:t>
            </a:r>
            <a:r>
              <a:rPr lang="en" altLang="ko-Kore-KR" sz="1400" b="1" dirty="0"/>
              <a:t>] &lt; </a:t>
            </a:r>
            <a:r>
              <a:rPr lang="en" altLang="ko-Kore-KR" sz="1400" b="1" dirty="0">
                <a:solidFill>
                  <a:srgbClr val="6897BB"/>
                </a:solidFill>
              </a:rPr>
              <a:t>0</a:t>
            </a:r>
            <a:r>
              <a:rPr lang="en" altLang="ko-Kore-KR" sz="1400" b="1" dirty="0"/>
              <a:t>) { hex[</a:t>
            </a:r>
            <a:r>
              <a:rPr lang="en" altLang="ko-Kore-KR" sz="1400" b="1" dirty="0" err="1"/>
              <a:t>i</a:t>
            </a:r>
            <a:r>
              <a:rPr lang="en" altLang="ko-Kore-KR" sz="1400" b="1" dirty="0"/>
              <a:t>] = </a:t>
            </a:r>
            <a:r>
              <a:rPr lang="en" altLang="ko-Kore-KR" sz="1400" b="1" dirty="0" err="1"/>
              <a:t>String.</a:t>
            </a:r>
            <a:r>
              <a:rPr lang="en" altLang="ko-Kore-KR" sz="1400" b="1" i="1" dirty="0" err="1"/>
              <a:t>format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</a:rPr>
              <a:t>"%02x"</a:t>
            </a:r>
            <a:r>
              <a:rPr lang="en" altLang="ko-Kore-KR" sz="1400" b="1" dirty="0">
                <a:solidFill>
                  <a:srgbClr val="CC7832"/>
                </a:solidFill>
              </a:rPr>
              <a:t>, </a:t>
            </a:r>
            <a:r>
              <a:rPr lang="en" altLang="ko-Kore-KR" sz="1400" b="1" dirty="0"/>
              <a:t>result[</a:t>
            </a:r>
            <a:r>
              <a:rPr lang="en" altLang="ko-Kore-KR" sz="1400" b="1" dirty="0" err="1"/>
              <a:t>i</a:t>
            </a:r>
            <a:r>
              <a:rPr lang="en" altLang="ko-Kore-KR" sz="1400" b="1" dirty="0"/>
              <a:t>] + </a:t>
            </a:r>
            <a:r>
              <a:rPr lang="en" altLang="ko-Kore-KR" sz="1400" b="1" dirty="0">
                <a:solidFill>
                  <a:srgbClr val="6897BB"/>
                </a:solidFill>
              </a:rPr>
              <a:t>256</a:t>
            </a:r>
            <a:r>
              <a:rPr lang="en" altLang="ko-Kore-KR" sz="1400" b="1" dirty="0"/>
              <a:t>)</a:t>
            </a:r>
            <a:r>
              <a:rPr lang="en" altLang="ko-Kore-KR" sz="1400" b="1" dirty="0">
                <a:solidFill>
                  <a:srgbClr val="CC7832"/>
                </a:solidFill>
              </a:rPr>
              <a:t>; </a:t>
            </a:r>
            <a:r>
              <a:rPr lang="en" altLang="ko-Kore-KR" sz="1400" b="1" dirty="0"/>
              <a:t>} </a:t>
            </a:r>
            <a:r>
              <a:rPr lang="en" altLang="ko-Kore-KR" sz="1400" b="1" dirty="0">
                <a:solidFill>
                  <a:srgbClr val="CC7832"/>
                </a:solidFill>
              </a:rPr>
              <a:t>else </a:t>
            </a:r>
            <a:r>
              <a:rPr lang="en" altLang="ko-Kore-KR" sz="1400" b="1" dirty="0"/>
              <a:t>{</a:t>
            </a:r>
            <a:br>
              <a:rPr lang="en" altLang="ko-Kore-KR" sz="1400" b="1" dirty="0"/>
            </a:br>
            <a:r>
              <a:rPr lang="en" altLang="ko-Kore-KR" sz="1400" b="1" dirty="0"/>
              <a:t>                    hex[</a:t>
            </a:r>
            <a:r>
              <a:rPr lang="en" altLang="ko-Kore-KR" sz="1400" b="1" dirty="0" err="1"/>
              <a:t>i</a:t>
            </a:r>
            <a:r>
              <a:rPr lang="en" altLang="ko-Kore-KR" sz="1400" b="1" dirty="0"/>
              <a:t>] = </a:t>
            </a:r>
            <a:r>
              <a:rPr lang="en" altLang="ko-Kore-KR" sz="1400" b="1" dirty="0" err="1"/>
              <a:t>String.</a:t>
            </a:r>
            <a:r>
              <a:rPr lang="en" altLang="ko-Kore-KR" sz="1400" b="1" i="1" dirty="0" err="1"/>
              <a:t>format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</a:rPr>
              <a:t>"%02x"</a:t>
            </a:r>
            <a:r>
              <a:rPr lang="en" altLang="ko-Kore-KR" sz="1400" b="1" dirty="0">
                <a:solidFill>
                  <a:srgbClr val="CC7832"/>
                </a:solidFill>
              </a:rPr>
              <a:t>, </a:t>
            </a:r>
            <a:r>
              <a:rPr lang="en" altLang="ko-Kore-KR" sz="1400" b="1" dirty="0"/>
              <a:t>result[</a:t>
            </a:r>
            <a:r>
              <a:rPr lang="en" altLang="ko-Kore-KR" sz="1400" b="1" dirty="0" err="1"/>
              <a:t>i</a:t>
            </a:r>
            <a:r>
              <a:rPr lang="en" altLang="ko-Kore-KR" sz="1400" b="1" dirty="0"/>
              <a:t>])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    </a:t>
            </a:r>
            <a:r>
              <a:rPr lang="en" altLang="ko-Kore-KR" sz="1400" b="1" dirty="0"/>
              <a:t>}</a:t>
            </a:r>
            <a:br>
              <a:rPr lang="en" altLang="ko-Kore-KR" sz="1400" b="1" dirty="0"/>
            </a:br>
            <a:r>
              <a:rPr lang="en" altLang="ko-Kore-KR" sz="1400" b="1" dirty="0"/>
              <a:t>            }</a:t>
            </a:r>
            <a:br>
              <a:rPr lang="en" altLang="ko-Kore-KR" sz="1400" b="1" dirty="0"/>
            </a:br>
            <a:r>
              <a:rPr lang="en" altLang="ko-Kore-KR" sz="1400" b="1" dirty="0"/>
              <a:t>            </a:t>
            </a:r>
            <a:r>
              <a:rPr lang="en" altLang="ko-Kore-KR" sz="1400" b="1" dirty="0" err="1"/>
              <a:t>System.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out</a:t>
            </a:r>
            <a:r>
              <a:rPr lang="en" altLang="ko-Kore-KR" sz="1400" b="1" dirty="0" err="1"/>
              <a:t>.println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</a:rPr>
              <a:t>"</a:t>
            </a:r>
            <a:r>
              <a:rPr lang="en" altLang="ko-Kore-KR" sz="1400" b="1" dirty="0" err="1">
                <a:solidFill>
                  <a:srgbClr val="6A8759"/>
                </a:solidFill>
              </a:rPr>
              <a:t>Arrays.toString</a:t>
            </a:r>
            <a:r>
              <a:rPr lang="en" altLang="ko-Kore-KR" sz="1400" b="1" dirty="0">
                <a:solidFill>
                  <a:srgbClr val="6A8759"/>
                </a:solidFill>
              </a:rPr>
              <a:t>(result) = " </a:t>
            </a:r>
            <a:r>
              <a:rPr lang="en" altLang="ko-Kore-KR" sz="1400" b="1" dirty="0"/>
              <a:t>+ </a:t>
            </a:r>
            <a:r>
              <a:rPr lang="en" altLang="ko-Kore-KR" sz="1400" b="1" dirty="0" err="1"/>
              <a:t>Arrays.</a:t>
            </a:r>
            <a:r>
              <a:rPr lang="en" altLang="ko-Kore-KR" sz="1400" b="1" i="1" dirty="0" err="1"/>
              <a:t>toString</a:t>
            </a:r>
            <a:r>
              <a:rPr lang="en" altLang="ko-Kore-KR" sz="1400" b="1" dirty="0"/>
              <a:t>(result))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 err="1"/>
              <a:t>System.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out</a:t>
            </a:r>
            <a:r>
              <a:rPr lang="en" altLang="ko-Kore-KR" sz="1400" b="1" dirty="0" err="1"/>
              <a:t>.println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</a:rPr>
              <a:t>"</a:t>
            </a:r>
            <a:r>
              <a:rPr lang="en" altLang="ko-Kore-KR" sz="1400" b="1" dirty="0" err="1">
                <a:solidFill>
                  <a:srgbClr val="6A8759"/>
                </a:solidFill>
              </a:rPr>
              <a:t>Arrays.toString</a:t>
            </a:r>
            <a:r>
              <a:rPr lang="en" altLang="ko-Kore-KR" sz="1400" b="1" dirty="0">
                <a:solidFill>
                  <a:srgbClr val="6A8759"/>
                </a:solidFill>
              </a:rPr>
              <a:t>(hex) = " </a:t>
            </a:r>
            <a:r>
              <a:rPr lang="en" altLang="ko-Kore-KR" sz="1400" b="1" dirty="0"/>
              <a:t>+ </a:t>
            </a:r>
            <a:r>
              <a:rPr lang="en" altLang="ko-Kore-KR" sz="1400" b="1" dirty="0" err="1"/>
              <a:t>Arrays.</a:t>
            </a:r>
            <a:r>
              <a:rPr lang="en" altLang="ko-Kore-KR" sz="1400" b="1" i="1" dirty="0" err="1"/>
              <a:t>toString</a:t>
            </a:r>
            <a:r>
              <a:rPr lang="en" altLang="ko-Kore-KR" sz="1400" b="1" dirty="0"/>
              <a:t>(hex))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 err="1"/>
              <a:t>dos.close</a:t>
            </a:r>
            <a:r>
              <a:rPr lang="en" altLang="ko-Kore-KR" sz="1400" b="1" dirty="0"/>
              <a:t>()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/>
              <a:t>} </a:t>
            </a:r>
            <a:r>
              <a:rPr lang="en" altLang="ko-Kore-KR" sz="1400" b="1" dirty="0">
                <a:solidFill>
                  <a:srgbClr val="CC7832"/>
                </a:solidFill>
              </a:rPr>
              <a:t>catch </a:t>
            </a:r>
            <a:r>
              <a:rPr lang="en" altLang="ko-Kore-KR" sz="1400" b="1" dirty="0"/>
              <a:t>(</a:t>
            </a:r>
            <a:r>
              <a:rPr lang="en" altLang="ko-Kore-KR" sz="1400" b="1" dirty="0" err="1"/>
              <a:t>IOException</a:t>
            </a:r>
            <a:r>
              <a:rPr lang="en" altLang="ko-Kore-KR" sz="1400" b="1" dirty="0"/>
              <a:t> e) {</a:t>
            </a:r>
            <a:br>
              <a:rPr lang="en" altLang="ko-Kore-KR" sz="1400" b="1" dirty="0"/>
            </a:br>
            <a:r>
              <a:rPr lang="en" altLang="ko-Kore-KR" sz="1400" b="1" dirty="0"/>
              <a:t>            </a:t>
            </a:r>
            <a:r>
              <a:rPr lang="en" altLang="ko-Kore-KR" sz="1400" b="1" dirty="0" err="1"/>
              <a:t>e.printStackTrace</a:t>
            </a:r>
            <a:r>
              <a:rPr lang="en" altLang="ko-Kore-KR" sz="1400" b="1" dirty="0"/>
              <a:t>()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/>
              <a:t>}</a:t>
            </a:r>
            <a:br>
              <a:rPr lang="en" altLang="ko-Kore-KR" sz="1400" b="1" dirty="0"/>
            </a:br>
            <a:r>
              <a:rPr lang="en" altLang="ko-Kore-KR" sz="1400" b="1" dirty="0"/>
              <a:t>    }</a:t>
            </a:r>
            <a:br>
              <a:rPr lang="en" altLang="ko-Kore-KR" sz="1400" b="1" dirty="0"/>
            </a:br>
            <a:r>
              <a:rPr lang="en" altLang="ko-Kore-KR" sz="1400" b="1" dirty="0"/>
              <a:t>}</a:t>
            </a:r>
            <a:br>
              <a:rPr lang="en" altLang="ko-Kore-KR" sz="1400" b="1" dirty="0"/>
            </a:br>
            <a:endParaRPr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7621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292187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72965"/>
            <a:ext cx="2806261" cy="8248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FileInputStream</a:t>
            </a:r>
            <a:br>
              <a:rPr kumimoji="1" lang="en-US" altLang="ko-Kore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FCAEDBC-1D9F-554B-BD67-88D50E237F67}"/>
              </a:ext>
            </a:extLst>
          </p:cNvPr>
          <p:cNvSpPr txBox="1">
            <a:spLocks/>
          </p:cNvSpPr>
          <p:nvPr/>
        </p:nvSpPr>
        <p:spPr>
          <a:xfrm>
            <a:off x="3132083" y="183930"/>
            <a:ext cx="5749158" cy="3158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파일 입력을 받기 위한 스트림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FileInputStream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(String name)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FileInputStream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(File file)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FileInputStream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FileDescriptor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fdObj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6037EF-C488-5246-8831-075ED37C3A77}"/>
              </a:ext>
            </a:extLst>
          </p:cNvPr>
          <p:cNvSpPr/>
          <p:nvPr/>
        </p:nvSpPr>
        <p:spPr>
          <a:xfrm>
            <a:off x="0" y="3479319"/>
            <a:ext cx="2688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FileOutputStream</a:t>
            </a:r>
            <a:endParaRPr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83A6-5C9C-D74F-917D-64BDB176D570}"/>
              </a:ext>
            </a:extLst>
          </p:cNvPr>
          <p:cNvSpPr txBox="1"/>
          <p:nvPr/>
        </p:nvSpPr>
        <p:spPr>
          <a:xfrm>
            <a:off x="3132082" y="3540874"/>
            <a:ext cx="6011918" cy="312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파일에 출력하기 위한 스트림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(String name)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(String name, Boolean append)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Append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기존에 추가하는 모드</a:t>
            </a:r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(File file)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(File file, </a:t>
            </a: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boolean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append)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FileDescriptor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fdObj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06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0183F7-190C-6A4A-92B4-BF9DDA1B97D0}"/>
              </a:ext>
            </a:extLst>
          </p:cNvPr>
          <p:cNvSpPr/>
          <p:nvPr/>
        </p:nvSpPr>
        <p:spPr>
          <a:xfrm>
            <a:off x="111318" y="197346"/>
            <a:ext cx="67466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java.io.DataOutputStream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java.io.FileOutputStream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java.io.IOException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public class </a:t>
            </a:r>
            <a:r>
              <a:rPr lang="en" altLang="ko-Kore-KR" b="1" dirty="0"/>
              <a:t>DataOutputStreamEx1 {</a:t>
            </a:r>
            <a:br>
              <a:rPr lang="en" altLang="ko-Kore-KR" b="1" dirty="0"/>
            </a:br>
            <a:r>
              <a:rPr lang="en" altLang="ko-Kore-KR" b="1" dirty="0"/>
              <a:t>    </a:t>
            </a:r>
            <a:r>
              <a:rPr lang="en" altLang="ko-Kore-KR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b="1" dirty="0">
                <a:solidFill>
                  <a:srgbClr val="FFC66D"/>
                </a:solidFill>
              </a:rPr>
              <a:t>main</a:t>
            </a:r>
            <a:r>
              <a:rPr lang="en" altLang="ko-Kore-KR" b="1" dirty="0"/>
              <a:t>(String[] </a:t>
            </a:r>
            <a:r>
              <a:rPr lang="en" altLang="ko-Kore-KR" b="1" dirty="0" err="1"/>
              <a:t>args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</a:t>
            </a:r>
            <a:r>
              <a:rPr lang="en" altLang="ko-Kore-KR" b="1" dirty="0" err="1"/>
              <a:t>FileOutputStream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fos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null;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 err="1"/>
              <a:t>DataOutputStream</a:t>
            </a:r>
            <a:r>
              <a:rPr lang="en" altLang="ko-Kore-KR" b="1" dirty="0"/>
              <a:t> dos = </a:t>
            </a:r>
            <a:r>
              <a:rPr lang="en" altLang="ko-Kore-KR" b="1" dirty="0">
                <a:solidFill>
                  <a:srgbClr val="CC7832"/>
                </a:solidFill>
              </a:rPr>
              <a:t>null;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try </a:t>
            </a:r>
            <a:r>
              <a:rPr lang="en" altLang="ko-Kore-KR" b="1" dirty="0"/>
              <a:t>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fos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FileOutputStream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6A8759"/>
                </a:solidFill>
              </a:rPr>
              <a:t>"</a:t>
            </a:r>
            <a:r>
              <a:rPr lang="en" altLang="ko-Kore-KR" b="1" dirty="0" err="1">
                <a:solidFill>
                  <a:srgbClr val="6A8759"/>
                </a:solidFill>
              </a:rPr>
              <a:t>sample.dat</a:t>
            </a:r>
            <a:r>
              <a:rPr lang="en" altLang="ko-Kore-KR" b="1" dirty="0">
                <a:solidFill>
                  <a:srgbClr val="6A8759"/>
                </a:solidFill>
              </a:rPr>
              <a:t>"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/>
              <a:t>dos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DataOutputStream</a:t>
            </a:r>
            <a:r>
              <a:rPr lang="en" altLang="ko-Kore-KR" b="1" dirty="0"/>
              <a:t>(</a:t>
            </a:r>
            <a:r>
              <a:rPr lang="en" altLang="ko-Kore-KR" b="1" dirty="0" err="1"/>
              <a:t>fos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dos.writeInt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6897BB"/>
                </a:solidFill>
              </a:rPr>
              <a:t>10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dos.writeFloat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6897BB"/>
                </a:solidFill>
              </a:rPr>
              <a:t>20.0f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dos.writeBoolean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CC7832"/>
                </a:solidFill>
              </a:rPr>
              <a:t>true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dos.close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 </a:t>
            </a:r>
            <a:r>
              <a:rPr lang="en" altLang="ko-Kore-KR" b="1" dirty="0">
                <a:solidFill>
                  <a:srgbClr val="CC7832"/>
                </a:solidFill>
              </a:rPr>
              <a:t>catch </a:t>
            </a:r>
            <a:r>
              <a:rPr lang="en" altLang="ko-Kore-KR" b="1" dirty="0"/>
              <a:t>(</a:t>
            </a:r>
            <a:r>
              <a:rPr lang="en" altLang="ko-Kore-KR" b="1" dirty="0" err="1"/>
              <a:t>IOException</a:t>
            </a:r>
            <a:r>
              <a:rPr lang="en" altLang="ko-Kore-KR" b="1" dirty="0"/>
              <a:t> e) 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e.printStackTrace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}</a:t>
            </a:r>
            <a:br>
              <a:rPr lang="en" altLang="ko-Kore-KR" b="1" dirty="0"/>
            </a:br>
            <a:r>
              <a:rPr lang="en" altLang="ko-Kore-KR" b="1" dirty="0"/>
              <a:t>}</a:t>
            </a:r>
            <a:br>
              <a:rPr lang="en" altLang="ko-Kore-KR" b="1" dirty="0"/>
            </a:b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81159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0558D7-6BA1-E34D-B8E2-C5044974A061}"/>
              </a:ext>
            </a:extLst>
          </p:cNvPr>
          <p:cNvSpPr/>
          <p:nvPr/>
        </p:nvSpPr>
        <p:spPr>
          <a:xfrm>
            <a:off x="0" y="335846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java.io.DataOutputStream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java.io.FileOutputStream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java.io.IOException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public class </a:t>
            </a:r>
            <a:r>
              <a:rPr lang="en" altLang="ko-Kore-KR" b="1" dirty="0"/>
              <a:t>DataOutputStreamEx3 {</a:t>
            </a:r>
            <a:br>
              <a:rPr lang="en" altLang="ko-Kore-KR" b="1" dirty="0"/>
            </a:br>
            <a:r>
              <a:rPr lang="en" altLang="ko-Kore-KR" b="1" dirty="0"/>
              <a:t>    </a:t>
            </a:r>
            <a:r>
              <a:rPr lang="en" altLang="ko-Kore-KR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b="1" dirty="0">
                <a:solidFill>
                  <a:srgbClr val="FFC66D"/>
                </a:solidFill>
              </a:rPr>
              <a:t>main</a:t>
            </a:r>
            <a:r>
              <a:rPr lang="en" altLang="ko-Kore-KR" b="1" dirty="0"/>
              <a:t>(String[] </a:t>
            </a:r>
            <a:r>
              <a:rPr lang="en" altLang="ko-Kore-KR" b="1" dirty="0" err="1"/>
              <a:t>args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</a:t>
            </a:r>
            <a:r>
              <a:rPr lang="en" altLang="ko-Kore-KR" b="1" dirty="0">
                <a:solidFill>
                  <a:srgbClr val="CC7832"/>
                </a:solidFill>
              </a:rPr>
              <a:t>int</a:t>
            </a:r>
            <a:r>
              <a:rPr lang="en" altLang="ko-Kore-KR" b="1" dirty="0"/>
              <a:t>[] score = { </a:t>
            </a:r>
            <a:r>
              <a:rPr lang="en" altLang="ko-Kore-KR" b="1" dirty="0">
                <a:solidFill>
                  <a:srgbClr val="6897BB"/>
                </a:solidFill>
              </a:rPr>
              <a:t>100</a:t>
            </a:r>
            <a:r>
              <a:rPr lang="en" altLang="ko-Kore-KR" b="1" dirty="0">
                <a:solidFill>
                  <a:srgbClr val="CC7832"/>
                </a:solidFill>
              </a:rPr>
              <a:t>, </a:t>
            </a:r>
            <a:r>
              <a:rPr lang="en" altLang="ko-Kore-KR" b="1" dirty="0">
                <a:solidFill>
                  <a:srgbClr val="6897BB"/>
                </a:solidFill>
              </a:rPr>
              <a:t>90</a:t>
            </a:r>
            <a:r>
              <a:rPr lang="en" altLang="ko-Kore-KR" b="1" dirty="0">
                <a:solidFill>
                  <a:srgbClr val="CC7832"/>
                </a:solidFill>
              </a:rPr>
              <a:t>, </a:t>
            </a:r>
            <a:r>
              <a:rPr lang="en" altLang="ko-Kore-KR" b="1" dirty="0">
                <a:solidFill>
                  <a:srgbClr val="6897BB"/>
                </a:solidFill>
              </a:rPr>
              <a:t>95</a:t>
            </a:r>
            <a:r>
              <a:rPr lang="en" altLang="ko-Kore-KR" b="1" dirty="0">
                <a:solidFill>
                  <a:srgbClr val="CC7832"/>
                </a:solidFill>
              </a:rPr>
              <a:t>, </a:t>
            </a:r>
            <a:r>
              <a:rPr lang="en" altLang="ko-Kore-KR" b="1" dirty="0">
                <a:solidFill>
                  <a:srgbClr val="6897BB"/>
                </a:solidFill>
              </a:rPr>
              <a:t>85</a:t>
            </a:r>
            <a:r>
              <a:rPr lang="en" altLang="ko-Kore-KR" b="1" dirty="0">
                <a:solidFill>
                  <a:srgbClr val="CC7832"/>
                </a:solidFill>
              </a:rPr>
              <a:t>, </a:t>
            </a:r>
            <a:r>
              <a:rPr lang="en" altLang="ko-Kore-KR" b="1" dirty="0">
                <a:solidFill>
                  <a:srgbClr val="6897BB"/>
                </a:solidFill>
              </a:rPr>
              <a:t>50 </a:t>
            </a:r>
            <a:r>
              <a:rPr lang="en" altLang="ko-Kore-KR" b="1" dirty="0"/>
              <a:t>}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try </a:t>
            </a:r>
            <a:r>
              <a:rPr lang="en" altLang="ko-Kore-KR" b="1" dirty="0"/>
              <a:t>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FileOutputStream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fos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FileOutputStream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6A8759"/>
                </a:solidFill>
              </a:rPr>
              <a:t>"</a:t>
            </a:r>
            <a:r>
              <a:rPr lang="en" altLang="ko-Kore-KR" b="1" dirty="0" err="1">
                <a:solidFill>
                  <a:srgbClr val="6A8759"/>
                </a:solidFill>
              </a:rPr>
              <a:t>score.dat</a:t>
            </a:r>
            <a:r>
              <a:rPr lang="en" altLang="ko-Kore-KR" b="1" dirty="0">
                <a:solidFill>
                  <a:srgbClr val="6A8759"/>
                </a:solidFill>
              </a:rPr>
              <a:t>"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DataOutputStream</a:t>
            </a:r>
            <a:r>
              <a:rPr lang="en" altLang="ko-Kore-KR" b="1" dirty="0"/>
              <a:t> dos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DataOutputStream</a:t>
            </a:r>
            <a:r>
              <a:rPr lang="en" altLang="ko-Kore-KR" b="1" dirty="0"/>
              <a:t>(</a:t>
            </a:r>
            <a:r>
              <a:rPr lang="en" altLang="ko-Kore-KR" b="1" dirty="0" err="1"/>
              <a:t>fos</a:t>
            </a:r>
            <a:r>
              <a:rPr lang="en" altLang="ko-Kore-KR" b="1" dirty="0"/>
              <a:t>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for 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CC7832"/>
                </a:solidFill>
              </a:rPr>
              <a:t>int </a:t>
            </a:r>
            <a:r>
              <a:rPr lang="en" altLang="ko-Kore-KR" b="1" dirty="0" err="1"/>
              <a:t>i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6897BB"/>
                </a:solidFill>
              </a:rPr>
              <a:t>0</a:t>
            </a:r>
            <a:r>
              <a:rPr lang="en" altLang="ko-Kore-KR" b="1" dirty="0">
                <a:solidFill>
                  <a:srgbClr val="CC7832"/>
                </a:solidFill>
              </a:rPr>
              <a:t>; </a:t>
            </a:r>
            <a:r>
              <a:rPr lang="en" altLang="ko-Kore-KR" b="1" dirty="0" err="1"/>
              <a:t>i</a:t>
            </a:r>
            <a:r>
              <a:rPr lang="en" altLang="ko-Kore-KR" b="1" dirty="0"/>
              <a:t> &lt; </a:t>
            </a:r>
            <a:r>
              <a:rPr lang="en" altLang="ko-Kore-KR" b="1" dirty="0" err="1"/>
              <a:t>score.</a:t>
            </a:r>
            <a:r>
              <a:rPr lang="en" altLang="ko-Kore-KR" b="1" dirty="0" err="1">
                <a:solidFill>
                  <a:srgbClr val="9876AA"/>
                </a:solidFill>
              </a:rPr>
              <a:t>length</a:t>
            </a:r>
            <a:r>
              <a:rPr lang="en" altLang="ko-Kore-KR" b="1" dirty="0">
                <a:solidFill>
                  <a:srgbClr val="CC7832"/>
                </a:solidFill>
              </a:rPr>
              <a:t>; </a:t>
            </a:r>
            <a:r>
              <a:rPr lang="en" altLang="ko-Kore-KR" b="1" dirty="0" err="1"/>
              <a:t>i</a:t>
            </a:r>
            <a:r>
              <a:rPr lang="en" altLang="ko-Kore-KR" b="1" dirty="0"/>
              <a:t>++) {</a:t>
            </a:r>
            <a:br>
              <a:rPr lang="en" altLang="ko-Kore-KR" b="1" dirty="0"/>
            </a:br>
            <a:r>
              <a:rPr lang="en" altLang="ko-Kore-KR" b="1" dirty="0"/>
              <a:t>                </a:t>
            </a:r>
            <a:r>
              <a:rPr lang="en" altLang="ko-Kore-KR" b="1" dirty="0" err="1"/>
              <a:t>dos.writeInt</a:t>
            </a:r>
            <a:r>
              <a:rPr lang="en" altLang="ko-Kore-KR" b="1" dirty="0"/>
              <a:t>(score[</a:t>
            </a:r>
            <a:r>
              <a:rPr lang="en" altLang="ko-Kore-KR" b="1" dirty="0" err="1"/>
              <a:t>i</a:t>
            </a:r>
            <a:r>
              <a:rPr lang="en" altLang="ko-Kore-KR" b="1" dirty="0"/>
              <a:t>])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    } </a:t>
            </a:r>
            <a:r>
              <a:rPr lang="en" altLang="ko-Kore-KR" b="1" dirty="0">
                <a:solidFill>
                  <a:srgbClr val="CC7832"/>
                </a:solidFill>
              </a:rPr>
              <a:t>catch </a:t>
            </a:r>
            <a:r>
              <a:rPr lang="en" altLang="ko-Kore-KR" b="1" dirty="0"/>
              <a:t>(</a:t>
            </a:r>
            <a:r>
              <a:rPr lang="en" altLang="ko-Kore-KR" b="1" dirty="0" err="1"/>
              <a:t>IOException</a:t>
            </a:r>
            <a:r>
              <a:rPr lang="en" altLang="ko-Kore-KR" b="1" dirty="0"/>
              <a:t> e) 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e.printStackTrace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}</a:t>
            </a:r>
            <a:br>
              <a:rPr lang="en" altLang="ko-Kore-KR" b="1" dirty="0"/>
            </a:br>
            <a:r>
              <a:rPr lang="en" altLang="ko-Kore-KR" b="1" dirty="0"/>
              <a:t>}</a:t>
            </a:r>
            <a:br>
              <a:rPr lang="en" altLang="ko-Kore-KR" b="1" dirty="0"/>
            </a:b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9373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29FEBC-31BE-314C-9056-B9644C1B060C}"/>
              </a:ext>
            </a:extLst>
          </p:cNvPr>
          <p:cNvSpPr/>
          <p:nvPr/>
        </p:nvSpPr>
        <p:spPr>
          <a:xfrm>
            <a:off x="0" y="283172"/>
            <a:ext cx="901677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b="1" dirty="0">
                <a:solidFill>
                  <a:srgbClr val="CC7832"/>
                </a:solidFill>
              </a:rPr>
              <a:t>public class </a:t>
            </a:r>
            <a:r>
              <a:rPr lang="en" altLang="ko-Kore-KR" sz="1400" b="1" dirty="0" err="1"/>
              <a:t>SequentialInputStreamEx</a:t>
            </a:r>
            <a:r>
              <a:rPr lang="en" altLang="ko-Kore-KR" sz="1400" b="1" dirty="0"/>
              <a:t> {</a:t>
            </a:r>
            <a:br>
              <a:rPr lang="en" altLang="ko-Kore-KR" sz="1400" b="1" dirty="0"/>
            </a:br>
            <a:r>
              <a:rPr lang="en" altLang="ko-Kore-KR" sz="1400" b="1" dirty="0"/>
              <a:t>    </a:t>
            </a:r>
            <a:r>
              <a:rPr lang="en" altLang="ko-Kore-KR" sz="1400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sz="1400" b="1" dirty="0">
                <a:solidFill>
                  <a:srgbClr val="FFC66D"/>
                </a:solidFill>
              </a:rPr>
              <a:t>main</a:t>
            </a:r>
            <a:r>
              <a:rPr lang="en" altLang="ko-Kore-KR" sz="1400" b="1" dirty="0"/>
              <a:t>(String[] </a:t>
            </a:r>
            <a:r>
              <a:rPr lang="en" altLang="ko-Kore-KR" sz="1400" b="1" dirty="0" err="1"/>
              <a:t>args</a:t>
            </a:r>
            <a:r>
              <a:rPr lang="en" altLang="ko-Kore-KR" sz="1400" b="1" dirty="0"/>
              <a:t>) {</a:t>
            </a:r>
            <a:br>
              <a:rPr lang="en" altLang="ko-Kore-KR" sz="1400" b="1" dirty="0"/>
            </a:br>
            <a:r>
              <a:rPr lang="en" altLang="ko-Kore-KR" sz="1400" b="1" dirty="0"/>
              <a:t>        </a:t>
            </a:r>
            <a:r>
              <a:rPr lang="en" altLang="ko-Kore-KR" sz="1400" b="1" dirty="0">
                <a:solidFill>
                  <a:srgbClr val="CC7832"/>
                </a:solidFill>
              </a:rPr>
              <a:t>byte</a:t>
            </a:r>
            <a:r>
              <a:rPr lang="en" altLang="ko-Kore-KR" sz="1400" b="1" dirty="0"/>
              <a:t>[] arr1 = {</a:t>
            </a:r>
            <a:r>
              <a:rPr lang="en" altLang="ko-Kore-KR" sz="1400" b="1" dirty="0">
                <a:solidFill>
                  <a:srgbClr val="6897BB"/>
                </a:solidFill>
              </a:rPr>
              <a:t>0</a:t>
            </a:r>
            <a:r>
              <a:rPr lang="en" altLang="ko-Kore-KR" sz="1400" b="1" dirty="0">
                <a:solidFill>
                  <a:srgbClr val="CC7832"/>
                </a:solidFill>
              </a:rPr>
              <a:t>, </a:t>
            </a:r>
            <a:r>
              <a:rPr lang="en" altLang="ko-Kore-KR" sz="1400" b="1" dirty="0">
                <a:solidFill>
                  <a:srgbClr val="6897BB"/>
                </a:solidFill>
              </a:rPr>
              <a:t>1</a:t>
            </a:r>
            <a:r>
              <a:rPr lang="en" altLang="ko-Kore-KR" sz="1400" b="1" dirty="0">
                <a:solidFill>
                  <a:srgbClr val="CC7832"/>
                </a:solidFill>
              </a:rPr>
              <a:t>, </a:t>
            </a:r>
            <a:r>
              <a:rPr lang="en" altLang="ko-Kore-KR" sz="1400" b="1" dirty="0">
                <a:solidFill>
                  <a:srgbClr val="6897BB"/>
                </a:solidFill>
              </a:rPr>
              <a:t>2</a:t>
            </a:r>
            <a:r>
              <a:rPr lang="en" altLang="ko-Kore-KR" sz="1400" b="1" dirty="0"/>
              <a:t>}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byte</a:t>
            </a:r>
            <a:r>
              <a:rPr lang="en" altLang="ko-Kore-KR" sz="1400" b="1" dirty="0"/>
              <a:t>[] arr2 = {</a:t>
            </a:r>
            <a:r>
              <a:rPr lang="en" altLang="ko-Kore-KR" sz="1400" b="1" dirty="0">
                <a:solidFill>
                  <a:srgbClr val="6897BB"/>
                </a:solidFill>
              </a:rPr>
              <a:t>3</a:t>
            </a:r>
            <a:r>
              <a:rPr lang="en" altLang="ko-Kore-KR" sz="1400" b="1" dirty="0">
                <a:solidFill>
                  <a:srgbClr val="CC7832"/>
                </a:solidFill>
              </a:rPr>
              <a:t>, </a:t>
            </a:r>
            <a:r>
              <a:rPr lang="en" altLang="ko-Kore-KR" sz="1400" b="1" dirty="0">
                <a:solidFill>
                  <a:srgbClr val="6897BB"/>
                </a:solidFill>
              </a:rPr>
              <a:t>4</a:t>
            </a:r>
            <a:r>
              <a:rPr lang="en" altLang="ko-Kore-KR" sz="1400" b="1" dirty="0">
                <a:solidFill>
                  <a:srgbClr val="CC7832"/>
                </a:solidFill>
              </a:rPr>
              <a:t>, </a:t>
            </a:r>
            <a:r>
              <a:rPr lang="en" altLang="ko-Kore-KR" sz="1400" b="1" dirty="0">
                <a:solidFill>
                  <a:srgbClr val="6897BB"/>
                </a:solidFill>
              </a:rPr>
              <a:t>5</a:t>
            </a:r>
            <a:r>
              <a:rPr lang="en" altLang="ko-Kore-KR" sz="1400" b="1" dirty="0"/>
              <a:t>}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byte</a:t>
            </a:r>
            <a:r>
              <a:rPr lang="en" altLang="ko-Kore-KR" sz="1400" b="1" dirty="0"/>
              <a:t>[] arr3 = {</a:t>
            </a:r>
            <a:r>
              <a:rPr lang="en" altLang="ko-Kore-KR" sz="1400" b="1" dirty="0">
                <a:solidFill>
                  <a:srgbClr val="6897BB"/>
                </a:solidFill>
              </a:rPr>
              <a:t>6</a:t>
            </a:r>
            <a:r>
              <a:rPr lang="en" altLang="ko-Kore-KR" sz="1400" b="1" dirty="0">
                <a:solidFill>
                  <a:srgbClr val="CC7832"/>
                </a:solidFill>
              </a:rPr>
              <a:t>, </a:t>
            </a:r>
            <a:r>
              <a:rPr lang="en" altLang="ko-Kore-KR" sz="1400" b="1" dirty="0">
                <a:solidFill>
                  <a:srgbClr val="6897BB"/>
                </a:solidFill>
              </a:rPr>
              <a:t>7</a:t>
            </a:r>
            <a:r>
              <a:rPr lang="en" altLang="ko-Kore-KR" sz="1400" b="1" dirty="0">
                <a:solidFill>
                  <a:srgbClr val="CC7832"/>
                </a:solidFill>
              </a:rPr>
              <a:t>, </a:t>
            </a:r>
            <a:r>
              <a:rPr lang="en" altLang="ko-Kore-KR" sz="1400" b="1" dirty="0">
                <a:solidFill>
                  <a:srgbClr val="6897BB"/>
                </a:solidFill>
              </a:rPr>
              <a:t>8</a:t>
            </a:r>
            <a:r>
              <a:rPr lang="en" altLang="ko-Kore-KR" sz="1400" b="1" dirty="0"/>
              <a:t>}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byte</a:t>
            </a:r>
            <a:r>
              <a:rPr lang="en" altLang="ko-Kore-KR" sz="1400" b="1" dirty="0"/>
              <a:t>[] </a:t>
            </a:r>
            <a:r>
              <a:rPr lang="en" altLang="ko-Kore-KR" sz="1400" b="1" dirty="0" err="1"/>
              <a:t>outSrc</a:t>
            </a:r>
            <a:r>
              <a:rPr lang="en" altLang="ko-Kore-KR" sz="1400" b="1" dirty="0"/>
              <a:t> = </a:t>
            </a:r>
            <a:r>
              <a:rPr lang="en" altLang="ko-Kore-KR" sz="1400" b="1" dirty="0">
                <a:solidFill>
                  <a:srgbClr val="CC7832"/>
                </a:solidFill>
              </a:rPr>
              <a:t>null;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/>
              <a:t>Vector v = 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/>
              <a:t>Vector()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v.add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 err="1"/>
              <a:t>ByteArrayInputStream</a:t>
            </a:r>
            <a:r>
              <a:rPr lang="en" altLang="ko-Kore-KR" sz="1400" b="1" dirty="0"/>
              <a:t>(arr1))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v.add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 err="1"/>
              <a:t>ByteArrayInputStream</a:t>
            </a:r>
            <a:r>
              <a:rPr lang="en" altLang="ko-Kore-KR" sz="1400" b="1" dirty="0"/>
              <a:t>(arr2))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v.add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 err="1"/>
              <a:t>ByteArrayInputStream</a:t>
            </a:r>
            <a:r>
              <a:rPr lang="en" altLang="ko-Kore-KR" sz="1400" b="1" dirty="0"/>
              <a:t>(arr3))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SequenceInputStream</a:t>
            </a:r>
            <a:r>
              <a:rPr lang="en" altLang="ko-Kore-KR" sz="1400" b="1" dirty="0"/>
              <a:t> input = 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 err="1"/>
              <a:t>SequenceInputStream</a:t>
            </a:r>
            <a:r>
              <a:rPr lang="en" altLang="ko-Kore-KR" sz="1400" b="1" dirty="0"/>
              <a:t>(</a:t>
            </a:r>
            <a:r>
              <a:rPr lang="en" altLang="ko-Kore-KR" sz="1400" b="1" dirty="0" err="1"/>
              <a:t>v.elements</a:t>
            </a:r>
            <a:r>
              <a:rPr lang="en" altLang="ko-Kore-KR" sz="1400" b="1" dirty="0"/>
              <a:t>())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ByteArrayOutputStream</a:t>
            </a:r>
            <a:r>
              <a:rPr lang="en" altLang="ko-Kore-KR" sz="1400" b="1" dirty="0"/>
              <a:t> output = </a:t>
            </a:r>
            <a:r>
              <a:rPr lang="en" altLang="ko-Kore-KR" sz="1400" b="1" dirty="0">
                <a:solidFill>
                  <a:srgbClr val="CC7832"/>
                </a:solidFill>
              </a:rPr>
              <a:t>new </a:t>
            </a:r>
            <a:r>
              <a:rPr lang="en" altLang="ko-Kore-KR" sz="1400" b="1" dirty="0" err="1"/>
              <a:t>ByteArrayOutputStream</a:t>
            </a:r>
            <a:r>
              <a:rPr lang="en" altLang="ko-Kore-KR" sz="1400" b="1" dirty="0"/>
              <a:t>()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int </a:t>
            </a:r>
            <a:r>
              <a:rPr lang="en" altLang="ko-Kore-KR" sz="1400" b="1" dirty="0"/>
              <a:t>data = </a:t>
            </a:r>
            <a:r>
              <a:rPr lang="en" altLang="ko-Kore-KR" sz="1400" b="1" dirty="0">
                <a:solidFill>
                  <a:srgbClr val="6897BB"/>
                </a:solidFill>
              </a:rPr>
              <a:t>0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try </a:t>
            </a:r>
            <a:r>
              <a:rPr lang="en" altLang="ko-Kore-KR" sz="1400" b="1" dirty="0"/>
              <a:t>{</a:t>
            </a:r>
            <a:br>
              <a:rPr lang="en" altLang="ko-Kore-KR" sz="1400" b="1" dirty="0"/>
            </a:br>
            <a:r>
              <a:rPr lang="en" altLang="ko-Kore-KR" sz="1400" b="1" dirty="0"/>
              <a:t>            </a:t>
            </a:r>
            <a:r>
              <a:rPr lang="en" altLang="ko-Kore-KR" sz="1400" b="1" dirty="0">
                <a:solidFill>
                  <a:srgbClr val="CC7832"/>
                </a:solidFill>
              </a:rPr>
              <a:t>while</a:t>
            </a:r>
            <a:r>
              <a:rPr lang="en" altLang="ko-Kore-KR" sz="1400" b="1" dirty="0"/>
              <a:t>((data = </a:t>
            </a:r>
            <a:r>
              <a:rPr lang="en" altLang="ko-Kore-KR" sz="1400" b="1" dirty="0" err="1"/>
              <a:t>input.read</a:t>
            </a:r>
            <a:r>
              <a:rPr lang="en" altLang="ko-Kore-KR" sz="1400" b="1" dirty="0"/>
              <a:t>()) != -</a:t>
            </a:r>
            <a:r>
              <a:rPr lang="en" altLang="ko-Kore-KR" sz="1400" b="1" dirty="0">
                <a:solidFill>
                  <a:srgbClr val="6897BB"/>
                </a:solidFill>
              </a:rPr>
              <a:t>1</a:t>
            </a:r>
            <a:r>
              <a:rPr lang="en" altLang="ko-Kore-KR" sz="1400" b="1" dirty="0"/>
              <a:t>) {</a:t>
            </a:r>
            <a:br>
              <a:rPr lang="en" altLang="ko-Kore-KR" sz="1400" b="1" dirty="0"/>
            </a:br>
            <a:r>
              <a:rPr lang="en" altLang="ko-Kore-KR" sz="1400" b="1" dirty="0"/>
              <a:t>                </a:t>
            </a:r>
            <a:r>
              <a:rPr lang="en" altLang="ko-Kore-KR" sz="1400" b="1" dirty="0" err="1"/>
              <a:t>output.write</a:t>
            </a:r>
            <a:r>
              <a:rPr lang="en" altLang="ko-Kore-KR" sz="1400" b="1" dirty="0"/>
              <a:t>(data)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    </a:t>
            </a:r>
            <a:r>
              <a:rPr lang="en" altLang="ko-Kore-KR" sz="1400" b="1" dirty="0"/>
              <a:t>}</a:t>
            </a:r>
            <a:br>
              <a:rPr lang="en" altLang="ko-Kore-KR" sz="1400" b="1" dirty="0"/>
            </a:br>
            <a:r>
              <a:rPr lang="en" altLang="ko-Kore-KR" sz="1400" b="1" dirty="0"/>
              <a:t>        } </a:t>
            </a:r>
            <a:r>
              <a:rPr lang="en" altLang="ko-Kore-KR" sz="1400" b="1" dirty="0">
                <a:solidFill>
                  <a:srgbClr val="CC7832"/>
                </a:solidFill>
              </a:rPr>
              <a:t>catch </a:t>
            </a:r>
            <a:r>
              <a:rPr lang="en" altLang="ko-Kore-KR" sz="1400" b="1" dirty="0"/>
              <a:t>(</a:t>
            </a:r>
            <a:r>
              <a:rPr lang="en" altLang="ko-Kore-KR" sz="1400" b="1" dirty="0" err="1"/>
              <a:t>IOException</a:t>
            </a:r>
            <a:r>
              <a:rPr lang="en" altLang="ko-Kore-KR" sz="1400" b="1" dirty="0"/>
              <a:t> e) {}</a:t>
            </a:r>
            <a:br>
              <a:rPr lang="en" altLang="ko-Kore-KR" sz="1400" b="1" dirty="0"/>
            </a:br>
            <a:r>
              <a:rPr lang="en" altLang="ko-Kore-KR" sz="1400" b="1" dirty="0"/>
              <a:t>        </a:t>
            </a:r>
            <a:br>
              <a:rPr lang="en" altLang="ko-Kore-KR" sz="1400" b="1" dirty="0"/>
            </a:br>
            <a:r>
              <a:rPr lang="en" altLang="ko-Kore-KR" sz="1400" b="1" dirty="0"/>
              <a:t>        </a:t>
            </a:r>
            <a:r>
              <a:rPr lang="en" altLang="ko-Kore-KR" sz="1400" b="1" dirty="0" err="1"/>
              <a:t>outSrc</a:t>
            </a:r>
            <a:r>
              <a:rPr lang="en" altLang="ko-Kore-KR" sz="1400" b="1" dirty="0"/>
              <a:t> = </a:t>
            </a:r>
            <a:r>
              <a:rPr lang="en" altLang="ko-Kore-KR" sz="1400" b="1" dirty="0" err="1"/>
              <a:t>output.toByteArray</a:t>
            </a:r>
            <a:r>
              <a:rPr lang="en" altLang="ko-Kore-KR" sz="1400" b="1" dirty="0"/>
              <a:t>()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System.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out</a:t>
            </a:r>
            <a:r>
              <a:rPr lang="en" altLang="ko-Kore-KR" sz="1400" b="1" dirty="0" err="1"/>
              <a:t>.println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</a:rPr>
              <a:t>"</a:t>
            </a:r>
            <a:r>
              <a:rPr lang="en" altLang="ko-Kore-KR" sz="1400" b="1" dirty="0" err="1">
                <a:solidFill>
                  <a:srgbClr val="6A8759"/>
                </a:solidFill>
              </a:rPr>
              <a:t>Arrays.toString</a:t>
            </a:r>
            <a:r>
              <a:rPr lang="en" altLang="ko-Kore-KR" sz="1400" b="1" dirty="0">
                <a:solidFill>
                  <a:srgbClr val="6A8759"/>
                </a:solidFill>
              </a:rPr>
              <a:t>(arr1) = " </a:t>
            </a:r>
            <a:r>
              <a:rPr lang="en" altLang="ko-Kore-KR" sz="1400" b="1" dirty="0"/>
              <a:t>+ </a:t>
            </a:r>
            <a:r>
              <a:rPr lang="en" altLang="ko-Kore-KR" sz="1400" b="1" dirty="0" err="1"/>
              <a:t>Arrays.</a:t>
            </a:r>
            <a:r>
              <a:rPr lang="en" altLang="ko-Kore-KR" sz="1400" b="1" i="1" dirty="0" err="1"/>
              <a:t>toString</a:t>
            </a:r>
            <a:r>
              <a:rPr lang="en" altLang="ko-Kore-KR" sz="1400" b="1" dirty="0"/>
              <a:t>(arr1))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System.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out</a:t>
            </a:r>
            <a:r>
              <a:rPr lang="en" altLang="ko-Kore-KR" sz="1400" b="1" dirty="0" err="1"/>
              <a:t>.println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</a:rPr>
              <a:t>"</a:t>
            </a:r>
            <a:r>
              <a:rPr lang="en" altLang="ko-Kore-KR" sz="1400" b="1" dirty="0" err="1">
                <a:solidFill>
                  <a:srgbClr val="6A8759"/>
                </a:solidFill>
              </a:rPr>
              <a:t>Arrays.toString</a:t>
            </a:r>
            <a:r>
              <a:rPr lang="en" altLang="ko-Kore-KR" sz="1400" b="1" dirty="0">
                <a:solidFill>
                  <a:srgbClr val="6A8759"/>
                </a:solidFill>
              </a:rPr>
              <a:t>(arr2) = " </a:t>
            </a:r>
            <a:r>
              <a:rPr lang="en" altLang="ko-Kore-KR" sz="1400" b="1" dirty="0"/>
              <a:t>+ </a:t>
            </a:r>
            <a:r>
              <a:rPr lang="en" altLang="ko-Kore-KR" sz="1400" b="1" dirty="0" err="1"/>
              <a:t>Arrays.</a:t>
            </a:r>
            <a:r>
              <a:rPr lang="en" altLang="ko-Kore-KR" sz="1400" b="1" i="1" dirty="0" err="1"/>
              <a:t>toString</a:t>
            </a:r>
            <a:r>
              <a:rPr lang="en" altLang="ko-Kore-KR" sz="1400" b="1" dirty="0"/>
              <a:t>(arr2))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System.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out</a:t>
            </a:r>
            <a:r>
              <a:rPr lang="en" altLang="ko-Kore-KR" sz="1400" b="1" dirty="0" err="1"/>
              <a:t>.println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</a:rPr>
              <a:t>"</a:t>
            </a:r>
            <a:r>
              <a:rPr lang="en" altLang="ko-Kore-KR" sz="1400" b="1" dirty="0" err="1">
                <a:solidFill>
                  <a:srgbClr val="6A8759"/>
                </a:solidFill>
              </a:rPr>
              <a:t>Arrays.toString</a:t>
            </a:r>
            <a:r>
              <a:rPr lang="en" altLang="ko-Kore-KR" sz="1400" b="1" dirty="0">
                <a:solidFill>
                  <a:srgbClr val="6A8759"/>
                </a:solidFill>
              </a:rPr>
              <a:t>(arr3) = " </a:t>
            </a:r>
            <a:r>
              <a:rPr lang="en" altLang="ko-Kore-KR" sz="1400" b="1" dirty="0"/>
              <a:t>+ </a:t>
            </a:r>
            <a:r>
              <a:rPr lang="en" altLang="ko-Kore-KR" sz="1400" b="1" dirty="0" err="1"/>
              <a:t>Arrays.</a:t>
            </a:r>
            <a:r>
              <a:rPr lang="en" altLang="ko-Kore-KR" sz="1400" b="1" i="1" dirty="0" err="1"/>
              <a:t>toString</a:t>
            </a:r>
            <a:r>
              <a:rPr lang="en" altLang="ko-Kore-KR" sz="1400" b="1" dirty="0"/>
              <a:t>(arr3))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dirty="0" err="1"/>
              <a:t>System.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out</a:t>
            </a:r>
            <a:r>
              <a:rPr lang="en" altLang="ko-Kore-KR" sz="1400" b="1" dirty="0" err="1"/>
              <a:t>.println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</a:rPr>
              <a:t>"</a:t>
            </a:r>
            <a:r>
              <a:rPr lang="en" altLang="ko-Kore-KR" sz="1400" b="1" dirty="0" err="1">
                <a:solidFill>
                  <a:srgbClr val="6A8759"/>
                </a:solidFill>
              </a:rPr>
              <a:t>Arrays.toString</a:t>
            </a:r>
            <a:r>
              <a:rPr lang="en" altLang="ko-Kore-KR" sz="1400" b="1" dirty="0">
                <a:solidFill>
                  <a:srgbClr val="6A8759"/>
                </a:solidFill>
              </a:rPr>
              <a:t>(</a:t>
            </a:r>
            <a:r>
              <a:rPr lang="en" altLang="ko-Kore-KR" sz="1400" b="1" dirty="0" err="1">
                <a:solidFill>
                  <a:srgbClr val="6A8759"/>
                </a:solidFill>
              </a:rPr>
              <a:t>outSrc</a:t>
            </a:r>
            <a:r>
              <a:rPr lang="en" altLang="ko-Kore-KR" sz="1400" b="1" dirty="0">
                <a:solidFill>
                  <a:srgbClr val="6A8759"/>
                </a:solidFill>
              </a:rPr>
              <a:t>) = " </a:t>
            </a:r>
            <a:r>
              <a:rPr lang="en" altLang="ko-Kore-KR" sz="1400" b="1" dirty="0"/>
              <a:t>+ </a:t>
            </a:r>
            <a:r>
              <a:rPr lang="en" altLang="ko-Kore-KR" sz="1400" b="1" dirty="0" err="1"/>
              <a:t>Arrays.</a:t>
            </a:r>
            <a:r>
              <a:rPr lang="en" altLang="ko-Kore-KR" sz="1400" b="1" i="1" dirty="0" err="1"/>
              <a:t>toString</a:t>
            </a:r>
            <a:r>
              <a:rPr lang="en" altLang="ko-Kore-KR" sz="1400" b="1" dirty="0"/>
              <a:t>(</a:t>
            </a:r>
            <a:r>
              <a:rPr lang="en" altLang="ko-Kore-KR" sz="1400" b="1" dirty="0" err="1"/>
              <a:t>outSrc</a:t>
            </a:r>
            <a:r>
              <a:rPr lang="en" altLang="ko-Kore-KR" sz="1400" b="1" dirty="0"/>
              <a:t>))</a:t>
            </a:r>
            <a:r>
              <a:rPr lang="en" altLang="ko-Kore-KR" sz="1400" b="1" dirty="0">
                <a:solidFill>
                  <a:srgbClr val="CC7832"/>
                </a:solidFill>
              </a:rPr>
              <a:t>;</a:t>
            </a:r>
            <a:br>
              <a:rPr lang="en" altLang="ko-Kore-KR" sz="1400" b="1" dirty="0">
                <a:solidFill>
                  <a:srgbClr val="CC7832"/>
                </a:solidFill>
              </a:rPr>
            </a:br>
            <a:r>
              <a:rPr lang="en" altLang="ko-Kore-KR" sz="1400" b="1" dirty="0">
                <a:solidFill>
                  <a:srgbClr val="CC7832"/>
                </a:solidFill>
              </a:rPr>
              <a:t>    </a:t>
            </a:r>
            <a:r>
              <a:rPr lang="en" altLang="ko-Kore-KR" sz="1400" b="1" dirty="0"/>
              <a:t>}</a:t>
            </a:r>
            <a:br>
              <a:rPr lang="en" altLang="ko-Kore-KR" sz="1400" b="1" dirty="0"/>
            </a:br>
            <a:r>
              <a:rPr lang="en" altLang="ko-Kore-KR" sz="1400" b="1" dirty="0"/>
              <a:t>}</a:t>
            </a:r>
            <a:br>
              <a:rPr lang="en" altLang="ko-Kore-KR" sz="1400" b="1" dirty="0"/>
            </a:br>
            <a:endParaRPr lang="ko-Kore-KR" altLang="en-US" sz="1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DB08349-71E4-6F4F-AFF0-88C1C02A5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172" y="187718"/>
            <a:ext cx="2806261" cy="8248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SequenceInputStream</a:t>
            </a:r>
            <a:b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5F3E0B5-1B7E-764C-BB56-BC75646AEBD2}"/>
              </a:ext>
            </a:extLst>
          </p:cNvPr>
          <p:cNvSpPr txBox="1">
            <a:spLocks/>
          </p:cNvSpPr>
          <p:nvPr/>
        </p:nvSpPr>
        <p:spPr>
          <a:xfrm>
            <a:off x="5354172" y="600125"/>
            <a:ext cx="5749158" cy="327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여러개의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InputStream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연속적으로 연결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50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272716-A95D-9C48-B9F5-41F27B8CA132}"/>
              </a:ext>
            </a:extLst>
          </p:cNvPr>
          <p:cNvSpPr/>
          <p:nvPr/>
        </p:nvSpPr>
        <p:spPr>
          <a:xfrm>
            <a:off x="120868" y="0"/>
            <a:ext cx="9143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java.io.FileInputStream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java.io.IOException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public class </a:t>
            </a:r>
            <a:r>
              <a:rPr lang="en" altLang="ko-Kore-KR" b="1" dirty="0" err="1"/>
              <a:t>FileViewer</a:t>
            </a:r>
            <a:r>
              <a:rPr lang="en" altLang="ko-Kore-KR" b="1" dirty="0"/>
              <a:t> {</a:t>
            </a:r>
            <a:br>
              <a:rPr lang="en" altLang="ko-Kore-KR" b="1" dirty="0"/>
            </a:br>
            <a:br>
              <a:rPr lang="en" altLang="ko-Kore-KR" b="1" dirty="0"/>
            </a:br>
            <a:r>
              <a:rPr lang="en" altLang="ko-Kore-KR" b="1" dirty="0"/>
              <a:t>    </a:t>
            </a:r>
            <a:r>
              <a:rPr lang="en" altLang="ko-Kore-KR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b="1" dirty="0">
                <a:solidFill>
                  <a:srgbClr val="FFC66D"/>
                </a:solidFill>
              </a:rPr>
              <a:t>main</a:t>
            </a:r>
            <a:r>
              <a:rPr lang="en" altLang="ko-Kore-KR" b="1" dirty="0"/>
              <a:t>(String[] </a:t>
            </a:r>
            <a:r>
              <a:rPr lang="en" altLang="ko-Kore-KR" b="1" dirty="0" err="1"/>
              <a:t>args</a:t>
            </a:r>
            <a:r>
              <a:rPr lang="en" altLang="ko-Kore-KR" b="1" dirty="0"/>
              <a:t>) </a:t>
            </a:r>
            <a:r>
              <a:rPr lang="en" altLang="ko-Kore-KR" b="1" dirty="0">
                <a:solidFill>
                  <a:srgbClr val="CC7832"/>
                </a:solidFill>
              </a:rPr>
              <a:t>throws </a:t>
            </a:r>
            <a:r>
              <a:rPr lang="en" altLang="ko-Kore-KR" b="1" dirty="0" err="1"/>
              <a:t>IOException</a:t>
            </a:r>
            <a:r>
              <a:rPr lang="en" altLang="ko-Kore-KR" b="1" dirty="0"/>
              <a:t> {</a:t>
            </a:r>
            <a:br>
              <a:rPr lang="en" altLang="ko-Kore-KR" b="1" dirty="0"/>
            </a:br>
            <a:r>
              <a:rPr lang="en" altLang="ko-Kore-KR" b="1" dirty="0"/>
              <a:t>        </a:t>
            </a:r>
            <a:r>
              <a:rPr lang="en" altLang="ko-Kore-KR" b="1" dirty="0" err="1"/>
              <a:t>FileInputStream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fis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FileInputStream</a:t>
            </a:r>
            <a:r>
              <a:rPr lang="en" altLang="ko-Kore-KR" b="1" dirty="0"/>
              <a:t>(</a:t>
            </a:r>
            <a:r>
              <a:rPr lang="en" altLang="ko-Kore-KR" b="1" dirty="0" err="1"/>
              <a:t>args</a:t>
            </a:r>
            <a:r>
              <a:rPr lang="en" altLang="ko-Kore-KR" b="1" dirty="0"/>
              <a:t>[</a:t>
            </a:r>
            <a:r>
              <a:rPr lang="en" altLang="ko-Kore-KR" b="1" dirty="0">
                <a:solidFill>
                  <a:srgbClr val="6897BB"/>
                </a:solidFill>
              </a:rPr>
              <a:t>0</a:t>
            </a:r>
            <a:r>
              <a:rPr lang="en" altLang="ko-Kore-KR" b="1" dirty="0"/>
              <a:t>])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int </a:t>
            </a:r>
            <a:r>
              <a:rPr lang="en" altLang="ko-Kore-KR" b="1" dirty="0"/>
              <a:t>data = </a:t>
            </a:r>
            <a:r>
              <a:rPr lang="en" altLang="ko-Kore-KR" b="1" dirty="0">
                <a:solidFill>
                  <a:srgbClr val="6897BB"/>
                </a:solidFill>
              </a:rPr>
              <a:t>0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while </a:t>
            </a:r>
            <a:r>
              <a:rPr lang="en" altLang="ko-Kore-KR" b="1" dirty="0"/>
              <a:t>((data = </a:t>
            </a:r>
            <a:r>
              <a:rPr lang="en" altLang="ko-Kore-KR" b="1" dirty="0" err="1"/>
              <a:t>fis.read</a:t>
            </a:r>
            <a:r>
              <a:rPr lang="en" altLang="ko-Kore-KR" b="1" dirty="0"/>
              <a:t>()) != -</a:t>
            </a:r>
            <a:r>
              <a:rPr lang="en" altLang="ko-Kore-KR" b="1" dirty="0">
                <a:solidFill>
                  <a:srgbClr val="6897BB"/>
                </a:solidFill>
              </a:rPr>
              <a:t>1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>
                <a:solidFill>
                  <a:srgbClr val="CC7832"/>
                </a:solidFill>
              </a:rPr>
              <a:t>char </a:t>
            </a:r>
            <a:r>
              <a:rPr lang="en" altLang="ko-Kore-KR" b="1" dirty="0"/>
              <a:t>c = (</a:t>
            </a:r>
            <a:r>
              <a:rPr lang="en" altLang="ko-Kore-KR" b="1" dirty="0">
                <a:solidFill>
                  <a:srgbClr val="CC7832"/>
                </a:solidFill>
              </a:rPr>
              <a:t>char</a:t>
            </a:r>
            <a:r>
              <a:rPr lang="en" altLang="ko-Kore-KR" b="1" dirty="0"/>
              <a:t>) data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System.</a:t>
            </a:r>
            <a:r>
              <a:rPr lang="en" altLang="ko-Kore-KR" b="1" i="1" dirty="0" err="1">
                <a:solidFill>
                  <a:srgbClr val="9876AA"/>
                </a:solidFill>
              </a:rPr>
              <a:t>out</a:t>
            </a:r>
            <a:r>
              <a:rPr lang="en" altLang="ko-Kore-KR" b="1" dirty="0" err="1"/>
              <a:t>.print</a:t>
            </a:r>
            <a:r>
              <a:rPr lang="en" altLang="ko-Kore-KR" b="1" dirty="0"/>
              <a:t>(c)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}</a:t>
            </a:r>
            <a:br>
              <a:rPr lang="en" altLang="ko-Kore-KR" b="1" dirty="0"/>
            </a:br>
            <a:r>
              <a:rPr lang="en" altLang="ko-Kore-KR" b="1" dirty="0"/>
              <a:t>}</a:t>
            </a:r>
            <a:br>
              <a:rPr lang="en" altLang="ko-Kore-KR" b="1" dirty="0"/>
            </a:b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4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380F41-C8D3-5241-8072-723CBF432019}"/>
              </a:ext>
            </a:extLst>
          </p:cNvPr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java.io.FileInputStream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java.io.FileOutputStream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import </a:t>
            </a:r>
            <a:r>
              <a:rPr lang="en" altLang="ko-Kore-KR" b="1" dirty="0" err="1"/>
              <a:t>java.io.IOException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public class </a:t>
            </a:r>
            <a:r>
              <a:rPr lang="en" altLang="ko-Kore-KR" b="1" dirty="0" err="1"/>
              <a:t>FileCopy</a:t>
            </a:r>
            <a:r>
              <a:rPr lang="en" altLang="ko-Kore-KR" b="1" dirty="0"/>
              <a:t> {</a:t>
            </a:r>
            <a:br>
              <a:rPr lang="en" altLang="ko-Kore-KR" b="1" dirty="0"/>
            </a:br>
            <a:r>
              <a:rPr lang="en" altLang="ko-Kore-KR" b="1" dirty="0"/>
              <a:t>    </a:t>
            </a:r>
            <a:r>
              <a:rPr lang="en" altLang="ko-Kore-KR" b="1" dirty="0">
                <a:solidFill>
                  <a:srgbClr val="CC7832"/>
                </a:solidFill>
              </a:rPr>
              <a:t>public static void </a:t>
            </a:r>
            <a:r>
              <a:rPr lang="en" altLang="ko-Kore-KR" b="1" dirty="0">
                <a:solidFill>
                  <a:srgbClr val="FFC66D"/>
                </a:solidFill>
              </a:rPr>
              <a:t>main</a:t>
            </a:r>
            <a:r>
              <a:rPr lang="en" altLang="ko-Kore-KR" b="1" dirty="0"/>
              <a:t>(String[] </a:t>
            </a:r>
            <a:r>
              <a:rPr lang="en" altLang="ko-Kore-KR" b="1" dirty="0" err="1"/>
              <a:t>args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</a:t>
            </a:r>
            <a:r>
              <a:rPr lang="en" altLang="ko-Kore-KR" b="1" dirty="0">
                <a:solidFill>
                  <a:srgbClr val="CC7832"/>
                </a:solidFill>
              </a:rPr>
              <a:t>try </a:t>
            </a:r>
            <a:r>
              <a:rPr lang="en" altLang="ko-Kore-KR" b="1" dirty="0"/>
              <a:t>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FileInputStream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fis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FileInputStream</a:t>
            </a:r>
            <a:r>
              <a:rPr lang="en" altLang="ko-Kore-KR" b="1" dirty="0"/>
              <a:t>(</a:t>
            </a:r>
            <a:r>
              <a:rPr lang="en" altLang="ko-Kore-KR" b="1" dirty="0" err="1"/>
              <a:t>args</a:t>
            </a:r>
            <a:r>
              <a:rPr lang="en" altLang="ko-Kore-KR" b="1" dirty="0"/>
              <a:t>[</a:t>
            </a:r>
            <a:r>
              <a:rPr lang="en" altLang="ko-Kore-KR" b="1" dirty="0">
                <a:solidFill>
                  <a:srgbClr val="6897BB"/>
                </a:solidFill>
              </a:rPr>
              <a:t>0</a:t>
            </a:r>
            <a:r>
              <a:rPr lang="en" altLang="ko-Kore-KR" b="1" dirty="0"/>
              <a:t>])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FileOutputStream</a:t>
            </a:r>
            <a:r>
              <a:rPr lang="en" altLang="ko-Kore-KR" b="1" dirty="0"/>
              <a:t> </a:t>
            </a:r>
            <a:r>
              <a:rPr lang="en" altLang="ko-Kore-KR" b="1" dirty="0" err="1"/>
              <a:t>fos</a:t>
            </a:r>
            <a:r>
              <a:rPr lang="en" altLang="ko-Kore-KR" b="1" dirty="0"/>
              <a:t> = </a:t>
            </a:r>
            <a:r>
              <a:rPr lang="en" altLang="ko-Kore-KR" b="1" dirty="0">
                <a:solidFill>
                  <a:srgbClr val="CC7832"/>
                </a:solidFill>
              </a:rPr>
              <a:t>new </a:t>
            </a:r>
            <a:r>
              <a:rPr lang="en" altLang="ko-Kore-KR" b="1" dirty="0" err="1"/>
              <a:t>FileOutputStream</a:t>
            </a:r>
            <a:r>
              <a:rPr lang="en" altLang="ko-Kore-KR" b="1" dirty="0"/>
              <a:t>(</a:t>
            </a:r>
            <a:r>
              <a:rPr lang="en" altLang="ko-Kore-KR" b="1" dirty="0" err="1"/>
              <a:t>args</a:t>
            </a:r>
            <a:r>
              <a:rPr lang="en" altLang="ko-Kore-KR" b="1" dirty="0"/>
              <a:t>[</a:t>
            </a:r>
            <a:r>
              <a:rPr lang="en" altLang="ko-Kore-KR" b="1" dirty="0">
                <a:solidFill>
                  <a:srgbClr val="6897BB"/>
                </a:solidFill>
              </a:rPr>
              <a:t>1</a:t>
            </a:r>
            <a:r>
              <a:rPr lang="en" altLang="ko-Kore-KR" b="1" dirty="0"/>
              <a:t>])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int </a:t>
            </a:r>
            <a:r>
              <a:rPr lang="en" altLang="ko-Kore-KR" b="1" dirty="0"/>
              <a:t>data = </a:t>
            </a:r>
            <a:r>
              <a:rPr lang="en" altLang="ko-Kore-KR" b="1" dirty="0">
                <a:solidFill>
                  <a:srgbClr val="6897BB"/>
                </a:solidFill>
              </a:rPr>
              <a:t>0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while </a:t>
            </a:r>
            <a:r>
              <a:rPr lang="en" altLang="ko-Kore-KR" b="1" dirty="0"/>
              <a:t>((data = </a:t>
            </a:r>
            <a:r>
              <a:rPr lang="en" altLang="ko-Kore-KR" b="1" dirty="0" err="1"/>
              <a:t>fis.read</a:t>
            </a:r>
            <a:r>
              <a:rPr lang="en" altLang="ko-Kore-KR" b="1" dirty="0"/>
              <a:t>()) != -</a:t>
            </a:r>
            <a:r>
              <a:rPr lang="en" altLang="ko-Kore-KR" b="1" dirty="0">
                <a:solidFill>
                  <a:srgbClr val="6897BB"/>
                </a:solidFill>
              </a:rPr>
              <a:t>1</a:t>
            </a:r>
            <a:r>
              <a:rPr lang="en" altLang="ko-Kore-KR" b="1" dirty="0"/>
              <a:t>) {</a:t>
            </a:r>
            <a:br>
              <a:rPr lang="en" altLang="ko-Kore-KR" b="1" dirty="0"/>
            </a:br>
            <a:r>
              <a:rPr lang="en" altLang="ko-Kore-KR" b="1" dirty="0"/>
              <a:t>                </a:t>
            </a:r>
            <a:r>
              <a:rPr lang="en" altLang="ko-Kore-KR" b="1" dirty="0" err="1"/>
              <a:t>fos.write</a:t>
            </a:r>
            <a:r>
              <a:rPr lang="en" altLang="ko-Kore-KR" b="1" dirty="0"/>
              <a:t>(data)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fis.close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    </a:t>
            </a:r>
            <a:r>
              <a:rPr lang="en" altLang="ko-Kore-KR" b="1" dirty="0" err="1"/>
              <a:t>fis.close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 </a:t>
            </a:r>
            <a:r>
              <a:rPr lang="en" altLang="ko-Kore-KR" b="1" dirty="0">
                <a:solidFill>
                  <a:srgbClr val="CC7832"/>
                </a:solidFill>
              </a:rPr>
              <a:t>catch </a:t>
            </a:r>
            <a:r>
              <a:rPr lang="en" altLang="ko-Kore-KR" b="1" dirty="0"/>
              <a:t>(</a:t>
            </a:r>
            <a:r>
              <a:rPr lang="en" altLang="ko-Kore-KR" b="1" dirty="0" err="1"/>
              <a:t>IOException</a:t>
            </a:r>
            <a:r>
              <a:rPr lang="en" altLang="ko-Kore-KR" b="1" dirty="0"/>
              <a:t> e) {</a:t>
            </a:r>
            <a:br>
              <a:rPr lang="en" altLang="ko-Kore-KR" b="1" dirty="0"/>
            </a:br>
            <a:r>
              <a:rPr lang="en" altLang="ko-Kore-KR" b="1" dirty="0"/>
              <a:t>            </a:t>
            </a:r>
            <a:r>
              <a:rPr lang="en" altLang="ko-Kore-KR" b="1" dirty="0" err="1"/>
              <a:t>e.printStackTrace</a:t>
            </a:r>
            <a:r>
              <a:rPr lang="en" altLang="ko-Kore-KR" b="1" dirty="0"/>
              <a:t>()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        </a:t>
            </a:r>
            <a:r>
              <a:rPr lang="en" altLang="ko-Kore-KR" b="1" dirty="0"/>
              <a:t>}</a:t>
            </a:r>
            <a:br>
              <a:rPr lang="en" altLang="ko-Kore-KR" b="1" dirty="0"/>
            </a:br>
            <a:r>
              <a:rPr lang="en" altLang="ko-Kore-KR" b="1" dirty="0"/>
              <a:t>    }</a:t>
            </a:r>
            <a:br>
              <a:rPr lang="en" altLang="ko-Kore-KR" b="1" dirty="0"/>
            </a:br>
            <a:r>
              <a:rPr lang="en" altLang="ko-Kore-KR" b="1" dirty="0"/>
              <a:t>}</a:t>
            </a:r>
            <a:br>
              <a:rPr lang="en" altLang="ko-Kore-KR" b="1" dirty="0"/>
            </a:b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312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292187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99" y="703796"/>
            <a:ext cx="2806261" cy="8248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FilterInputStream</a:t>
            </a:r>
            <a:br>
              <a:rPr kumimoji="1" lang="en-US" altLang="ko-Kore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6037EF-C488-5246-8831-075ED37C3A77}"/>
              </a:ext>
            </a:extLst>
          </p:cNvPr>
          <p:cNvSpPr/>
          <p:nvPr/>
        </p:nvSpPr>
        <p:spPr>
          <a:xfrm>
            <a:off x="0" y="1211192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FilterOutputStream</a:t>
            </a:r>
            <a:endParaRPr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83A6-5C9C-D74F-917D-64BDB176D570}"/>
              </a:ext>
            </a:extLst>
          </p:cNvPr>
          <p:cNvSpPr txBox="1"/>
          <p:nvPr/>
        </p:nvSpPr>
        <p:spPr>
          <a:xfrm>
            <a:off x="3132082" y="472965"/>
            <a:ext cx="6011918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/ </a:t>
            </a: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포함하고 있음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ore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이것을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상속받아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기능을 추가한 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InputStream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과 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OutputStream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만들수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있음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BufferedInputStream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DataInputStream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등이 이 클래스를 상속받아 구현됨</a:t>
            </a:r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94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292187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492468"/>
            <a:ext cx="2806261" cy="8248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BufferedInputStream</a:t>
            </a:r>
            <a:b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FCAEDBC-1D9F-554B-BD67-88D50E237F67}"/>
              </a:ext>
            </a:extLst>
          </p:cNvPr>
          <p:cNvSpPr txBox="1">
            <a:spLocks/>
          </p:cNvSpPr>
          <p:nvPr/>
        </p:nvSpPr>
        <p:spPr>
          <a:xfrm>
            <a:off x="3132082" y="320959"/>
            <a:ext cx="5749158" cy="3158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여러 바이트를 한꺼번에 입력받기위해 사용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BufferedInputStream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InputStream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in)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BufferedInputStream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InputStream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in, int size)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6037EF-C488-5246-8831-075ED37C3A77}"/>
              </a:ext>
            </a:extLst>
          </p:cNvPr>
          <p:cNvSpPr/>
          <p:nvPr/>
        </p:nvSpPr>
        <p:spPr>
          <a:xfrm>
            <a:off x="0" y="3479319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BufferedOutputStream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83A6-5C9C-D74F-917D-64BDB176D570}"/>
              </a:ext>
            </a:extLst>
          </p:cNvPr>
          <p:cNvSpPr txBox="1"/>
          <p:nvPr/>
        </p:nvSpPr>
        <p:spPr>
          <a:xfrm>
            <a:off x="3132082" y="3540874"/>
            <a:ext cx="6011918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파일에 출력하기 위한 스트림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out)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ore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OutputStream</a:t>
            </a: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out, int size)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flush()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Close()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42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3379304" cy="824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556"/>
            <a:ext cx="2170705" cy="4396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버퍼하는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이유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FCAEDBC-1D9F-554B-BD67-88D50E237F67}"/>
              </a:ext>
            </a:extLst>
          </p:cNvPr>
          <p:cNvSpPr txBox="1">
            <a:spLocks/>
          </p:cNvSpPr>
          <p:nvPr/>
        </p:nvSpPr>
        <p:spPr>
          <a:xfrm>
            <a:off x="683812" y="3192905"/>
            <a:ext cx="5995283" cy="432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1byte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~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512byte(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하드웨어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운영체제에 따라 다름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block)</a:t>
            </a:r>
          </a:p>
          <a:p>
            <a:pPr algn="l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동일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	-&gt;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한번에 읽어오는 것이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blcok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312D55-8946-1842-92F9-5AEF983A302A}"/>
              </a:ext>
            </a:extLst>
          </p:cNvPr>
          <p:cNvSpPr/>
          <p:nvPr/>
        </p:nvSpPr>
        <p:spPr>
          <a:xfrm>
            <a:off x="2373465" y="1971447"/>
            <a:ext cx="1484215" cy="962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memory</a:t>
            </a:r>
            <a:endParaRPr kumimoji="1" lang="ko-Kore-KR" altLang="en-US" dirty="0"/>
          </a:p>
        </p:txBody>
      </p:sp>
      <p:sp>
        <p:nvSpPr>
          <p:cNvPr id="9" name="원통[C] 8">
            <a:extLst>
              <a:ext uri="{FF2B5EF4-FFF2-40B4-BE49-F238E27FC236}">
                <a16:creationId xmlns:a16="http://schemas.microsoft.com/office/drawing/2014/main" id="{D4E4C195-5A15-D848-82B6-C89D16175284}"/>
              </a:ext>
            </a:extLst>
          </p:cNvPr>
          <p:cNvSpPr/>
          <p:nvPr/>
        </p:nvSpPr>
        <p:spPr>
          <a:xfrm>
            <a:off x="6154313" y="1068974"/>
            <a:ext cx="1525674" cy="2767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Disk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9168A6-845F-F547-811F-ED78CC26413B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3857680" y="2452501"/>
            <a:ext cx="2296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7784BC1B-9408-8A4A-9539-4216F05516FA}"/>
              </a:ext>
            </a:extLst>
          </p:cNvPr>
          <p:cNvSpPr txBox="1">
            <a:spLocks/>
          </p:cNvSpPr>
          <p:nvPr/>
        </p:nvSpPr>
        <p:spPr>
          <a:xfrm>
            <a:off x="3506343" y="262732"/>
            <a:ext cx="4087332" cy="406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바이트씩 읽어오는 것이 너무 느리다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DA123B-8B15-654A-A44E-034A130EE327}"/>
              </a:ext>
            </a:extLst>
          </p:cNvPr>
          <p:cNvSpPr/>
          <p:nvPr/>
        </p:nvSpPr>
        <p:spPr>
          <a:xfrm>
            <a:off x="226612" y="51890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" altLang="ko-Kore-KR" dirty="0"/>
          </a:p>
          <a:p>
            <a:r>
              <a:rPr lang="ko-KR" altLang="en-US" dirty="0"/>
              <a:t>원래 한 칸 읽던 것을 </a:t>
            </a:r>
            <a:endParaRPr lang="en" altLang="ko-Kore-KR" dirty="0"/>
          </a:p>
          <a:p>
            <a:r>
              <a:rPr lang="en" altLang="ko-Kore-KR" dirty="0"/>
              <a:t>-&gt; </a:t>
            </a:r>
            <a:r>
              <a:rPr lang="en" altLang="ko-Kore-KR" dirty="0" err="1"/>
              <a:t>System.</a:t>
            </a:r>
            <a:r>
              <a:rPr lang="en" altLang="ko-Kore-KR" i="1" dirty="0" err="1"/>
              <a:t>arraycopy</a:t>
            </a:r>
            <a:r>
              <a:rPr lang="en" altLang="ko-Kore-KR" dirty="0"/>
              <a:t>(buffer</a:t>
            </a:r>
            <a:r>
              <a:rPr lang="en" altLang="ko-Kore-KR" dirty="0">
                <a:solidFill>
                  <a:srgbClr val="CC7832"/>
                </a:solidFill>
              </a:rPr>
              <a:t>, </a:t>
            </a:r>
            <a:r>
              <a:rPr lang="en" altLang="ko-Kore-KR" dirty="0">
                <a:solidFill>
                  <a:srgbClr val="6897BB"/>
                </a:solidFill>
              </a:rPr>
              <a:t>0</a:t>
            </a:r>
            <a:r>
              <a:rPr lang="en" altLang="ko-Kore-KR" dirty="0">
                <a:solidFill>
                  <a:srgbClr val="CC7832"/>
                </a:solidFill>
              </a:rPr>
              <a:t>, </a:t>
            </a:r>
            <a:r>
              <a:rPr lang="en" altLang="ko-Kore-KR" dirty="0" err="1"/>
              <a:t>nbuf</a:t>
            </a:r>
            <a:r>
              <a:rPr lang="en" altLang="ko-Kore-KR" dirty="0">
                <a:solidFill>
                  <a:srgbClr val="CC7832"/>
                </a:solidFill>
              </a:rPr>
              <a:t>, </a:t>
            </a:r>
            <a:r>
              <a:rPr lang="en" altLang="ko-Kore-KR" dirty="0">
                <a:solidFill>
                  <a:srgbClr val="6897BB"/>
                </a:solidFill>
              </a:rPr>
              <a:t>0</a:t>
            </a:r>
            <a:r>
              <a:rPr lang="en" altLang="ko-Kore-KR" dirty="0">
                <a:solidFill>
                  <a:srgbClr val="CC7832"/>
                </a:solidFill>
              </a:rPr>
              <a:t>, </a:t>
            </a:r>
            <a:r>
              <a:rPr lang="en" altLang="ko-Kore-KR" dirty="0">
                <a:solidFill>
                  <a:srgbClr val="9876AA"/>
                </a:solidFill>
              </a:rPr>
              <a:t>pos</a:t>
            </a:r>
            <a:r>
              <a:rPr lang="en" altLang="ko-Kore-KR" dirty="0"/>
              <a:t>)</a:t>
            </a:r>
            <a:r>
              <a:rPr lang="en" altLang="ko-Kore-KR" dirty="0">
                <a:solidFill>
                  <a:srgbClr val="CC7832"/>
                </a:solidFill>
              </a:rPr>
              <a:t>;</a:t>
            </a:r>
          </a:p>
          <a:p>
            <a:r>
              <a:rPr lang="ko-KR" altLang="en-US" dirty="0"/>
              <a:t>로 변경</a:t>
            </a:r>
            <a:br>
              <a:rPr lang="en" altLang="ko-Kore-KR" dirty="0">
                <a:solidFill>
                  <a:srgbClr val="CC7832"/>
                </a:solidFill>
              </a:rPr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178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3379304" cy="824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556"/>
            <a:ext cx="2170705" cy="4396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어떻게</a:t>
            </a:r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B420674-C212-5945-8DFB-1B5E5B7BC2FF}"/>
              </a:ext>
            </a:extLst>
          </p:cNvPr>
          <p:cNvSpPr txBox="1">
            <a:spLocks/>
          </p:cNvSpPr>
          <p:nvPr/>
        </p:nvSpPr>
        <p:spPr>
          <a:xfrm>
            <a:off x="1240221" y="4744314"/>
            <a:ext cx="3730641" cy="1582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ByteArrayInputStream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ObjectInputStream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PipedInputStream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SequenceInputStream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B0FCAC0-A129-B34D-B768-099F3D985B48}"/>
              </a:ext>
            </a:extLst>
          </p:cNvPr>
          <p:cNvSpPr txBox="1">
            <a:spLocks/>
          </p:cNvSpPr>
          <p:nvPr/>
        </p:nvSpPr>
        <p:spPr>
          <a:xfrm>
            <a:off x="5128409" y="4744314"/>
            <a:ext cx="3730641" cy="1582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BufferedByteArrayInputStream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BufferedFileInputStream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BufferedObjectInputStream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BufferedPipedInputStream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BufferedSequenceInputStream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F56D1702-F4DC-D646-8B58-FF7965C4BDD8}"/>
              </a:ext>
            </a:extLst>
          </p:cNvPr>
          <p:cNvSpPr/>
          <p:nvPr/>
        </p:nvSpPr>
        <p:spPr>
          <a:xfrm>
            <a:off x="3951799" y="5213833"/>
            <a:ext cx="946205" cy="3218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DE0AE-E86F-E147-9304-13255020CE8A}"/>
              </a:ext>
            </a:extLst>
          </p:cNvPr>
          <p:cNvSpPr/>
          <p:nvPr/>
        </p:nvSpPr>
        <p:spPr>
          <a:xfrm>
            <a:off x="326004" y="1138615"/>
            <a:ext cx="63107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모든 </a:t>
            </a:r>
            <a:r>
              <a:rPr lang="en-US" altLang="ko-KR" b="1" dirty="0" err="1"/>
              <a:t>InputStream</a:t>
            </a:r>
            <a:r>
              <a:rPr lang="ko-KR" altLang="en-US" b="1" dirty="0"/>
              <a:t>마다 상속받아서 </a:t>
            </a:r>
            <a:r>
              <a:rPr lang="en-US" altLang="ko-KR" b="1" dirty="0"/>
              <a:t>Buffered</a:t>
            </a:r>
            <a:r>
              <a:rPr lang="ko-KR" altLang="en-US" b="1" dirty="0"/>
              <a:t> 클래스 작성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 </a:t>
            </a:r>
            <a:endParaRPr lang="en" altLang="ko-Kore-KR" b="1" dirty="0"/>
          </a:p>
          <a:p>
            <a:r>
              <a:rPr lang="en" altLang="ko-Kore-KR" b="1" dirty="0">
                <a:solidFill>
                  <a:srgbClr val="CC7832"/>
                </a:solidFill>
              </a:rPr>
              <a:t>byte</a:t>
            </a:r>
            <a:r>
              <a:rPr lang="en" altLang="ko-Kore-KR" b="1" dirty="0"/>
              <a:t>[] </a:t>
            </a:r>
            <a:r>
              <a:rPr lang="en" altLang="ko-Kore-KR" b="1" dirty="0">
                <a:solidFill>
                  <a:srgbClr val="9876AA"/>
                </a:solidFill>
              </a:rPr>
              <a:t>buffer</a:t>
            </a:r>
            <a:r>
              <a:rPr lang="en" altLang="ko-Kore-KR" b="1" dirty="0">
                <a:solidFill>
                  <a:srgbClr val="CC7832"/>
                </a:solidFill>
              </a:rPr>
              <a:t>;</a:t>
            </a:r>
            <a:br>
              <a:rPr lang="en" altLang="ko-Kore-KR" b="1" dirty="0">
                <a:solidFill>
                  <a:srgbClr val="CC7832"/>
                </a:solidFill>
              </a:rPr>
            </a:br>
            <a:r>
              <a:rPr lang="en" altLang="ko-Kore-KR" b="1" dirty="0">
                <a:solidFill>
                  <a:srgbClr val="BBB529"/>
                </a:solidFill>
              </a:rPr>
              <a:t>@Override</a:t>
            </a:r>
            <a:br>
              <a:rPr lang="en" altLang="ko-Kore-KR" b="1" dirty="0">
                <a:solidFill>
                  <a:srgbClr val="BBB529"/>
                </a:solidFill>
              </a:rPr>
            </a:br>
            <a:r>
              <a:rPr lang="en" altLang="ko-Kore-KR" b="1" dirty="0">
                <a:solidFill>
                  <a:srgbClr val="CC7832"/>
                </a:solidFill>
              </a:rPr>
              <a:t>public int </a:t>
            </a:r>
            <a:r>
              <a:rPr lang="en" altLang="ko-Kore-KR" b="1" dirty="0">
                <a:solidFill>
                  <a:srgbClr val="FFC66D"/>
                </a:solidFill>
              </a:rPr>
              <a:t>read</a:t>
            </a:r>
            <a:r>
              <a:rPr lang="en" altLang="ko-Kore-KR" b="1" dirty="0"/>
              <a:t>(</a:t>
            </a:r>
            <a:r>
              <a:rPr lang="en" altLang="ko-Kore-KR" b="1" dirty="0">
                <a:solidFill>
                  <a:srgbClr val="CC7832"/>
                </a:solidFill>
              </a:rPr>
              <a:t>byte</a:t>
            </a:r>
            <a:r>
              <a:rPr lang="en" altLang="ko-Kore-KR" b="1" dirty="0"/>
              <a:t>[] b) {</a:t>
            </a:r>
            <a:br>
              <a:rPr lang="en" altLang="ko-Kore-KR" b="1" dirty="0"/>
            </a:br>
            <a:r>
              <a:rPr lang="en" altLang="ko-Kore-KR" b="1" dirty="0"/>
              <a:t>    </a:t>
            </a:r>
            <a:r>
              <a:rPr lang="en" altLang="ko-Kore-KR" b="1" dirty="0">
                <a:solidFill>
                  <a:srgbClr val="808080"/>
                </a:solidFill>
              </a:rPr>
              <a:t>// </a:t>
            </a:r>
            <a:r>
              <a:rPr lang="ko-KR" altLang="en-US" b="1" dirty="0">
                <a:solidFill>
                  <a:srgbClr val="808080"/>
                </a:solidFill>
              </a:rPr>
              <a:t>읽기</a:t>
            </a:r>
            <a:br>
              <a:rPr lang="ko-KR" altLang="en-US" b="1" dirty="0">
                <a:solidFill>
                  <a:srgbClr val="808080"/>
                </a:solidFill>
              </a:rPr>
            </a:br>
            <a:r>
              <a:rPr lang="en-US" altLang="ko-KR" b="1" dirty="0"/>
              <a:t>}</a:t>
            </a:r>
            <a:br>
              <a:rPr lang="en-US" altLang="ko-KR" b="1" dirty="0"/>
            </a:b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273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8B3411-D312-514E-B5A9-628C38E9E2C3}"/>
              </a:ext>
            </a:extLst>
          </p:cNvPr>
          <p:cNvSpPr/>
          <p:nvPr/>
        </p:nvSpPr>
        <p:spPr>
          <a:xfrm>
            <a:off x="0" y="0"/>
            <a:ext cx="3379304" cy="824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417CF-02AD-244D-8B3F-963AF26CB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556"/>
            <a:ext cx="2170705" cy="4396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어떻게</a:t>
            </a:r>
            <a:r>
              <a:rPr kumimoji="1" lang="en-US" altLang="ko-Kore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DE0AE-E86F-E147-9304-13255020CE8A}"/>
              </a:ext>
            </a:extLst>
          </p:cNvPr>
          <p:cNvSpPr/>
          <p:nvPr/>
        </p:nvSpPr>
        <p:spPr>
          <a:xfrm>
            <a:off x="326004" y="966366"/>
            <a:ext cx="6310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요구사항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버퍼 기능이 있을 것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InputStream</a:t>
            </a:r>
            <a:r>
              <a:rPr lang="ko-KR" altLang="en-US" b="1" dirty="0"/>
              <a:t>들에 손쉽게 적용할 수 있을 것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앞으로 추가되는 </a:t>
            </a:r>
            <a:r>
              <a:rPr lang="en-US" altLang="ko-KR" b="1" dirty="0" err="1"/>
              <a:t>InputStream</a:t>
            </a:r>
            <a:r>
              <a:rPr lang="ko-KR" altLang="en-US" b="1" dirty="0"/>
              <a:t>에도 적용될 수 있을 것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스스로도 </a:t>
            </a:r>
            <a:r>
              <a:rPr lang="en-US" altLang="ko-KR" b="1" dirty="0" err="1"/>
              <a:t>InputStream</a:t>
            </a:r>
            <a:r>
              <a:rPr lang="ko-KR" altLang="en-US" b="1" dirty="0"/>
              <a:t> </a:t>
            </a:r>
            <a:r>
              <a:rPr lang="ko-KR" altLang="en-US" b="1" dirty="0" err="1"/>
              <a:t>일것</a:t>
            </a:r>
            <a:br>
              <a:rPr lang="en-US" altLang="ko-KR" b="1" dirty="0"/>
            </a:br>
            <a:endParaRPr lang="ko-Kore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3B6885-0870-7242-B7D4-AAFE88ADA36F}"/>
              </a:ext>
            </a:extLst>
          </p:cNvPr>
          <p:cNvSpPr/>
          <p:nvPr/>
        </p:nvSpPr>
        <p:spPr>
          <a:xfrm>
            <a:off x="3379304" y="2892941"/>
            <a:ext cx="1465006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InputStream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590F7-13E1-9040-ADAD-9F9FD152DF6D}"/>
              </a:ext>
            </a:extLst>
          </p:cNvPr>
          <p:cNvSpPr/>
          <p:nvPr/>
        </p:nvSpPr>
        <p:spPr>
          <a:xfrm>
            <a:off x="3230323" y="4230128"/>
            <a:ext cx="1979277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FileInputStream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6ABCF3-0CBF-DC42-9ECF-3860FA41ACF4}"/>
              </a:ext>
            </a:extLst>
          </p:cNvPr>
          <p:cNvSpPr/>
          <p:nvPr/>
        </p:nvSpPr>
        <p:spPr>
          <a:xfrm>
            <a:off x="808168" y="4230128"/>
            <a:ext cx="1979277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ObjectInputStream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89728A-027B-4D43-9999-B349D3322192}"/>
              </a:ext>
            </a:extLst>
          </p:cNvPr>
          <p:cNvSpPr/>
          <p:nvPr/>
        </p:nvSpPr>
        <p:spPr>
          <a:xfrm>
            <a:off x="5881613" y="4230128"/>
            <a:ext cx="2357819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SequenceInputStream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EA8BA1-D34B-B349-A7D0-35EE64FE9005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797807" y="3550275"/>
            <a:ext cx="2314000" cy="67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2C9475-E878-B54F-BED2-04CFD1EC1110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111807" y="3550275"/>
            <a:ext cx="108155" cy="67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303EFF-8424-1A4B-8CBA-828F114727C8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4111807" y="3550275"/>
            <a:ext cx="2948716" cy="67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85C844-60CE-A14F-A35C-F52EB53BF216}"/>
              </a:ext>
            </a:extLst>
          </p:cNvPr>
          <p:cNvSpPr/>
          <p:nvPr/>
        </p:nvSpPr>
        <p:spPr>
          <a:xfrm>
            <a:off x="3062961" y="5798374"/>
            <a:ext cx="2314000" cy="657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BufferedInputStream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AED796-D257-2842-AC77-0882F4E59C26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flipH="1" flipV="1">
            <a:off x="1797807" y="4887462"/>
            <a:ext cx="2422154" cy="91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15BCE3-8C0E-9747-BE8E-DCE238533F30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V="1">
            <a:off x="4219961" y="4887462"/>
            <a:ext cx="1" cy="91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A2041C-107F-8643-B820-D24AC250FE93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4219961" y="4887462"/>
            <a:ext cx="2840562" cy="91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58CC43-527E-E648-8FCE-E74D8879BA72}"/>
              </a:ext>
            </a:extLst>
          </p:cNvPr>
          <p:cNvSpPr/>
          <p:nvPr/>
        </p:nvSpPr>
        <p:spPr>
          <a:xfrm>
            <a:off x="5723026" y="5342918"/>
            <a:ext cx="1827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다중상속</a:t>
            </a:r>
            <a:r>
              <a:rPr lang="ko-KR" altLang="en-US" b="1" dirty="0"/>
              <a:t> 불가</a:t>
            </a:r>
            <a:r>
              <a:rPr lang="en-US" altLang="ko-KR" b="1" dirty="0"/>
              <a:t>!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366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2110</Words>
  <Application>Microsoft Macintosh PowerPoint</Application>
  <PresentationFormat>화면 슬라이드 쇼(4:3)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NanumGothic</vt:lpstr>
      <vt:lpstr>Arial</vt:lpstr>
      <vt:lpstr>Calibri</vt:lpstr>
      <vt:lpstr>Calibri Light</vt:lpstr>
      <vt:lpstr>Office 테마</vt:lpstr>
      <vt:lpstr>입출력 I / O</vt:lpstr>
      <vt:lpstr>FileInputStream </vt:lpstr>
      <vt:lpstr>PowerPoint 프레젠테이션</vt:lpstr>
      <vt:lpstr>PowerPoint 프레젠테이션</vt:lpstr>
      <vt:lpstr>FilterInputStream </vt:lpstr>
      <vt:lpstr>BufferedInputStream </vt:lpstr>
      <vt:lpstr>버퍼하는 이유</vt:lpstr>
      <vt:lpstr>어떻게?</vt:lpstr>
      <vt:lpstr>어떻게?</vt:lpstr>
      <vt:lpstr>어떻게?</vt:lpstr>
      <vt:lpstr>어떻게?</vt:lpstr>
      <vt:lpstr>어떻게?</vt:lpstr>
      <vt:lpstr>데코레이터 패턴</vt:lpstr>
      <vt:lpstr>PowerPoint 프레젠테이션</vt:lpstr>
      <vt:lpstr>DataInputStream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SequenceInputStream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입출력 I / O</dc:title>
  <dc:creator>서왕규</dc:creator>
  <cp:lastModifiedBy>서왕규</cp:lastModifiedBy>
  <cp:revision>15</cp:revision>
  <dcterms:created xsi:type="dcterms:W3CDTF">2021-07-13T13:59:42Z</dcterms:created>
  <dcterms:modified xsi:type="dcterms:W3CDTF">2021-07-17T11:38:14Z</dcterms:modified>
</cp:coreProperties>
</file>