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5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5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43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2/26/2025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2/26/2025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uhxill/aicte_ibm_intern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Secure Data Hiding in Image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  <a:endParaRPr lang="en-US" sz="32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: Suhail Khan	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: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Suhail Khan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Name &amp; Department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: IITM janakpuri , Computer applications 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3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81192" y="1908313"/>
            <a:ext cx="9836026" cy="2492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Conventional encryption techniques are often noticeable and may attract attention.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secure method is required to conceal sensitive messages within images.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Protecting data while preserving the original quality of the cover image.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Providing an easy-to-use encryption and decryption system for all users. 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581192" y="1511632"/>
            <a:ext cx="9843578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Programming Language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Python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Image Processing Library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OpenCV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File Handling &amp; Security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Basic encryption logic for password protection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Platform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Windows 11 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581191" y="1545121"/>
            <a:ext cx="10765768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Uses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steganography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embed a message into an image without noticeable changes.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Lossless data hiding using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pixel value manipulation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instead of traditional cryptographic techniques.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Works on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any standard image file format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(PNG recommended for best results). 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81192" y="1549235"/>
            <a:ext cx="9320885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Cybersecurity Enthusiasts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Studying secure communication techniques.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Government &amp; Defense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Transmitting messages securely without detection.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Journalists &amp; Activists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Hiding sensitive information in images to avoid surveillance.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Software Developers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Understanding and applying steganography concepts. 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1525125"/>
            <a:ext cx="4417161" cy="28734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4333" y="1525125"/>
            <a:ext cx="5456757" cy="2900720"/>
          </a:xfrm>
          <a:prstGeom prst="rect">
            <a:avLst/>
          </a:prstGeom>
        </p:spPr>
      </p:pic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508881" y="1155793"/>
            <a:ext cx="199103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dirty="0" smtClean="0">
                <a:solidFill>
                  <a:schemeClr val="tx1"/>
                </a:solidFill>
                <a:latin typeface="Arial" panose="020B0604020202020204" pitchFamily="34" charset="0"/>
              </a:rPr>
              <a:t>Encryption code: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6514333" y="1155793"/>
            <a:ext cx="199103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D</a:t>
            </a:r>
            <a:r>
              <a:rPr lang="en-US" altLang="en-US" sz="1800" dirty="0" smtClean="0">
                <a:solidFill>
                  <a:schemeClr val="tx1"/>
                </a:solidFill>
                <a:latin typeface="Arial" panose="020B0604020202020204" pitchFamily="34" charset="0"/>
              </a:rPr>
              <a:t>ecryption code: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431" y="4764947"/>
            <a:ext cx="1236376" cy="173339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9837" y="4764947"/>
            <a:ext cx="1236376" cy="1733399"/>
          </a:xfrm>
          <a:prstGeom prst="rect">
            <a:avLst/>
          </a:prstGeom>
        </p:spPr>
      </p:pic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508881" y="4425845"/>
            <a:ext cx="199103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dirty="0" smtClean="0">
                <a:solidFill>
                  <a:schemeClr val="tx1"/>
                </a:solidFill>
                <a:latin typeface="Arial" panose="020B0604020202020204" pitchFamily="34" charset="0"/>
              </a:rPr>
              <a:t>Input Image File:</a:t>
            </a: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6514333" y="4410730"/>
            <a:ext cx="235283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dirty="0" smtClean="0">
                <a:solidFill>
                  <a:schemeClr val="tx1"/>
                </a:solidFill>
                <a:latin typeface="Arial" panose="020B0604020202020204" pitchFamily="34" charset="0"/>
              </a:rPr>
              <a:t>Output Image File:</a:t>
            </a:r>
          </a:p>
        </p:txBody>
      </p:sp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81192" y="1624897"/>
            <a:ext cx="9957854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Steganography provides a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covert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way of communicating sensitive information.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project showcases a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simple yet effective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implementation of message hiding in images.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Future improvements can make it more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robust, secure, and scalable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</a:t>
            </a:r>
            <a:r>
              <a:rPr lang="en-IN" dirty="0" smtClean="0">
                <a:hlinkClick r:id="rId2"/>
              </a:rPr>
              <a:t>github.com/suhxill/aicte_ibm_intern.git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purl.org/dc/terms/"/>
    <ds:schemaRef ds:uri="http://purl.org/dc/dcmitype/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fadb41d3-f9cb-40fb-903c-8cacaba95bb5"/>
    <ds:schemaRef ds:uri="b30265f8-c5e2-4918-b4a1-b977299ca3e2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56</TotalTime>
  <Words>266</Words>
  <Application>Microsoft Office PowerPoint</Application>
  <PresentationFormat>Widescreen</PresentationFormat>
  <Paragraphs>62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 Secure Data Hiding in Image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Suhail Khan</cp:lastModifiedBy>
  <cp:revision>29</cp:revision>
  <dcterms:created xsi:type="dcterms:W3CDTF">2021-05-26T16:50:10Z</dcterms:created>
  <dcterms:modified xsi:type="dcterms:W3CDTF">2025-02-26T15:54:49Z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