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000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5" autoAdjust="0"/>
    <p:restoredTop sz="94660"/>
  </p:normalViewPr>
  <p:slideViewPr>
    <p:cSldViewPr snapToGrid="0">
      <p:cViewPr>
        <p:scale>
          <a:sx n="90" d="100"/>
          <a:sy n="90" d="100"/>
        </p:scale>
        <p:origin x="66" y="5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8DE1-C0CB-45F3-A77A-FDCD85105AC1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B0E7-1B0A-4D30-9948-34857B714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72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8DE1-C0CB-45F3-A77A-FDCD85105AC1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B0E7-1B0A-4D30-9948-34857B714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9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8DE1-C0CB-45F3-A77A-FDCD85105AC1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B0E7-1B0A-4D30-9948-34857B714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25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8DE1-C0CB-45F3-A77A-FDCD85105AC1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B0E7-1B0A-4D30-9948-34857B714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38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8DE1-C0CB-45F3-A77A-FDCD85105AC1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B0E7-1B0A-4D30-9948-34857B714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6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8DE1-C0CB-45F3-A77A-FDCD85105AC1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B0E7-1B0A-4D30-9948-34857B714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46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8DE1-C0CB-45F3-A77A-FDCD85105AC1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B0E7-1B0A-4D30-9948-34857B714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13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8DE1-C0CB-45F3-A77A-FDCD85105AC1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B0E7-1B0A-4D30-9948-34857B714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0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8DE1-C0CB-45F3-A77A-FDCD85105AC1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B0E7-1B0A-4D30-9948-34857B714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0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8DE1-C0CB-45F3-A77A-FDCD85105AC1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B0E7-1B0A-4D30-9948-34857B714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59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8DE1-C0CB-45F3-A77A-FDCD85105AC1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B0E7-1B0A-4D30-9948-34857B714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54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B8DE1-C0CB-45F3-A77A-FDCD85105AC1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8B0E7-1B0A-4D30-9948-34857B714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velworldescape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ravelworldescape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41631" y="2464813"/>
            <a:ext cx="34227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-150" dirty="0" smtClean="0">
                <a:ln w="0"/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포트폴리오</a:t>
            </a:r>
            <a:endParaRPr lang="en-US" altLang="ko-KR" sz="5400" b="0" cap="none" spc="-150" dirty="0">
              <a:ln w="0"/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85768" y="3689555"/>
            <a:ext cx="413446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0" cap="none" spc="-150" dirty="0" smtClean="0">
                <a:ln w="0"/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서울로봇고등학교</a:t>
            </a:r>
            <a:r>
              <a:rPr lang="en-US" altLang="ko-KR" sz="3000" spc="-150" dirty="0" smtClean="0">
                <a:ln w="0"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000" spc="-150" dirty="0" smtClean="0">
                <a:ln w="0"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이수현</a:t>
            </a:r>
            <a:endParaRPr lang="en-US" altLang="ko-KR" sz="3000" b="0" cap="none" spc="-150" dirty="0" smtClean="0">
              <a:ln w="0"/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051859" y="3437312"/>
            <a:ext cx="580228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3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19807" y="2967335"/>
            <a:ext cx="14798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spc="-150" dirty="0" smtClean="0">
                <a:ln w="0"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  <a:endParaRPr lang="en-US" altLang="ko-KR" sz="5400" b="0" cap="none" spc="-150" dirty="0">
              <a:ln w="0"/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80591" y="1305342"/>
            <a:ext cx="2547492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ko-KR" altLang="en-US" sz="3000" spc="-150" dirty="0" smtClean="0">
                <a:ln w="0"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주제 선정</a:t>
            </a:r>
            <a:endParaRPr lang="en-US" altLang="ko-KR" sz="3000" spc="-150" dirty="0" smtClean="0">
              <a:ln w="0"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ko-KR" altLang="en-US" sz="3000" spc="-150" dirty="0" smtClean="0">
                <a:ln w="0"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참고 사이트</a:t>
            </a:r>
            <a:endParaRPr lang="en-US" altLang="ko-KR" sz="3000" spc="-150" dirty="0" smtClean="0">
              <a:ln w="0"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ko-KR" altLang="en-US" sz="3000" spc="-150" dirty="0" err="1" smtClean="0">
                <a:ln w="0"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프로토타입</a:t>
            </a:r>
            <a:endParaRPr lang="en-US" altLang="ko-KR" sz="3000" b="0" cap="none" spc="-150" dirty="0" smtClean="0">
              <a:ln w="0"/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86909" y="3818879"/>
            <a:ext cx="1790875" cy="557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spc="-150" dirty="0">
                <a:ln w="0"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sz="2200" spc="-150" dirty="0" smtClean="0">
                <a:ln w="0"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200" spc="-150" dirty="0" smtClean="0">
                <a:ln w="0"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 </a:t>
            </a:r>
            <a:r>
              <a:rPr lang="ko-KR" altLang="en-US" sz="2200" spc="-150" dirty="0">
                <a:ln w="0"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및 </a:t>
            </a:r>
            <a:r>
              <a:rPr lang="ko-KR" altLang="en-US" sz="2200" spc="-150" dirty="0" smtClean="0">
                <a:ln w="0"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설명</a:t>
            </a:r>
            <a:endParaRPr lang="en-US" altLang="ko-KR" sz="2200" spc="-150" dirty="0">
              <a:ln w="0"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75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78078" y="2967335"/>
            <a:ext cx="2949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spc="-150" dirty="0" smtClean="0">
                <a:ln w="0"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주제 선정</a:t>
            </a:r>
            <a:endParaRPr lang="en-US" altLang="ko-KR" sz="5400" b="0" cap="none" spc="-150" dirty="0">
              <a:ln w="0"/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92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2096" y="678802"/>
            <a:ext cx="6934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spc="-150" dirty="0" smtClean="0">
                <a:ln w="0"/>
                <a:solidFill>
                  <a:srgbClr val="CC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한</a:t>
            </a:r>
            <a:r>
              <a:rPr lang="ko-KR" altLang="en-US" sz="5400" spc="-150" dirty="0" smtClean="0">
                <a:ln w="0"/>
                <a:solidFill>
                  <a:srgbClr val="0000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국</a:t>
            </a:r>
            <a:r>
              <a:rPr lang="ko-KR" altLang="en-US" sz="4800" spc="-150" dirty="0" smtClean="0">
                <a:ln w="0"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</a:t>
            </a:r>
            <a:r>
              <a:rPr lang="ko-KR" altLang="en-US" sz="5400" spc="-150" dirty="0" smtClean="0">
                <a:ln w="0"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홍보하는 사이트</a:t>
            </a:r>
            <a:endParaRPr lang="en-US" altLang="ko-KR" sz="5400" b="0" cap="none" spc="-150" dirty="0">
              <a:ln w="0"/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4397" y="2266547"/>
            <a:ext cx="9157206" cy="1889541"/>
          </a:xfrm>
          <a:prstGeom prst="roundRect">
            <a:avLst/>
          </a:prstGeom>
          <a:solidFill>
            <a:schemeClr val="bg1">
              <a:alpha val="3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4397" y="4629459"/>
            <a:ext cx="9157206" cy="1889541"/>
          </a:xfrm>
          <a:prstGeom prst="roundRect">
            <a:avLst/>
          </a:prstGeom>
          <a:solidFill>
            <a:schemeClr val="bg1">
              <a:alpha val="3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19514" y="5258029"/>
            <a:ext cx="6317755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0" cap="none" dirty="0" smtClean="0">
                <a:ln w="0"/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투어</a:t>
            </a:r>
            <a:r>
              <a:rPr lang="en-US" altLang="ko-KR" sz="2000" b="0" cap="none" dirty="0" smtClean="0">
                <a:ln w="0"/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b="0" cap="none" dirty="0" smtClean="0">
                <a:ln w="0"/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호텔</a:t>
            </a:r>
            <a:r>
              <a:rPr lang="en-US" altLang="ko-KR" sz="2000" b="0" cap="none" dirty="0" smtClean="0">
                <a:ln w="0"/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b="0" cap="none" dirty="0" smtClean="0">
                <a:ln w="0"/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관련 관광지 홍보를 연계하여 수익 창출 가능</a:t>
            </a:r>
            <a:endParaRPr lang="en-US" altLang="ko-KR" sz="2000" b="0" cap="none" dirty="0" smtClean="0">
              <a:ln w="0"/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58" y="2672048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58" y="5033500"/>
            <a:ext cx="1080000" cy="1080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19514" y="2857374"/>
            <a:ext cx="64052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n w="0"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국내 여행을 하며 직접 찍은 </a:t>
            </a:r>
            <a:r>
              <a:rPr lang="ko-KR" altLang="en-US" sz="2000" dirty="0" smtClean="0">
                <a:ln w="0"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사진들을</a:t>
            </a:r>
            <a:r>
              <a:rPr lang="en-US" altLang="ko-KR" sz="2000" dirty="0">
                <a:ln w="0"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 smtClean="0">
                <a:ln w="0"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메인 </a:t>
            </a:r>
            <a:r>
              <a:rPr lang="ko-KR" altLang="en-US" sz="2000" dirty="0">
                <a:ln w="0"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이미지로 활용</a:t>
            </a:r>
            <a:endParaRPr lang="en-US" altLang="ko-KR" sz="2000" dirty="0">
              <a:ln w="0"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496983" y="2492048"/>
            <a:ext cx="10632" cy="144000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96983" y="4853500"/>
            <a:ext cx="10632" cy="144000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47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54272" y="2967335"/>
            <a:ext cx="3597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spc="-150" dirty="0" smtClean="0">
                <a:ln w="0"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참고 사이트</a:t>
            </a:r>
            <a:endParaRPr lang="en-US" altLang="ko-KR" sz="5400" b="0" cap="none" spc="-150" dirty="0">
              <a:ln w="0"/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193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23463" y="415520"/>
            <a:ext cx="648767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spc="-150" dirty="0" smtClean="0">
                <a:ln w="0"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Travel World Escape</a:t>
            </a:r>
            <a:endParaRPr lang="en-US" altLang="ko-KR" sz="4400" b="0" cap="none" spc="-150" dirty="0">
              <a:ln w="0"/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63" y="1415828"/>
            <a:ext cx="9059075" cy="4906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36" y="62024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23463" y="415520"/>
            <a:ext cx="648767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spc="-150" dirty="0" smtClean="0">
                <a:ln w="0"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Travel World Escape</a:t>
            </a:r>
            <a:endParaRPr lang="en-US" altLang="ko-KR" sz="4400" b="0" cap="none" spc="-150" dirty="0">
              <a:ln w="0"/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36" y="62024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7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46</Words>
  <Application>Microsoft Office PowerPoint</Application>
  <PresentationFormat>A4 용지(210x297mm)</PresentationFormat>
  <Paragraphs>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G마켓 산스 TTF Bold</vt:lpstr>
      <vt:lpstr>G마켓 산스 TTF Medium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</cp:revision>
  <dcterms:created xsi:type="dcterms:W3CDTF">2022-09-20T04:37:57Z</dcterms:created>
  <dcterms:modified xsi:type="dcterms:W3CDTF">2022-09-20T05:48:00Z</dcterms:modified>
</cp:coreProperties>
</file>