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>
          <p15:clr>
            <a:srgbClr val="A4A3A4"/>
          </p15:clr>
        </p15:guide>
        <p15:guide id="4" orient="horz" pos="23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E216B8-8A64-4639-9057-81482BDE36D9}">
  <a:tblStyle styleId="{91E216B8-8A64-4639-9057-81482BDE36D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>
        <p:guide orient="horz" pos="2160"/>
        <p:guide pos="3840"/>
        <p:guide orient="horz" pos="2273"/>
        <p:guide orient="horz" pos="2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/>
        </p:nvSpPr>
        <p:spPr>
          <a:xfrm>
            <a:off x="6522599" y="4292875"/>
            <a:ext cx="5553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 i="0" u="none" strike="noStrike" cap="none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</a:t>
            </a:r>
            <a:r>
              <a:rPr lang="ko-KR" sz="2200" b="1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Quarter 100’s </a:t>
            </a:r>
            <a:r>
              <a:rPr lang="ko-KR" sz="2200" b="1" i="0" u="none" strike="noStrike" cap="none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200" b="1" i="0" u="none" strike="noStrike" cap="none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 i="0" u="none" strike="noStrike" cap="none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ko-KR" sz="2200" b="1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김재환</a:t>
            </a:r>
            <a:r>
              <a:rPr lang="ko-KR" sz="2200" b="1" i="0" u="none" strike="noStrike" cap="none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sz="2200" b="1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서영화, 이효경, 차윤선</a:t>
            </a:r>
            <a:endParaRPr/>
          </a:p>
        </p:txBody>
      </p:sp>
      <p:sp>
        <p:nvSpPr>
          <p:cNvPr id="22" name="Google Shape;22;p5"/>
          <p:cNvSpPr/>
          <p:nvPr/>
        </p:nvSpPr>
        <p:spPr>
          <a:xfrm>
            <a:off x="1588" y="0"/>
            <a:ext cx="12190413" cy="314325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K-디지털 핵심직무 양성사업</a:t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5627" y="1579670"/>
            <a:ext cx="12186373" cy="2190904"/>
          </a:xfrm>
          <a:prstGeom prst="rect">
            <a:avLst/>
          </a:prstGeom>
          <a:solidFill>
            <a:srgbClr val="445569"/>
          </a:solidFill>
          <a:ln w="12700" cap="flat" cmpd="sng">
            <a:solidFill>
              <a:srgbClr val="4455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5"/>
          <p:cNvSpPr txBox="1"/>
          <p:nvPr/>
        </p:nvSpPr>
        <p:spPr>
          <a:xfrm>
            <a:off x="2063552" y="2456892"/>
            <a:ext cx="1011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코로나 예방 접종 센터 위치 서비스</a:t>
            </a:r>
            <a:endParaRPr/>
          </a:p>
        </p:txBody>
      </p:sp>
      <p:sp>
        <p:nvSpPr>
          <p:cNvPr id="25" name="Google Shape;25;p5"/>
          <p:cNvSpPr txBox="1"/>
          <p:nvPr/>
        </p:nvSpPr>
        <p:spPr>
          <a:xfrm>
            <a:off x="154266" y="1700808"/>
            <a:ext cx="262936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인포섹아카데미</a:t>
            </a:r>
            <a:endParaRPr sz="16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8076220" y="138046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01" y="6348813"/>
            <a:ext cx="1482842" cy="38587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5" descr="EMB0000378c3f3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4464" y="6381328"/>
            <a:ext cx="1180238" cy="375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/>
        </p:nvSpPr>
        <p:spPr>
          <a:xfrm>
            <a:off x="6296549" y="2412470"/>
            <a:ext cx="367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01. 프로젝트 배경</a:t>
            </a:r>
            <a:endParaRPr/>
          </a:p>
        </p:txBody>
      </p:sp>
      <p:sp>
        <p:nvSpPr>
          <p:cNvPr id="37" name="Google Shape;37;p6"/>
          <p:cNvSpPr txBox="1"/>
          <p:nvPr/>
        </p:nvSpPr>
        <p:spPr>
          <a:xfrm>
            <a:off x="6296549" y="3213559"/>
            <a:ext cx="4969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02. 프로젝트 팀 구성 및 역할</a:t>
            </a:r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6296549" y="4014648"/>
            <a:ext cx="529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03. 프로젝트 수행 절차 및 방법</a:t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1" y="0"/>
            <a:ext cx="5231780" cy="6858000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목차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/>
        </p:nvSpPr>
        <p:spPr>
          <a:xfrm>
            <a:off x="17463" y="-27384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endParaRPr sz="4000" b="1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849313" y="66675"/>
            <a:ext cx="181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프로젝트 배경</a:t>
            </a:r>
            <a:endParaRPr/>
          </a:p>
        </p:txBody>
      </p:sp>
      <p:cxnSp>
        <p:nvCxnSpPr>
          <p:cNvPr id="46" name="Google Shape;46;p7"/>
          <p:cNvCxnSpPr/>
          <p:nvPr/>
        </p:nvCxnSpPr>
        <p:spPr>
          <a:xfrm rot="10800000" flipH="1">
            <a:off x="2603612" y="393564"/>
            <a:ext cx="9216900" cy="11100"/>
          </a:xfrm>
          <a:prstGeom prst="straightConnector1">
            <a:avLst/>
          </a:prstGeom>
          <a:noFill/>
          <a:ln w="9525" cap="flat" cmpd="sng">
            <a:solidFill>
              <a:srgbClr val="4455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" name="Google Shape;47;p7"/>
          <p:cNvSpPr/>
          <p:nvPr/>
        </p:nvSpPr>
        <p:spPr>
          <a:xfrm>
            <a:off x="1162050" y="1304925"/>
            <a:ext cx="68400" cy="504900"/>
          </a:xfrm>
          <a:prstGeom prst="rect">
            <a:avLst/>
          </a:prstGeom>
          <a:solidFill>
            <a:srgbClr val="445569"/>
          </a:solidFill>
          <a:ln w="12700" cap="flat" cmpd="sng">
            <a:solidFill>
              <a:srgbClr val="4455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 txBox="1"/>
          <p:nvPr/>
        </p:nvSpPr>
        <p:spPr>
          <a:xfrm>
            <a:off x="1343472" y="1304925"/>
            <a:ext cx="7416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프로젝트 주제 및 선정 배경</a:t>
            </a:r>
            <a:endParaRPr sz="2800" b="1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/>
          <p:nvPr/>
        </p:nvSpPr>
        <p:spPr>
          <a:xfrm>
            <a:off x="1073150" y="2434125"/>
            <a:ext cx="10654800" cy="19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2020년 전 세계로 확산되며 장기적인 팬데믹 사태로 이어진 코로나바이러스감염증-19 예방을 위해 백신 접종이 이뤄지고 있습니다. 하지만, 코로나19 백신 접종자가 원하는 가까운 백신 접종 센터 혹은 가능한 민간 병원 정보를 찾고자 할 때 텍스트 자료를 이용하기에는 불편함이 있습니다.</a:t>
            </a:r>
            <a:endParaRPr sz="1700" b="1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이러한 불편함을 해결하기 위해, 코로나19 백신 접종이 가능한 의료기관을 쉽게 찾을 수 있도록 구글 지도 서비스를 활용하여 사용자가 접속한 또는 입력한 위치 주변에 백신 접종센터 정보를 지도로 제공하고자 합니다.</a:t>
            </a:r>
            <a:endParaRPr sz="1700" b="1" i="0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/>
        </p:nvSpPr>
        <p:spPr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endParaRPr sz="4000" b="1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프로젝트 배경</a:t>
            </a:r>
            <a:endParaRPr/>
          </a:p>
        </p:txBody>
      </p:sp>
      <p:cxnSp>
        <p:nvCxnSpPr>
          <p:cNvPr id="56" name="Google Shape;56;p8"/>
          <p:cNvCxnSpPr/>
          <p:nvPr/>
        </p:nvCxnSpPr>
        <p:spPr>
          <a:xfrm rot="10800000" flipH="1">
            <a:off x="2603612" y="393700"/>
            <a:ext cx="9216913" cy="10964"/>
          </a:xfrm>
          <a:prstGeom prst="straightConnector1">
            <a:avLst/>
          </a:prstGeom>
          <a:noFill/>
          <a:ln w="9525" cap="flat" cmpd="sng">
            <a:solidFill>
              <a:srgbClr val="4455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8"/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 w="12700" cap="flat" cmpd="sng">
            <a:solidFill>
              <a:srgbClr val="4455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프로젝트 목적</a:t>
            </a:r>
            <a:endParaRPr sz="2800" b="1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 txBox="1"/>
          <p:nvPr/>
        </p:nvSpPr>
        <p:spPr>
          <a:xfrm>
            <a:off x="1055440" y="2168860"/>
            <a:ext cx="104478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23F4F"/>
                </a:solidFill>
              </a:rPr>
              <a:t>공공 데이터와 구글 지도 서비스를 이용하여 코로나19 예방 접종 센터의 정보를 제공한다.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23F4F"/>
              </a:solidFill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600"/>
              <a:buAutoNum type="arabicPeriod"/>
            </a:pPr>
            <a:r>
              <a:rPr lang="ko-KR" sz="1600">
                <a:solidFill>
                  <a:srgbClr val="323F4F"/>
                </a:solidFill>
              </a:rPr>
              <a:t>공공데이터(Dataset)의 코로나19 예방 접종 센터의 정보 데이터를 크롤링한다.</a:t>
            </a:r>
            <a:endParaRPr sz="1600">
              <a:solidFill>
                <a:srgbClr val="323F4F"/>
              </a:solidFill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600"/>
              <a:buAutoNum type="arabicPeriod"/>
            </a:pPr>
            <a:r>
              <a:rPr lang="ko-KR" sz="1600">
                <a:solidFill>
                  <a:srgbClr val="323F4F"/>
                </a:solidFill>
              </a:rPr>
              <a:t>크롤링한 공공·민간 병원 데이터를 센터이름, 위치, 전화번호로 정제한다.</a:t>
            </a:r>
            <a:endParaRPr sz="1600">
              <a:solidFill>
                <a:srgbClr val="323F4F"/>
              </a:solidFill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600"/>
              <a:buAutoNum type="arabicPeriod"/>
            </a:pPr>
            <a:r>
              <a:rPr lang="ko-KR" sz="1600">
                <a:solidFill>
                  <a:srgbClr val="323F4F"/>
                </a:solidFill>
              </a:rPr>
              <a:t>사용자가 지정한 위치를 기반으로 코로나19 예방 접종 센터의 위치정보를 지도에 표시한다.</a:t>
            </a:r>
            <a:endParaRPr sz="1600">
              <a:solidFill>
                <a:srgbClr val="323F4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23F4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/>
        </p:nvSpPr>
        <p:spPr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endParaRPr sz="4000" b="1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프로젝트 배경</a:t>
            </a:r>
            <a:endParaRPr/>
          </a:p>
        </p:txBody>
      </p:sp>
      <p:cxnSp>
        <p:nvCxnSpPr>
          <p:cNvPr id="66" name="Google Shape;66;p9"/>
          <p:cNvCxnSpPr/>
          <p:nvPr/>
        </p:nvCxnSpPr>
        <p:spPr>
          <a:xfrm rot="10800000" flipH="1">
            <a:off x="2603612" y="393700"/>
            <a:ext cx="9216913" cy="10964"/>
          </a:xfrm>
          <a:prstGeom prst="straightConnector1">
            <a:avLst/>
          </a:prstGeom>
          <a:noFill/>
          <a:ln w="9525" cap="flat" cmpd="sng">
            <a:solidFill>
              <a:srgbClr val="4455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9"/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 w="12700" cap="flat" cmpd="sng">
            <a:solidFill>
              <a:srgbClr val="4455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프로젝트 개요</a:t>
            </a:r>
            <a:endParaRPr sz="2800" b="1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1055440" y="1842186"/>
            <a:ext cx="10447800" cy="45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600"/>
              <a:buFont typeface="Calibri"/>
              <a:buAutoNum type="arabicPeriod"/>
            </a:pPr>
            <a:r>
              <a:rPr lang="ko-KR" sz="1600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</a:t>
            </a:r>
            <a:endParaRPr sz="1600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공공데이터로 코로나 예방접종을 실시하는 공공/민간 병원 데이터를 수집한다. 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공공/민간 병원 데이터를 정제하여 하나의 파일로 취합한다.</a:t>
            </a:r>
            <a:endParaRPr sz="1600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600"/>
              <a:buFont typeface="Malgun Gothic"/>
              <a:buChar char="•"/>
            </a:pPr>
            <a:r>
              <a:rPr lang="ko-KR" sz="1600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위치 정보를 입력받아 취합된 파일에서 필요한 정보를 필터링한다.</a:t>
            </a:r>
            <a:endParaRPr sz="1600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네이버 지도를 활용하여 병원정보를 지도 상에 표시한다.</a:t>
            </a:r>
            <a:endParaRPr>
              <a:solidFill>
                <a:srgbClr val="323F4F"/>
              </a:solidFill>
            </a:endParaRPr>
          </a:p>
          <a:p>
            <a:pPr marL="742950" marR="0" lvl="1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600"/>
              <a:buFont typeface="Calibri"/>
              <a:buAutoNum type="arabicPeriod"/>
            </a:pPr>
            <a:r>
              <a:rPr lang="ko-KR" sz="1600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훈련 내용과의 관련성</a:t>
            </a:r>
            <a:endParaRPr sz="1600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인프라 활용을 위한 Python 프로그래밍을</a:t>
            </a:r>
            <a:r>
              <a:rPr lang="ko-KR" sz="1600">
                <a:solidFill>
                  <a:schemeClr val="dk1"/>
                </a:solidFill>
              </a:rPr>
              <a:t> </a:t>
            </a:r>
            <a:r>
              <a:rPr lang="ko-KR" sz="1600">
                <a:solidFill>
                  <a:srgbClr val="333F50"/>
                </a:solidFill>
              </a:rPr>
              <a:t>할 수 있다.</a:t>
            </a:r>
            <a:endParaRPr sz="1600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600"/>
              <a:buFont typeface="Malgun Gothic"/>
              <a:buChar char="•"/>
            </a:pPr>
            <a:r>
              <a:rPr lang="ko-KR" sz="1600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OpenAPI</a:t>
            </a:r>
            <a:r>
              <a:rPr lang="ko-KR" sz="1600">
                <a:solidFill>
                  <a:schemeClr val="dk1"/>
                </a:solidFill>
              </a:rPr>
              <a:t>를 </a:t>
            </a:r>
            <a:r>
              <a:rPr lang="ko-KR" sz="1600">
                <a:solidFill>
                  <a:srgbClr val="333F50"/>
                </a:solidFill>
              </a:rPr>
              <a:t>통하여 적절한 정보를 정제·활용할 수 있다.</a:t>
            </a:r>
            <a:endParaRPr sz="1600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001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600"/>
              <a:buFont typeface="Calibri"/>
              <a:buAutoNum type="arabicPeriod"/>
            </a:pPr>
            <a:r>
              <a:rPr lang="ko-KR" sz="1600" b="0" i="0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환경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600"/>
              <a:buFont typeface="Arial"/>
              <a:buChar char="•"/>
            </a:pPr>
            <a:r>
              <a:rPr lang="ko-KR" sz="1600" b="0" i="0" u="none" strike="noStrike" cap="non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</a:t>
            </a:r>
            <a:r>
              <a:rPr lang="ko-KR" sz="1700">
                <a:solidFill>
                  <a:schemeClr val="dk1"/>
                </a:solidFill>
              </a:rPr>
              <a:t>v3.8.10</a:t>
            </a:r>
            <a:endParaRPr sz="1600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600"/>
              <a:buFont typeface="Malgun Gothic"/>
              <a:buChar char="•"/>
            </a:pPr>
            <a:r>
              <a:rPr lang="ko-KR" sz="1600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공공 데이터(</a:t>
            </a:r>
            <a:r>
              <a:rPr lang="ko-KR" sz="1700">
                <a:solidFill>
                  <a:schemeClr val="dk1"/>
                </a:solidFill>
              </a:rPr>
              <a:t>data.go.kr</a:t>
            </a:r>
            <a:r>
              <a:rPr lang="ko-KR" sz="1600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) 활용</a:t>
            </a:r>
            <a:endParaRPr sz="1600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sz="105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공공데이터활용지원센터_코로나19 예방접종 위탁의료기관 조회서비스</a:t>
            </a:r>
            <a:endParaRPr sz="105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sz="105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공공데이터활용지원센터_코로나19 예방접종센터 조회서비스</a:t>
            </a:r>
            <a:r>
              <a:rPr lang="ko-KR" sz="1600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600"/>
              <a:buFont typeface="Malgun Gothic"/>
              <a:buChar char="•"/>
            </a:pPr>
            <a:r>
              <a:rPr lang="ko-KR" sz="1600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구글 지도 html 파일 생성</a:t>
            </a:r>
            <a:endParaRPr sz="1600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600"/>
              <a:buFont typeface="Arial"/>
              <a:buChar char="•"/>
            </a:pPr>
            <a:r>
              <a:rPr lang="ko-KR" sz="1600" b="0" i="0" u="none" strike="noStrike" cap="none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Github를 이용한 형상관리. </a:t>
            </a:r>
            <a:endParaRPr sz="1600" b="0" i="0" u="none" strike="noStrike" cap="none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sz="1600">
                <a:solidFill>
                  <a:schemeClr val="dk1"/>
                </a:solidFill>
              </a:rPr>
              <a:t>https://github.com/suhyounghwa/CovidVaccineMap.github.io.git</a:t>
            </a:r>
            <a:endParaRPr sz="1600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/>
        </p:nvSpPr>
        <p:spPr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endParaRPr sz="4000" b="1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 txBox="1"/>
          <p:nvPr/>
        </p:nvSpPr>
        <p:spPr>
          <a:xfrm>
            <a:off x="849313" y="66675"/>
            <a:ext cx="31085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프로젝트 팀 구성 및 역할</a:t>
            </a:r>
            <a:endParaRPr/>
          </a:p>
        </p:txBody>
      </p:sp>
      <p:cxnSp>
        <p:nvCxnSpPr>
          <p:cNvPr id="76" name="Google Shape;76;p10"/>
          <p:cNvCxnSpPr/>
          <p:nvPr/>
        </p:nvCxnSpPr>
        <p:spPr>
          <a:xfrm rot="10800000" flipH="1">
            <a:off x="3863752" y="393702"/>
            <a:ext cx="7993286" cy="10962"/>
          </a:xfrm>
          <a:prstGeom prst="straightConnector1">
            <a:avLst/>
          </a:prstGeom>
          <a:noFill/>
          <a:ln w="9525" cap="flat" cmpd="sng">
            <a:solidFill>
              <a:srgbClr val="445569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77" name="Google Shape;77;p10"/>
          <p:cNvGraphicFramePr/>
          <p:nvPr/>
        </p:nvGraphicFramePr>
        <p:xfrm>
          <a:off x="1164278" y="56521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{91E216B8-8A64-4639-9057-81482BDE36D9}</a:tableStyleId>
              </a:tblPr>
              <a:tblGrid>
                <a:gridCol w="192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훈련생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역할</a:t>
                      </a:r>
                      <a:endParaRPr/>
                    </a:p>
                  </a:txBody>
                  <a:tcPr marL="91450" marR="91450" marT="45750" marB="457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/>
                        <a:t>서영화</a:t>
                      </a:r>
                      <a:endParaRPr sz="1500" b="1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 u="none" strike="noStrike" cap="none"/>
                        <a:t>(팀 리더)</a:t>
                      </a:r>
                      <a:endParaRPr sz="1500" b="1" u="none" strike="noStrike" cap="none"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3F4F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ko-KR" sz="1600">
                          <a:solidFill>
                            <a:srgbClr val="323F4F"/>
                          </a:solidFill>
                        </a:rPr>
                        <a:t>팀장</a:t>
                      </a:r>
                      <a:endParaRPr sz="1600">
                        <a:solidFill>
                          <a:srgbClr val="323F4F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3F4F"/>
                        </a:buClr>
                        <a:buSzPts val="1600"/>
                        <a:buChar char="▪"/>
                      </a:pPr>
                      <a:r>
                        <a:rPr lang="ko-KR" sz="1600">
                          <a:solidFill>
                            <a:srgbClr val="323F4F"/>
                          </a:solidFill>
                        </a:rPr>
                        <a:t>회의록 작성</a:t>
                      </a:r>
                      <a:endParaRPr sz="1600">
                        <a:solidFill>
                          <a:srgbClr val="323F4F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3F4F"/>
                        </a:buClr>
                        <a:buSzPts val="1600"/>
                        <a:buChar char="▪"/>
                      </a:pPr>
                      <a:r>
                        <a:rPr lang="ko-KR" sz="1600">
                          <a:solidFill>
                            <a:srgbClr val="323F4F"/>
                          </a:solidFill>
                        </a:rPr>
                        <a:t>소스코드 취합</a:t>
                      </a:r>
                      <a:endParaRPr sz="1600">
                        <a:solidFill>
                          <a:srgbClr val="323F4F"/>
                        </a:solidFill>
                      </a:endParaRPr>
                    </a:p>
                  </a:txBody>
                  <a:tcPr marL="91450" marR="91450" marT="45750" marB="457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3F4F"/>
                        </a:buClr>
                        <a:buSzPts val="1600"/>
                        <a:buFont typeface="Calibri"/>
                        <a:buNone/>
                      </a:pPr>
                      <a:r>
                        <a:rPr lang="ko-KR" sz="1500" b="1"/>
                        <a:t>김재환</a:t>
                      </a:r>
                      <a:endParaRPr sz="1500" b="1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3F4F"/>
                        </a:buClr>
                        <a:buSzPts val="1600"/>
                        <a:buFont typeface="Calibri"/>
                        <a:buNone/>
                      </a:pPr>
                      <a:r>
                        <a:rPr lang="ko-KR" sz="1500" b="1" u="none" strike="noStrike" cap="none"/>
                        <a:t>(팀원)</a:t>
                      </a:r>
                      <a:endParaRPr sz="1500" b="1" u="none" strike="noStrike" cap="none"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3F4F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ko-KR" sz="1600">
                          <a:solidFill>
                            <a:srgbClr val="323F4F"/>
                          </a:solidFill>
                        </a:rPr>
                        <a:t>메인 코드 작성</a:t>
                      </a:r>
                      <a:endParaRPr sz="1600" u="none" strike="noStrike" cap="none">
                        <a:solidFill>
                          <a:srgbClr val="323F4F"/>
                        </a:solidFill>
                      </a:endParaRPr>
                    </a:p>
                  </a:txBody>
                  <a:tcPr marL="91450" marR="91450" marT="45750" marB="457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3F4F"/>
                        </a:buClr>
                        <a:buSzPts val="1600"/>
                        <a:buFont typeface="Calibri"/>
                        <a:buNone/>
                      </a:pPr>
                      <a:r>
                        <a:rPr lang="ko-KR" sz="1500" b="1"/>
                        <a:t>이효경</a:t>
                      </a:r>
                      <a:endParaRPr sz="1500" b="1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3F4F"/>
                        </a:buClr>
                        <a:buSzPts val="1600"/>
                        <a:buFont typeface="Calibri"/>
                        <a:buNone/>
                      </a:pPr>
                      <a:r>
                        <a:rPr lang="ko-KR" sz="1500" b="1" u="none" strike="noStrike" cap="none"/>
                        <a:t>(팀원)</a:t>
                      </a:r>
                      <a:endParaRPr sz="1500" b="1" u="none" strike="noStrike" cap="none"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3F4F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ko-KR" sz="1600" u="none" strike="noStrike" cap="none">
                          <a:solidFill>
                            <a:srgbClr val="323F4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</a:t>
                      </a:r>
                      <a:r>
                        <a:rPr lang="ko-KR" sz="1600">
                          <a:solidFill>
                            <a:srgbClr val="323F4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정제 코드 작성</a:t>
                      </a:r>
                      <a:endParaRPr/>
                    </a:p>
                  </a:txBody>
                  <a:tcPr marL="91450" marR="91450" marT="45750" marB="457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/>
                        <a:t>차윤선</a:t>
                      </a:r>
                      <a:endParaRPr sz="1500" b="1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/>
                        <a:t>(팀원)</a:t>
                      </a:r>
                      <a:endParaRPr sz="1500" b="1"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3F4F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ko-KR" sz="1600">
                          <a:solidFill>
                            <a:srgbClr val="323F4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크롤러 코드 작성</a:t>
                      </a:r>
                      <a:endParaRPr sz="1600">
                        <a:solidFill>
                          <a:srgbClr val="323F4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/>
        </p:nvSpPr>
        <p:spPr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endParaRPr sz="4000" b="1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/>
          <p:nvPr/>
        </p:nvSpPr>
        <p:spPr>
          <a:xfrm>
            <a:off x="849313" y="71041"/>
            <a:ext cx="33650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445569"/>
                </a:solidFill>
                <a:latin typeface="Calibri"/>
                <a:ea typeface="Calibri"/>
                <a:cs typeface="Calibri"/>
                <a:sym typeface="Calibri"/>
              </a:rPr>
              <a:t>프로젝트 수행 절차 및 방법</a:t>
            </a:r>
            <a:endParaRPr/>
          </a:p>
        </p:txBody>
      </p:sp>
      <p:cxnSp>
        <p:nvCxnSpPr>
          <p:cNvPr id="84" name="Google Shape;84;p11"/>
          <p:cNvCxnSpPr/>
          <p:nvPr/>
        </p:nvCxnSpPr>
        <p:spPr>
          <a:xfrm rot="10800000" flipH="1">
            <a:off x="4115780" y="398067"/>
            <a:ext cx="7741258" cy="10963"/>
          </a:xfrm>
          <a:prstGeom prst="straightConnector1">
            <a:avLst/>
          </a:prstGeom>
          <a:noFill/>
          <a:ln w="9525" cap="flat" cmpd="sng">
            <a:solidFill>
              <a:srgbClr val="445569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85" name="Google Shape;85;p11"/>
          <p:cNvGraphicFramePr/>
          <p:nvPr>
            <p:extLst>
              <p:ext uri="{D42A27DB-BD31-4B8C-83A1-F6EECF244321}">
                <p14:modId xmlns:p14="http://schemas.microsoft.com/office/powerpoint/2010/main" val="2019588667"/>
              </p:ext>
            </p:extLst>
          </p:nvPr>
        </p:nvGraphicFramePr>
        <p:xfrm>
          <a:off x="1119378" y="798177"/>
          <a:ext cx="9953225" cy="4592450"/>
        </p:xfrm>
        <a:graphic>
          <a:graphicData uri="http://schemas.openxmlformats.org/drawingml/2006/table">
            <a:tbl>
              <a:tblPr firstRow="1" bandRow="1">
                <a:noFill/>
                <a:tableStyleId>{91E216B8-8A64-4639-9057-81482BDE36D9}</a:tableStyleId>
              </a:tblPr>
              <a:tblGrid>
                <a:gridCol w="174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구분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기간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활동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비고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50" marB="457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i="0" u="none" strike="noStrike" cap="none"/>
                        <a:t>사전 기획</a:t>
                      </a:r>
                      <a:endParaRPr i="0" u="none" strike="noStrike" cap="none"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•"/>
                      </a:pPr>
                      <a:r>
                        <a:rPr lang="ko-KR" i="0" u="none" strike="noStrike" cap="none"/>
                        <a:t>7/19(월)</a:t>
                      </a:r>
                      <a:endParaRPr i="0" u="none" strike="noStrike" cap="none"/>
                    </a:p>
                  </a:txBody>
                  <a:tcPr marL="36000" marR="4225" marT="4225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•"/>
                      </a:pPr>
                      <a:r>
                        <a:rPr lang="ko-KR" i="0" u="none" strike="noStrike" cap="none" dirty="0"/>
                        <a:t>프로젝트 기획 및 주제 선정</a:t>
                      </a:r>
                      <a:endParaRPr i="0" u="none" strike="noStrike" cap="none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•"/>
                      </a:pPr>
                      <a:r>
                        <a:rPr lang="ko-KR" i="0" u="none" strike="noStrike" cap="none" dirty="0" err="1" smtClean="0"/>
                        <a:t>기획안</a:t>
                      </a:r>
                      <a:r>
                        <a:rPr lang="ko-KR" i="0" u="none" strike="noStrike" cap="none" dirty="0" smtClean="0"/>
                        <a:t> </a:t>
                      </a:r>
                      <a:r>
                        <a:rPr lang="ko-KR" i="0" u="none" strike="noStrike" cap="none" dirty="0"/>
                        <a:t>작성</a:t>
                      </a:r>
                      <a:endParaRPr i="0" u="none" strike="noStrike" cap="none" dirty="0"/>
                    </a:p>
                  </a:txBody>
                  <a:tcPr marL="36000" marR="4225" marT="4225" marB="0" anchor="ctr"/>
                </a:tc>
                <a:tc>
                  <a:txBody>
                    <a:bodyPr/>
                    <a:lstStyle/>
                    <a:p>
                      <a:pPr marL="171450" marR="0" lvl="0" indent="-825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4225" marT="42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i="0" u="none" strike="noStrike" cap="none"/>
                        <a:t>초기 코드 작성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•"/>
                      </a:pPr>
                      <a:r>
                        <a:rPr lang="ko-KR" i="0" u="none" strike="noStrike" cap="none"/>
                        <a:t>7/20(화)</a:t>
                      </a:r>
                      <a:endParaRPr i="0" u="none" strike="noStrike" cap="none"/>
                    </a:p>
                  </a:txBody>
                  <a:tcPr marL="36000" marR="4225" marT="4225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•"/>
                      </a:pPr>
                      <a:r>
                        <a:rPr lang="ko-KR"/>
                        <a:t>공공데이터 크롤링 및 정제</a:t>
                      </a:r>
                      <a:endParaRPr/>
                    </a:p>
                  </a:txBody>
                  <a:tcPr marL="36000" marR="4225" marT="4225" marB="0" anchor="ctr"/>
                </a:tc>
                <a:tc>
                  <a:txBody>
                    <a:bodyPr/>
                    <a:lstStyle/>
                    <a:p>
                      <a:pPr marL="171450" marR="0" lvl="0" indent="-825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4225" marT="42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i="0" u="none" strike="noStrike" cap="none"/>
                        <a:t>코드 작성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•"/>
                      </a:pPr>
                      <a:r>
                        <a:rPr lang="ko-KR" i="0" u="none" strike="noStrike" cap="none"/>
                        <a:t>7/21(수)</a:t>
                      </a:r>
                      <a:endParaRPr i="0" u="none" strike="noStrike" cap="none"/>
                    </a:p>
                  </a:txBody>
                  <a:tcPr marL="36000" marR="4225" marT="4225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•"/>
                      </a:pPr>
                      <a:r>
                        <a:rPr lang="ko-KR"/>
                        <a:t>정제된 데이터를 구글 지도에 출력</a:t>
                      </a:r>
                      <a:endParaRPr i="0" u="none" strike="noStrike" cap="none"/>
                    </a:p>
                  </a:txBody>
                  <a:tcPr marL="36000" marR="4225" marT="4225" marB="0" anchor="ctr"/>
                </a:tc>
                <a:tc>
                  <a:txBody>
                    <a:bodyPr/>
                    <a:lstStyle/>
                    <a:p>
                      <a:pPr marL="171450" marR="0" lvl="0" indent="-825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4225" marT="42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i="0" u="none" strike="noStrike" cap="none"/>
                        <a:t>최종 코드 작성  </a:t>
                      </a:r>
                      <a:endParaRPr i="0" u="none" strike="noStrike" cap="none"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•"/>
                      </a:pPr>
                      <a:r>
                        <a:rPr lang="ko-KR" i="0" u="none" strike="noStrike" cap="none"/>
                        <a:t>7/22(목)</a:t>
                      </a:r>
                      <a:endParaRPr i="0" u="none" strike="noStrike" cap="none"/>
                    </a:p>
                  </a:txBody>
                  <a:tcPr marL="36000" marR="4225" marT="4225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•"/>
                      </a:pPr>
                      <a:r>
                        <a:rPr lang="ko-KR"/>
                        <a:t>메인/크롤러/데이터 정제 코드 취합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•"/>
                      </a:pPr>
                      <a:r>
                        <a:rPr lang="ko-KR"/>
                        <a:t>최종 코드 실행 및 테스트</a:t>
                      </a:r>
                      <a:endParaRPr/>
                    </a:p>
                  </a:txBody>
                  <a:tcPr marL="36000" marR="4225" marT="4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4225" marT="42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i="0" u="none" strike="noStrike" cap="none"/>
                        <a:t>최종 코드 작성 및 테스트</a:t>
                      </a:r>
                      <a:endParaRPr i="0" u="none" strike="noStrike" cap="none"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•"/>
                      </a:pPr>
                      <a:r>
                        <a:rPr lang="ko-KR" i="0" u="none" strike="noStrike" cap="none"/>
                        <a:t>7/23(금)</a:t>
                      </a:r>
                      <a:endParaRPr i="0" u="none" strike="noStrike" cap="none"/>
                    </a:p>
                  </a:txBody>
                  <a:tcPr marL="36000" marR="4225" marT="4225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•"/>
                      </a:pPr>
                      <a:r>
                        <a:rPr lang="ko-KR" i="0" u="none" strike="noStrike" cap="none"/>
                        <a:t>중간 발표를 위한 사전  준비</a:t>
                      </a:r>
                      <a:endParaRPr i="0" u="none" strike="noStrike" cap="none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•"/>
                      </a:pPr>
                      <a:r>
                        <a:rPr lang="ko-KR" i="0" u="none" strike="noStrike" cap="none"/>
                        <a:t>중간 발표 예행 연습</a:t>
                      </a:r>
                      <a:endParaRPr/>
                    </a:p>
                  </a:txBody>
                  <a:tcPr marL="36000" marR="4225" marT="4225" marB="0" anchor="ctr"/>
                </a:tc>
                <a:tc>
                  <a:txBody>
                    <a:bodyPr/>
                    <a:lstStyle/>
                    <a:p>
                      <a:pPr marL="171450" marR="0" lvl="0" indent="-825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4225" marT="42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3F4F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i="0" u="none" strike="noStrike" cap="none"/>
                        <a:t>총 개발 기간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•"/>
                      </a:pPr>
                      <a:r>
                        <a:rPr lang="ko-KR" i="0" u="none" strike="noStrike" cap="none"/>
                        <a:t>7/19(월)~7/23(금)(총 5일)</a:t>
                      </a:r>
                      <a:endParaRPr/>
                    </a:p>
                  </a:txBody>
                  <a:tcPr marL="36000" marR="4225" marT="4225" marB="0" anchor="ctr"/>
                </a:tc>
                <a:tc>
                  <a:txBody>
                    <a:bodyPr/>
                    <a:lstStyle/>
                    <a:p>
                      <a:pPr marL="171450" marR="0" lvl="0" indent="-825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i="0" u="none" strike="noStrike" cap="none"/>
                    </a:p>
                  </a:txBody>
                  <a:tcPr marL="36000" marR="4225" marT="4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323F4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4225" marT="42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428</Words>
  <Application>Microsoft Office PowerPoint</Application>
  <PresentationFormat>와이드스크린</PresentationFormat>
  <Paragraphs>89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Noto Sans Symbols</vt:lpstr>
      <vt:lpstr>Malgun Gothic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2</cp:revision>
  <dcterms:modified xsi:type="dcterms:W3CDTF">2021-07-19T07:15:39Z</dcterms:modified>
</cp:coreProperties>
</file>