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3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97717-79AD-137D-F628-D9EA20F7C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A51F01-8D6D-1723-FA12-3F4FA2F0C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C91381-23A8-B218-0BE5-0B1341ED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76756-3ED1-4873-5F5C-FC9BBDB6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824756-D51A-8C5F-82AC-F977A51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5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E927B-AC05-D44B-68EA-5DFF47FB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D6D089-5E84-26D1-466C-C52B76C1C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58B72-657E-0C7A-279B-C8BDF192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513B7-C20C-1A0F-C0CC-6D49E166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8A690C-7BF1-7445-AD86-833F680D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09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6AEEE-297E-9174-B38A-4ABF88E1A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6097D3-6BB5-6F97-11D3-0243D9864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9FE38-2D83-AE27-5F25-50D922C3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A7468-D54E-9932-FB2B-F13FB7DD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0F984-855C-3251-95D6-2CBC08AC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01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38F9F-6674-B501-83D5-DF24F4C7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82467-CB02-EA19-8B7A-9CEDDB7D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E7A4D-0BE3-3EAE-C4C8-93B4A524B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35621-A2C4-0B50-7617-CAFB8F8D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56117-A36F-18AA-AC9C-B5CDAFB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1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1DF3C-28D7-D1C3-3BA4-A67F21D5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5BCCA-C6C4-8B8D-0BEC-FE9E5F02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C4F62-6BB0-2EF4-C4DA-D885C1A3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888E1-45DF-557F-E58C-A2B8080A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B48BC-37C8-AED9-B85B-0C39572C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0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6C1E-6B3E-221D-0EA6-6990216E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A6F0C-FA5C-9ABF-7861-D849BA2C5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9FA015-27C2-E348-B3ED-9EC8802EA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4AA40-134A-D8CF-69F2-A4F4AC17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C9896-4F9E-F3EA-1E17-E10E00D6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BA5DD2-069D-68EE-C40D-432C56E0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95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99A8-288D-3505-D04D-112685F2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385041-5E35-8E56-EFE1-D35068604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CF413-09A0-7FEE-C4B2-16D9435EA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22C2A8-AF8E-9CCB-3E56-98EACA30E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38E7E3-B40B-FC02-B1EE-7AA0E5595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63A2F6-92E6-BFEE-56B5-BEA66FA1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29E7C8-07E0-23DE-29C8-C8B8F5C1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9E7DBF-4494-671C-6C39-64264419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3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F119-C974-B7B1-C2BA-9A8CF542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2AB76C-7BC8-2685-5F40-4DA39B36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BFB99-ED04-734C-EFC8-26DFCD9D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48890-EDD1-B0CD-CEC4-819BF168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41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91A73F-C3D2-8D8D-9CAB-9A9D6099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CDA3E-5CBB-8CAD-841C-13274676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E9701-A385-40AF-CA5C-682B2CC8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9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DD4DB-6CD8-089A-61A5-59C71FE2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9284D-7D3C-EF38-C1D6-DACFF5C4F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6C5F31-CF97-1B7E-EAB5-C097EB22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C5E83-DD55-4DE0-5460-5852E9E84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0F470-24E0-8E8C-0547-F73BE210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E91CD8-729E-12F2-E4A3-B0B4442B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2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1AB8A-3E07-C32C-366C-11EE83A4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304AD2-BCC1-88D2-DFB7-4DAFCDC1E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ABAF4-CE3C-A197-06B1-A04B61B2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E96F2-6C23-1976-CAA9-A813C31B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B02FB-4FF6-3A0D-386B-1A6EF634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6E754-C804-B989-093C-690EFB0D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7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9EF281-6F15-8DC5-3CA9-00641DB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B454C-916C-14EB-C33A-543020A1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E4A7C-511D-1769-D937-4DC53016E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30D2-F421-488E-9BC4-C79C1D3B5E7A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2D2EB8-D917-5F4F-9BD2-CC14D23BE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9DD26-205D-6AA9-E88F-41D86711E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EB910-B199-4E03-A0CA-35DD628A8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3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DF03E-BADB-23B2-DF74-5EE0747C3F8F}"/>
              </a:ext>
            </a:extLst>
          </p:cNvPr>
          <p:cNvSpPr/>
          <p:nvPr/>
        </p:nvSpPr>
        <p:spPr>
          <a:xfrm>
            <a:off x="4039235" y="599440"/>
            <a:ext cx="6990080" cy="48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gateway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9EC5E-B103-2A0C-9C9F-D6B2B7D3388C}"/>
              </a:ext>
            </a:extLst>
          </p:cNvPr>
          <p:cNvSpPr/>
          <p:nvPr/>
        </p:nvSpPr>
        <p:spPr>
          <a:xfrm>
            <a:off x="4039235" y="1808480"/>
            <a:ext cx="149352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product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CAFA82-C622-87F5-3F7D-0162F8518EF4}"/>
              </a:ext>
            </a:extLst>
          </p:cNvPr>
          <p:cNvSpPr/>
          <p:nvPr/>
        </p:nvSpPr>
        <p:spPr>
          <a:xfrm>
            <a:off x="4039235" y="1177290"/>
            <a:ext cx="700024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Istio- sidecar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17B2D6-23D9-38C5-D8FA-BB13CABF9493}"/>
              </a:ext>
            </a:extLst>
          </p:cNvPr>
          <p:cNvSpPr/>
          <p:nvPr/>
        </p:nvSpPr>
        <p:spPr>
          <a:xfrm>
            <a:off x="6787515" y="1808480"/>
            <a:ext cx="149352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D48EAE-D59A-D43C-8144-794880A68B74}"/>
              </a:ext>
            </a:extLst>
          </p:cNvPr>
          <p:cNvSpPr/>
          <p:nvPr/>
        </p:nvSpPr>
        <p:spPr>
          <a:xfrm>
            <a:off x="9545955" y="1808480"/>
            <a:ext cx="1493520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delivery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73683-2198-663B-810A-CB976DDF6380}"/>
              </a:ext>
            </a:extLst>
          </p:cNvPr>
          <p:cNvSpPr/>
          <p:nvPr/>
        </p:nvSpPr>
        <p:spPr>
          <a:xfrm>
            <a:off x="4039235" y="2910840"/>
            <a:ext cx="14935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Istio- sidecar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D1EE80-C60E-BF4D-B112-159BFC813B31}"/>
              </a:ext>
            </a:extLst>
          </p:cNvPr>
          <p:cNvSpPr/>
          <p:nvPr/>
        </p:nvSpPr>
        <p:spPr>
          <a:xfrm>
            <a:off x="6787515" y="2910840"/>
            <a:ext cx="14935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Istio- sidecar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E97430-F2DD-349A-69C7-366AD55871FF}"/>
              </a:ext>
            </a:extLst>
          </p:cNvPr>
          <p:cNvSpPr/>
          <p:nvPr/>
        </p:nvSpPr>
        <p:spPr>
          <a:xfrm>
            <a:off x="9545955" y="2910840"/>
            <a:ext cx="1493520" cy="3657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Istio- sidecar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AF56F20-DEF8-0F7A-C72B-29F6F85B3CC8}"/>
              </a:ext>
            </a:extLst>
          </p:cNvPr>
          <p:cNvSpPr/>
          <p:nvPr/>
        </p:nvSpPr>
        <p:spPr>
          <a:xfrm>
            <a:off x="3789680" y="4750435"/>
            <a:ext cx="7620000" cy="48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docker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EA47EB4-32F1-DD78-16C5-E0A3175BE00A}"/>
              </a:ext>
            </a:extLst>
          </p:cNvPr>
          <p:cNvSpPr/>
          <p:nvPr/>
        </p:nvSpPr>
        <p:spPr>
          <a:xfrm>
            <a:off x="1369695" y="5356860"/>
            <a:ext cx="10039985" cy="4851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쿠버네티스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EAF00BF-4606-9BE6-6D35-9EFC6B7505C3}"/>
              </a:ext>
            </a:extLst>
          </p:cNvPr>
          <p:cNvSpPr/>
          <p:nvPr/>
        </p:nvSpPr>
        <p:spPr>
          <a:xfrm>
            <a:off x="1369695" y="5988050"/>
            <a:ext cx="10039985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AMAZON (</a:t>
            </a:r>
            <a:r>
              <a:rPr lang="en-US" altLang="ko-KR" dirty="0" err="1"/>
              <a:t>EKS,ECR,codebuild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CE288A2-4A55-F66B-0623-396464FFACD5}"/>
              </a:ext>
            </a:extLst>
          </p:cNvPr>
          <p:cNvSpPr/>
          <p:nvPr/>
        </p:nvSpPr>
        <p:spPr>
          <a:xfrm>
            <a:off x="1372870" y="695960"/>
            <a:ext cx="1493520" cy="13157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Grafana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587A06-1495-B888-1FD0-A27C69B821F3}"/>
              </a:ext>
            </a:extLst>
          </p:cNvPr>
          <p:cNvSpPr/>
          <p:nvPr/>
        </p:nvSpPr>
        <p:spPr>
          <a:xfrm>
            <a:off x="3058160" y="695960"/>
            <a:ext cx="396240" cy="1315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ko-KR" altLang="en-US" sz="1400" dirty="0"/>
              <a:t>프로메테우스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C36CBEF-11C7-A752-BA15-BDDBFBD6DA03}"/>
              </a:ext>
            </a:extLst>
          </p:cNvPr>
          <p:cNvSpPr/>
          <p:nvPr/>
        </p:nvSpPr>
        <p:spPr>
          <a:xfrm>
            <a:off x="1369695" y="2448560"/>
            <a:ext cx="1493520" cy="13157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Kibana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CFD9C-6F70-C53B-B945-049F44C0781B}"/>
              </a:ext>
            </a:extLst>
          </p:cNvPr>
          <p:cNvSpPr/>
          <p:nvPr/>
        </p:nvSpPr>
        <p:spPr>
          <a:xfrm>
            <a:off x="3054985" y="2448560"/>
            <a:ext cx="396240" cy="1315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ko-KR" sz="1400" dirty="0"/>
              <a:t>ELASTIC,FLUENT-BIT</a:t>
            </a:r>
            <a:endParaRPr lang="ko-KR" alt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C27652F-AFBD-774D-A54B-C50A457E1145}"/>
              </a:ext>
            </a:extLst>
          </p:cNvPr>
          <p:cNvCxnSpPr>
            <a:cxnSpLocks/>
            <a:stCxn id="19" idx="3"/>
            <a:endCxn id="34" idx="1"/>
          </p:cNvCxnSpPr>
          <p:nvPr/>
        </p:nvCxnSpPr>
        <p:spPr>
          <a:xfrm>
            <a:off x="3454400" y="1353820"/>
            <a:ext cx="335280" cy="1184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239FF2E-3404-9A45-74E7-C979FB1CD1D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451225" y="2538095"/>
            <a:ext cx="338455" cy="985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957F58-6047-814A-0D75-1BCD1D1F6FE2}"/>
              </a:ext>
            </a:extLst>
          </p:cNvPr>
          <p:cNvSpPr/>
          <p:nvPr/>
        </p:nvSpPr>
        <p:spPr>
          <a:xfrm>
            <a:off x="4034790" y="3836353"/>
            <a:ext cx="6990080" cy="48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kafka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4928CE-5233-E895-E035-46739BE10902}"/>
              </a:ext>
            </a:extLst>
          </p:cNvPr>
          <p:cNvSpPr/>
          <p:nvPr/>
        </p:nvSpPr>
        <p:spPr>
          <a:xfrm>
            <a:off x="3789680" y="447040"/>
            <a:ext cx="7538720" cy="4182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8D8B4BF-FF5B-D0D4-AA9F-21EF497A4543}"/>
              </a:ext>
            </a:extLst>
          </p:cNvPr>
          <p:cNvSpPr/>
          <p:nvPr/>
        </p:nvSpPr>
        <p:spPr>
          <a:xfrm>
            <a:off x="1369695" y="4138930"/>
            <a:ext cx="2071052" cy="4876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Kafka-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6CC5547-5ED3-838E-4DB5-2A04D175CF92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426460" y="2538095"/>
            <a:ext cx="363220" cy="1960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02F4C6B-48E1-5E08-33F2-F7E88A552BC6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>
            <a:off x="4785995" y="3276600"/>
            <a:ext cx="2743835" cy="559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61A73C2-75E1-B7AF-C3D0-7435971342CD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flipH="1">
            <a:off x="7529830" y="3276600"/>
            <a:ext cx="4445" cy="559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FCFFA7D-83DE-BC1D-F743-0159B5240D4A}"/>
              </a:ext>
            </a:extLst>
          </p:cNvPr>
          <p:cNvCxnSpPr>
            <a:cxnSpLocks/>
            <a:stCxn id="12" idx="2"/>
            <a:endCxn id="31" idx="0"/>
          </p:cNvCxnSpPr>
          <p:nvPr/>
        </p:nvCxnSpPr>
        <p:spPr>
          <a:xfrm flipH="1">
            <a:off x="7529830" y="3276600"/>
            <a:ext cx="2762885" cy="559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3E1E346-8825-23FC-2211-09625D20171C}"/>
              </a:ext>
            </a:extLst>
          </p:cNvPr>
          <p:cNvSpPr txBox="1"/>
          <p:nvPr/>
        </p:nvSpPr>
        <p:spPr>
          <a:xfrm>
            <a:off x="7021873" y="337637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Pub/Sub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031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33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영준</dc:creator>
  <cp:lastModifiedBy>서 영준</cp:lastModifiedBy>
  <cp:revision>4</cp:revision>
  <dcterms:created xsi:type="dcterms:W3CDTF">2022-06-27T04:31:19Z</dcterms:created>
  <dcterms:modified xsi:type="dcterms:W3CDTF">2022-06-27T08:40:16Z</dcterms:modified>
</cp:coreProperties>
</file>