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93" r:id="rId3"/>
    <p:sldId id="294" r:id="rId4"/>
    <p:sldId id="299" r:id="rId5"/>
    <p:sldId id="295" r:id="rId6"/>
    <p:sldId id="296" r:id="rId7"/>
    <p:sldId id="301" r:id="rId8"/>
    <p:sldId id="302" r:id="rId9"/>
    <p:sldId id="297" r:id="rId10"/>
    <p:sldId id="303" r:id="rId11"/>
    <p:sldId id="298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5" autoAdjust="0"/>
    <p:restoredTop sz="94993" autoAdjust="0"/>
  </p:normalViewPr>
  <p:slideViewPr>
    <p:cSldViewPr snapToGrid="0">
      <p:cViewPr varScale="1">
        <p:scale>
          <a:sx n="52" d="100"/>
          <a:sy n="52" d="100"/>
        </p:scale>
        <p:origin x="8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91EC3-1394-40F3-BF79-7F8705E68C98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E9D6-8E4E-4B80-8E06-49E60042AC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82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D661D-A8C0-4FFE-83F7-98BA8E7A8579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F2D95-B4DD-44A7-88DD-79B38E16DC1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74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주니스에이아이</a:t>
            </a:r>
            <a:r>
              <a:rPr lang="ko-KR" altLang="en-US" dirty="0" smtClean="0"/>
              <a:t> 이준규입니다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제목이 좀 독특한데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배경설명부터 드리면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저에게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는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말 그대로 생존수단입니다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많은 분들이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그래서 이걸로 돈 어떻게 벌어</a:t>
            </a:r>
            <a:r>
              <a:rPr lang="en-US" altLang="ko-KR" dirty="0" smtClean="0"/>
              <a:t>?“ </a:t>
            </a:r>
            <a:r>
              <a:rPr lang="ko-KR" altLang="en-US" dirty="0" smtClean="0"/>
              <a:t>에 관심이 있을</a:t>
            </a:r>
            <a:r>
              <a:rPr lang="ko-KR" altLang="en-US" baseline="0" dirty="0" smtClean="0"/>
              <a:t> 것 같아서 해당 제목을 붙여봤습니다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95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024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67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3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66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9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7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04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000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78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62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38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5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20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9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7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8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08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96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0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7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6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="" xmlns:a16="http://schemas.microsoft.com/office/drawing/2014/main" id="{9FDD37FB-40EE-487B-B722-864565EB4538}"/>
              </a:ext>
            </a:extLst>
          </p:cNvPr>
          <p:cNvSpPr txBox="1">
            <a:spLocks/>
          </p:cNvSpPr>
          <p:nvPr/>
        </p:nvSpPr>
        <p:spPr>
          <a:xfrm>
            <a:off x="7274820" y="5923066"/>
            <a:ext cx="4466987" cy="46435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23CC92B7-A3BD-4225-A5C6-5077A14F3614}"/>
              </a:ext>
            </a:extLst>
          </p:cNvPr>
          <p:cNvSpPr txBox="1">
            <a:spLocks/>
          </p:cNvSpPr>
          <p:nvPr/>
        </p:nvSpPr>
        <p:spPr>
          <a:xfrm>
            <a:off x="1" y="2168802"/>
            <a:ext cx="12191999" cy="1844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음성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, 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음악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, 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소음구별 및 </a:t>
            </a:r>
            <a:r>
              <a:rPr lang="en-US" altLang="ko-KR" sz="4000" b="1" smtClean="0">
                <a:solidFill>
                  <a:srgbClr val="0D1926"/>
                </a:solidFill>
                <a:latin typeface="+mj-ea"/>
                <a:ea typeface="+mj-ea"/>
              </a:rPr>
              <a:t/>
            </a:r>
            <a:br>
              <a:rPr lang="en-US" altLang="ko-KR" sz="4000" b="1" smtClean="0">
                <a:solidFill>
                  <a:srgbClr val="0D1926"/>
                </a:solidFill>
                <a:latin typeface="+mj-ea"/>
                <a:ea typeface="+mj-ea"/>
              </a:rPr>
            </a:br>
            <a:r>
              <a:rPr lang="en-US" altLang="ko-KR" sz="4000" b="1" smtClean="0">
                <a:solidFill>
                  <a:srgbClr val="0D1926"/>
                </a:solidFill>
                <a:latin typeface="+mj-ea"/>
                <a:ea typeface="+mj-ea"/>
              </a:rPr>
              <a:t>NAVER</a:t>
            </a:r>
            <a:r>
              <a:rPr lang="ko-KR" altLang="en-US" sz="4000" b="1" smtClean="0">
                <a:solidFill>
                  <a:srgbClr val="0D1926"/>
                </a:solidFill>
                <a:latin typeface="+mj-ea"/>
                <a:ea typeface="+mj-ea"/>
              </a:rPr>
              <a:t>음성인식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API 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연결 예제</a:t>
            </a:r>
            <a:endParaRPr lang="en-US" altLang="ko-KR" sz="4000" b="1" dirty="0">
              <a:solidFill>
                <a:srgbClr val="0D192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2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실행순서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60600" y="1872068"/>
            <a:ext cx="8686800" cy="32411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AI</a:t>
            </a:r>
            <a:r>
              <a:rPr lang="ko-KR" altLang="en-US" sz="2000" dirty="0" smtClean="0">
                <a:solidFill>
                  <a:schemeClr val="tx1"/>
                </a:solidFill>
              </a:rPr>
              <a:t>학습하기</a:t>
            </a:r>
            <a:r>
              <a:rPr lang="en-US" altLang="ko-KR" sz="2000" dirty="0" smtClean="0">
                <a:solidFill>
                  <a:schemeClr val="tx1"/>
                </a:solidFill>
              </a:rPr>
              <a:t>: python train.py  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</a:rPr>
              <a:t>데이터가 충분하지 않아 </a:t>
            </a:r>
            <a:r>
              <a:rPr lang="en-US" altLang="ko-KR" sz="2000" dirty="0" smtClean="0">
                <a:solidFill>
                  <a:schemeClr val="tx1"/>
                </a:solidFill>
              </a:rPr>
              <a:t>AI</a:t>
            </a:r>
            <a:r>
              <a:rPr lang="ko-KR" altLang="en-US" sz="2000" dirty="0" smtClean="0">
                <a:solidFill>
                  <a:schemeClr val="tx1"/>
                </a:solidFill>
              </a:rPr>
              <a:t>모델 정확도는 그다지 높지 않음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Rule-base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+ NAVER STT</a:t>
            </a:r>
            <a:r>
              <a:rPr lang="ko-KR" altLang="en-US" sz="2000" dirty="0" smtClean="0">
                <a:solidFill>
                  <a:schemeClr val="tx1"/>
                </a:solidFill>
              </a:rPr>
              <a:t>실행</a:t>
            </a:r>
            <a:r>
              <a:rPr lang="en-US" altLang="ko-KR" sz="2000" dirty="0" smtClean="0">
                <a:solidFill>
                  <a:schemeClr val="tx1"/>
                </a:solidFill>
              </a:rPr>
              <a:t>: python main_naver_stt.py</a:t>
            </a:r>
            <a:r>
              <a:rPr lang="en-US" altLang="ko-KR" sz="2000" dirty="0">
                <a:solidFill>
                  <a:schemeClr val="tx1"/>
                </a:solidFill>
              </a:rPr>
              <a:t/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- 1</a:t>
            </a:r>
            <a:r>
              <a:rPr lang="ko-KR" altLang="en-US" sz="2000" dirty="0" smtClean="0">
                <a:solidFill>
                  <a:schemeClr val="tx1"/>
                </a:solidFill>
              </a:rPr>
              <a:t>일 이용제한 있음</a:t>
            </a:r>
            <a:r>
              <a:rPr lang="en-US" altLang="ko-KR" sz="2000" dirty="0">
                <a:solidFill>
                  <a:schemeClr val="tx1"/>
                </a:solidFill>
              </a:rPr>
              <a:t/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rgbClr val="FF0000"/>
                </a:solidFill>
              </a:rPr>
              <a:t>※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naver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api</a:t>
            </a:r>
            <a:r>
              <a:rPr lang="en-US" altLang="ko-KR" sz="2000" dirty="0" smtClean="0">
                <a:solidFill>
                  <a:srgbClr val="FF0000"/>
                </a:solidFill>
              </a:rPr>
              <a:t>: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client_id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client_secret</a:t>
            </a:r>
            <a:r>
              <a:rPr lang="ko-KR" altLang="en-US" sz="2000" dirty="0" smtClean="0">
                <a:solidFill>
                  <a:srgbClr val="FF0000"/>
                </a:solidFill>
              </a:rPr>
              <a:t>은 개인키 발급 필요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Prerequisites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60600" y="1872068"/>
            <a:ext cx="8686800" cy="25856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tensorflow1.15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librosa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requests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93662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※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naver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api</a:t>
            </a:r>
            <a:r>
              <a:rPr lang="en-US" altLang="ko-KR" sz="2000" dirty="0" smtClean="0">
                <a:solidFill>
                  <a:srgbClr val="FF0000"/>
                </a:solidFill>
              </a:rPr>
              <a:t>: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client_id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client_secret</a:t>
            </a:r>
            <a:r>
              <a:rPr lang="ko-KR" altLang="en-US" sz="2000" dirty="0" smtClean="0">
                <a:solidFill>
                  <a:srgbClr val="FF0000"/>
                </a:solidFill>
              </a:rPr>
              <a:t>은 개인키 발급 필요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목차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57157" y="1495301"/>
            <a:ext cx="5399443" cy="32417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개요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프로세스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데이터수집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Youtube</a:t>
            </a:r>
            <a:r>
              <a:rPr lang="en-US" altLang="ko-KR" sz="2000" dirty="0" smtClean="0">
                <a:solidFill>
                  <a:schemeClr val="tx1"/>
                </a:solidFill>
              </a:rPr>
              <a:t>, Recording)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학습하기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Voice</a:t>
            </a:r>
            <a:r>
              <a:rPr lang="ko-KR" altLang="en-US" sz="2000" dirty="0" smtClean="0">
                <a:solidFill>
                  <a:schemeClr val="tx1"/>
                </a:solidFill>
              </a:rPr>
              <a:t>구별하여 음성인식하기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20498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개요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30400" y="1320799"/>
            <a:ext cx="8445500" cy="4800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Siri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야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~ NUGU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야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~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지니야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~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음성인식 엔진들을 보면 신기하기만 하고 이를 활용하면 보다 편리한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UI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구성이 가능할 것 같은데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간편하게 활용해볼 수 있는 방법이 없을까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일상 생활에선 깨끗한 음성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(Voice)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 있는 것이 아니라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음악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(Music),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소음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(Noise)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또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무음상태도 있을 텐데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어떻게 구분해서 음성인식을 할 수 있을까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간단한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Sound Classification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Voice Recognition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모듈을 만들어보도록 하자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54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프로세스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7900" y="13430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데이터수집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 smtClean="0"/>
              <a:t>youtube</a:t>
            </a:r>
            <a:r>
              <a:rPr lang="en-US" altLang="ko-KR" sz="2000" dirty="0" smtClean="0"/>
              <a:t>, recording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3619500" y="13430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Sound</a:t>
            </a:r>
            <a:br>
              <a:rPr lang="en-US" altLang="ko-KR" sz="2000" dirty="0" smtClean="0"/>
            </a:br>
            <a:r>
              <a:rPr lang="en-US" altLang="ko-KR" sz="2000" dirty="0" smtClean="0"/>
              <a:t>Classification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273800" y="13430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Voice</a:t>
            </a:r>
            <a:br>
              <a:rPr lang="en-US" altLang="ko-KR" sz="2000" dirty="0" smtClean="0"/>
            </a:br>
            <a:r>
              <a:rPr lang="en-US" altLang="ko-KR" sz="2000" dirty="0" smtClean="0"/>
              <a:t>Recognition</a:t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naver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8877300" y="13430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통합솔루션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4" idx="3"/>
            <a:endCxn id="5" idx="1"/>
          </p:cNvCxnSpPr>
          <p:nvPr/>
        </p:nvCxnSpPr>
        <p:spPr>
          <a:xfrm>
            <a:off x="3098800" y="2003425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5740400" y="200342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7" idx="1"/>
          </p:cNvCxnSpPr>
          <p:nvPr/>
        </p:nvCxnSpPr>
        <p:spPr>
          <a:xfrm>
            <a:off x="8394700" y="2003425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음성인식 기술, 어디까지 왔을까? : 네이버 포스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51" y="3808383"/>
            <a:ext cx="3173318" cy="19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음성인식 기술의 진화, 당장 펼쳐질 2019년의 모습은? | EVP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17" y="3808382"/>
            <a:ext cx="3147931" cy="19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코딩의 시작, TCP Schoo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351" y="3579812"/>
            <a:ext cx="3183297" cy="24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5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데이터수집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3000" spc="-67" dirty="0" err="1" smtClean="0">
                <a:solidFill>
                  <a:srgbClr val="0070C0"/>
                </a:solidFill>
                <a:latin typeface="+mn-ea"/>
              </a:rPr>
              <a:t>youtube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, recording)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0844" y="1862684"/>
            <a:ext cx="5375156" cy="36110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Youtube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동영상에서 적합한 </a:t>
            </a:r>
            <a:r>
              <a:rPr lang="ko-KR" alt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컨텐츠를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찾아서 이를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mp3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로 저장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MP3  WAV  Cropping(1~2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초 단위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직접 녹음하여 데이터 생성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362" y="1603375"/>
            <a:ext cx="1362075" cy="2305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462" y="1053579"/>
            <a:ext cx="26574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학습하기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_sound </a:t>
            </a:r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파형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AutoShape 8" descr="Library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87337" y="1367466"/>
            <a:ext cx="11617325" cy="2733677"/>
            <a:chOff x="155575" y="1203323"/>
            <a:chExt cx="12189368" cy="310197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575" y="1657488"/>
              <a:ext cx="3949202" cy="264781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7863" y="1657488"/>
              <a:ext cx="3949203" cy="264781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00152" y="1657488"/>
              <a:ext cx="3944791" cy="2647812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70554" y="1203325"/>
              <a:ext cx="3934223" cy="4541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Voice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85353" y="1203324"/>
              <a:ext cx="3934223" cy="4541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Music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400152" y="1203323"/>
              <a:ext cx="3934223" cy="4541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Noise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87400" y="4673980"/>
            <a:ext cx="10782299" cy="11872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음성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(Voice),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음악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(Music),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소음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(Noise)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음파의 형태에 차이가 있음을 알 수 있음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음파 형태 학습을 통해 구분 가능할 것으로 보임</a:t>
            </a: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82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5" y="1536395"/>
            <a:ext cx="2521445" cy="1564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학습하기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en-US" altLang="ko-KR" sz="3000" spc="-67" dirty="0" err="1" smtClean="0">
                <a:solidFill>
                  <a:srgbClr val="0070C0"/>
                </a:solidFill>
                <a:latin typeface="+mn-ea"/>
              </a:rPr>
              <a:t>tensorflow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 1D CNN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AutoShape 8" descr="Library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4675" y="5028269"/>
            <a:ext cx="10782299" cy="71575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tensorflow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1D-CNN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모델을 구성하여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classification model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학습</a:t>
            </a: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176" y="1507972"/>
            <a:ext cx="5724524" cy="286800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00" y="2059310"/>
            <a:ext cx="2524265" cy="156493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525" y="2712175"/>
            <a:ext cx="2524265" cy="1564935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4524731" y="2059310"/>
            <a:ext cx="330200" cy="1600914"/>
          </a:xfrm>
          <a:prstGeom prst="rightArrow">
            <a:avLst>
              <a:gd name="adj1" fmla="val 61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학습하기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_rule-based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AutoShape 8" descr="Library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13035" y="1136876"/>
            <a:ext cx="5194300" cy="528085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데이터가 부족해서인지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, model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구성이 잘못되었는지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모델로 정확도가 높게 나오지 않았음</a:t>
            </a: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파형의 차이점이 분명하기 때문에 이를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Rule-based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모델로 구분하여 봄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무음부분을 없애고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Normalize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를 시키면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- Voice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Music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은 평균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area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로 구분 가능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음성보다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음악이 좀 더 </a:t>
            </a:r>
            <a:r>
              <a:rPr lang="ko-KR" alt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꽉찬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소리로 구성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- Noise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절대적인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area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값이 작음</a:t>
            </a: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3662"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	 Voice</a:t>
            </a:r>
            <a:r>
              <a:rPr lang="ko-KR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구분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: 88/96 = 91.7%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136876"/>
            <a:ext cx="6600825" cy="457993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7975" y="1136875"/>
            <a:ext cx="2155825" cy="4579931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63800" y="1136874"/>
            <a:ext cx="2155825" cy="4579931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19625" y="1136874"/>
            <a:ext cx="2155825" cy="4579931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6074" y="5841990"/>
            <a:ext cx="919626" cy="40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Voice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81899" y="5841990"/>
            <a:ext cx="919626" cy="40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Music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37724" y="5841990"/>
            <a:ext cx="919626" cy="40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Noise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528887" y="2133600"/>
            <a:ext cx="1003300" cy="1524000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499520" y="4712597"/>
            <a:ext cx="545009" cy="711200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28427" y="4001397"/>
            <a:ext cx="545009" cy="711200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음성인식 엔진 연결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0630" y="1140751"/>
            <a:ext cx="5471583" cy="5880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NAVER (CLOVA) </a:t>
            </a:r>
            <a:r>
              <a:rPr lang="en-US" altLang="ko-KR" dirty="0" err="1" smtClean="0">
                <a:solidFill>
                  <a:schemeClr val="tx1"/>
                </a:solidFill>
              </a:rPr>
              <a:t>stt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api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활용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71" y="1864064"/>
            <a:ext cx="3003506" cy="4717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927" y="1728792"/>
            <a:ext cx="4985940" cy="48622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20957" y="376597"/>
            <a:ext cx="54356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/>
              <a:t>초 단위 샘플 </a:t>
            </a:r>
            <a:r>
              <a:rPr lang="en-US" altLang="ko-KR" dirty="0"/>
              <a:t>sound file</a:t>
            </a:r>
            <a:r>
              <a:rPr lang="ko-KR" altLang="en-US" dirty="0"/>
              <a:t>에서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음성으로 인식한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 </a:t>
            </a:r>
            <a:r>
              <a:rPr lang="ko-KR" altLang="en-US" dirty="0"/>
              <a:t>것에 한해 </a:t>
            </a:r>
            <a:r>
              <a:rPr lang="en-US" altLang="ko-KR" dirty="0"/>
              <a:t>STT </a:t>
            </a:r>
            <a:r>
              <a:rPr lang="ko-KR" altLang="en-US" dirty="0"/>
              <a:t>진행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※ NAVER </a:t>
            </a:r>
            <a:r>
              <a:rPr lang="en-US" altLang="ko-KR" dirty="0" err="1">
                <a:solidFill>
                  <a:srgbClr val="FF0000"/>
                </a:solidFill>
              </a:rPr>
              <a:t>stt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api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quota</a:t>
            </a:r>
            <a:r>
              <a:rPr lang="ko-KR" altLang="en-US" dirty="0">
                <a:solidFill>
                  <a:srgbClr val="FF0000"/>
                </a:solidFill>
              </a:rPr>
              <a:t>가 제한되어 </a:t>
            </a:r>
            <a:r>
              <a:rPr lang="ko-KR" altLang="en-US" dirty="0" smtClean="0">
                <a:solidFill>
                  <a:srgbClr val="FF0000"/>
                </a:solidFill>
              </a:rPr>
              <a:t>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5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15446</TotalTime>
  <Words>1802</Words>
  <Application>Microsoft Office PowerPoint</Application>
  <PresentationFormat>와이드스크린</PresentationFormat>
  <Paragraphs>385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Blogger Strategy</dc:title>
  <dc:creator>Junkyu Lee</dc:creator>
  <cp:lastModifiedBy>Junkyu Lee</cp:lastModifiedBy>
  <cp:revision>314</cp:revision>
  <cp:lastPrinted>2020-06-19T03:28:20Z</cp:lastPrinted>
  <dcterms:created xsi:type="dcterms:W3CDTF">2020-04-09T13:56:43Z</dcterms:created>
  <dcterms:modified xsi:type="dcterms:W3CDTF">2020-11-19T15:50:14Z</dcterms:modified>
</cp:coreProperties>
</file>