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93" r:id="rId3"/>
    <p:sldId id="294" r:id="rId4"/>
    <p:sldId id="299" r:id="rId5"/>
    <p:sldId id="295" r:id="rId6"/>
    <p:sldId id="296" r:id="rId7"/>
    <p:sldId id="301" r:id="rId8"/>
    <p:sldId id="302" r:id="rId9"/>
    <p:sldId id="297" r:id="rId10"/>
    <p:sldId id="298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57" d="100"/>
          <a:sy n="57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0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8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음성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,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음악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,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소음구별 및 </a:t>
            </a:r>
            <a: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en-US" altLang="ko-KR" sz="4000" b="1" smtClean="0">
                <a:solidFill>
                  <a:srgbClr val="0D1926"/>
                </a:solidFill>
                <a:latin typeface="+mj-ea"/>
                <a:ea typeface="+mj-ea"/>
              </a:rPr>
              <a:t>NAVER</a:t>
            </a:r>
            <a:r>
              <a:rPr lang="ko-KR" altLang="en-US" sz="4000" b="1" smtClean="0">
                <a:solidFill>
                  <a:srgbClr val="0D1926"/>
                </a:solidFill>
                <a:latin typeface="+mj-ea"/>
                <a:ea typeface="+mj-ea"/>
              </a:rPr>
              <a:t>음성인식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API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연결 예제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25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tensorflow1.15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requests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naver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client_id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client_secret</a:t>
            </a:r>
            <a:r>
              <a:rPr lang="ko-KR" altLang="en-US" sz="2000" dirty="0" smtClean="0">
                <a:solidFill>
                  <a:srgbClr val="FF0000"/>
                </a:solidFill>
              </a:rPr>
              <a:t>은 </a:t>
            </a:r>
            <a:r>
              <a:rPr lang="ko-KR" altLang="en-US" sz="2000" dirty="0" smtClean="0">
                <a:solidFill>
                  <a:srgbClr val="FF0000"/>
                </a:solidFill>
              </a:rPr>
              <a:t>개인키 발급 필요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Youtube</a:t>
            </a:r>
            <a:r>
              <a:rPr lang="en-US" altLang="ko-KR" sz="2000" dirty="0" smtClean="0">
                <a:solidFill>
                  <a:schemeClr val="tx1"/>
                </a:solidFill>
              </a:rPr>
              <a:t>, Recording)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학습하기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Voice</a:t>
            </a:r>
            <a:r>
              <a:rPr lang="ko-KR" altLang="en-US" sz="2000" dirty="0" smtClean="0">
                <a:solidFill>
                  <a:schemeClr val="tx1"/>
                </a:solidFill>
              </a:rPr>
              <a:t>구별하여 음성인식하기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0400" y="1320799"/>
            <a:ext cx="8445500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Siri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NUGU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지니야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음성인식 엔진들을 보면 신기하기만 하고 이를 활용하면 보다 편리한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구성이 가능할 것 같은데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간편하게 활용해볼 수 있는 방법이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일상 생활에선 깨끗한 음성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(Voice)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있는 것이 아니라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음악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(Music),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(Noise)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무음상태도 있을 텐데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어떻게 구분해서 음성인식을 할 수 있을까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간단한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Sound Classification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Voice Recognition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모듈을 만들어보도록 하자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79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youtube</a:t>
            </a:r>
            <a:r>
              <a:rPr lang="en-US" altLang="ko-KR" sz="2000" dirty="0" smtClean="0"/>
              <a:t>, recording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195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Sound</a:t>
            </a:r>
            <a:br>
              <a:rPr lang="en-US" altLang="ko-KR" sz="2000" dirty="0" smtClean="0"/>
            </a:br>
            <a:r>
              <a:rPr lang="en-US" altLang="ko-KR" sz="2000" dirty="0" smtClean="0"/>
              <a:t>Classification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2738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Voice</a:t>
            </a:r>
            <a:br>
              <a:rPr lang="en-US" altLang="ko-KR" sz="2000" dirty="0" smtClean="0"/>
            </a:br>
            <a:r>
              <a:rPr lang="en-US" altLang="ko-KR" sz="2000" dirty="0" smtClean="0"/>
              <a:t>Recognition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77300" y="13430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통합솔루션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098800" y="20034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40400" y="20034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394700" y="20034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음성인식 기술, 어디까지 왔을까?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1" y="3808383"/>
            <a:ext cx="3173318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음성인식 기술의 진화, 당장 펼쳐질 2019년의 모습은? | EV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17" y="3808382"/>
            <a:ext cx="3147931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딩의 시작, TCP Scho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51" y="3579812"/>
            <a:ext cx="3183297" cy="2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youtube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, recording)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844" y="1862684"/>
            <a:ext cx="5375156" cy="36110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Youtube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동영상에서 적합한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컨텐츠를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찾아서 이를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mp3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저장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MP3  WAV  Cropping(1~2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초 단위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직접 녹음하여 데이터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62" y="1603375"/>
            <a:ext cx="1362075" cy="2305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462" y="1053579"/>
            <a:ext cx="2657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_sound </a:t>
            </a:r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파형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7337" y="1367466"/>
            <a:ext cx="11617325" cy="2733677"/>
            <a:chOff x="155575" y="1203323"/>
            <a:chExt cx="12189368" cy="31019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75" y="1657488"/>
              <a:ext cx="3949202" cy="264781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7863" y="1657488"/>
              <a:ext cx="3949203" cy="26478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0152" y="1657488"/>
              <a:ext cx="3944791" cy="26478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70554" y="1203325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Voice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85353" y="1203324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Music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00152" y="1203323"/>
              <a:ext cx="3934223" cy="454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Noise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87400" y="4673980"/>
            <a:ext cx="10782299" cy="11872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(Voice),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음악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(Music),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소음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(Noise)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음파의 형태에 차이가 있음을 알 수 있음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음파 형태 학습을 통해 구분 가능할 것으로 보임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536395"/>
            <a:ext cx="2521445" cy="1564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tensorflow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 1D CNN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4675" y="5028269"/>
            <a:ext cx="10782299" cy="71575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tensorflow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1D-CNN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모델을 구성하여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classification model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학습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76" y="1507972"/>
            <a:ext cx="5724524" cy="28680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2059310"/>
            <a:ext cx="2524265" cy="15649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25" y="2712175"/>
            <a:ext cx="2524265" cy="156493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524731" y="2059310"/>
            <a:ext cx="330200" cy="1600914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학습하기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_rule-based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13035" y="1136876"/>
            <a:ext cx="5194300" cy="52808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데이터가 부족해서인지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 model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구성이 잘못되었는지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모델로 정확도가 높게 나오지 않았음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파형의 차이점이 분명하기 때문에 이를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Rule-based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모델로 구분하여 봄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무음부분을 없애고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Normalize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시키면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Voice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Music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은 평균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구분 가능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음성보다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음악이 좀 더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꽉찬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소리로 구성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- Noise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절대적인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값이 작음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	 Voice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구분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: 88/96 = 91.7%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36876"/>
            <a:ext cx="6600825" cy="45799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7975" y="1136875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63800" y="1136874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19625" y="1136874"/>
            <a:ext cx="2155825" cy="45799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6074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Voice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1899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Music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7724" y="5841990"/>
            <a:ext cx="919626" cy="40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Noise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28887" y="2133600"/>
            <a:ext cx="1003300" cy="15240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499520" y="4712597"/>
            <a:ext cx="54500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8427" y="4001397"/>
            <a:ext cx="54500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음성인식 엔진 연결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0630" y="1140751"/>
            <a:ext cx="5471583" cy="5880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NAVER (CLOVA) </a:t>
            </a:r>
            <a:r>
              <a:rPr lang="en-US" altLang="ko-KR" dirty="0" err="1" smtClean="0">
                <a:solidFill>
                  <a:schemeClr val="tx1"/>
                </a:solidFill>
              </a:rPr>
              <a:t>stt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71" y="1864064"/>
            <a:ext cx="3003506" cy="4717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27" y="1728792"/>
            <a:ext cx="4985940" cy="4862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20957" y="376597"/>
            <a:ext cx="543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/>
              <a:t>초 단위 샘플 </a:t>
            </a:r>
            <a:r>
              <a:rPr lang="en-US" altLang="ko-KR" dirty="0"/>
              <a:t>sound file</a:t>
            </a:r>
            <a:r>
              <a:rPr lang="ko-KR" altLang="en-US" dirty="0"/>
              <a:t>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음성으로 인식한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 </a:t>
            </a:r>
            <a:r>
              <a:rPr lang="ko-KR" altLang="en-US" dirty="0"/>
              <a:t>것에 한해 </a:t>
            </a:r>
            <a:r>
              <a:rPr lang="en-US" altLang="ko-KR" dirty="0"/>
              <a:t>STT </a:t>
            </a:r>
            <a:r>
              <a:rPr lang="ko-KR" altLang="en-US" dirty="0"/>
              <a:t>진행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※ NAVER </a:t>
            </a:r>
            <a:r>
              <a:rPr lang="en-US" altLang="ko-KR" dirty="0" err="1">
                <a:solidFill>
                  <a:srgbClr val="FF0000"/>
                </a:solidFill>
              </a:rPr>
              <a:t>stt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api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quota</a:t>
            </a:r>
            <a:r>
              <a:rPr lang="ko-KR" altLang="en-US" dirty="0">
                <a:solidFill>
                  <a:srgbClr val="FF0000"/>
                </a:solidFill>
              </a:rPr>
              <a:t>가 제한되어 </a:t>
            </a:r>
            <a:r>
              <a:rPr lang="ko-KR" altLang="en-US" dirty="0" smtClean="0">
                <a:solidFill>
                  <a:srgbClr val="FF0000"/>
                </a:solidFill>
              </a:rPr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15443</TotalTime>
  <Words>1642</Words>
  <Application>Microsoft Office PowerPoint</Application>
  <PresentationFormat>와이드스크린</PresentationFormat>
  <Paragraphs>349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313</cp:revision>
  <cp:lastPrinted>2020-06-19T03:28:20Z</cp:lastPrinted>
  <dcterms:created xsi:type="dcterms:W3CDTF">2020-04-09T13:56:43Z</dcterms:created>
  <dcterms:modified xsi:type="dcterms:W3CDTF">2020-11-18T17:11:17Z</dcterms:modified>
</cp:coreProperties>
</file>