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8" r:id="rId2"/>
    <p:sldId id="271" r:id="rId3"/>
    <p:sldId id="274" r:id="rId4"/>
    <p:sldId id="270" r:id="rId5"/>
    <p:sldId id="272" r:id="rId6"/>
    <p:sldId id="276" r:id="rId7"/>
    <p:sldId id="275" r:id="rId8"/>
    <p:sldId id="277" r:id="rId9"/>
    <p:sldId id="273" r:id="rId10"/>
  </p:sldIdLst>
  <p:sldSz cx="12192000" cy="6858000"/>
  <p:notesSz cx="6858000" cy="9144000"/>
  <p:embeddedFontLst>
    <p:embeddedFont>
      <p:font typeface="나눔고딕 ExtraBold" panose="020D0904000000000000" pitchFamily="50" charset="-127"/>
      <p:bold r:id="rId11"/>
    </p:embeddedFont>
    <p:embeddedFont>
      <p:font typeface="배달의민족 한나는 열한살" panose="020B0600000101010101" pitchFamily="50" charset="-127"/>
      <p:regular r:id="rId12"/>
    </p:embeddedFont>
    <p:embeddedFont>
      <p:font typeface="나눔바른고딕" panose="020B0603020101020101" pitchFamily="50" charset="-127"/>
      <p:regular r:id="rId13"/>
      <p:bold r:id="rId14"/>
    </p:embeddedFont>
    <p:embeddedFont>
      <p:font typeface="나눔바른고딕 Light" panose="020B0603020101020101" pitchFamily="50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3F37"/>
    <a:srgbClr val="2F5597"/>
    <a:srgbClr val="D4E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>
        <p:scale>
          <a:sx n="56" d="100"/>
          <a:sy n="56" d="100"/>
        </p:scale>
        <p:origin x="1288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B614-DBB6-4314-BF1A-5CD6C1BF8755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9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B614-DBB6-4314-BF1A-5CD6C1BF8755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2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B614-DBB6-4314-BF1A-5CD6C1BF8755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07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B614-DBB6-4314-BF1A-5CD6C1BF8755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25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B614-DBB6-4314-BF1A-5CD6C1BF8755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6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B614-DBB6-4314-BF1A-5CD6C1BF8755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8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B614-DBB6-4314-BF1A-5CD6C1BF8755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82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B614-DBB6-4314-BF1A-5CD6C1BF8755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76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B614-DBB6-4314-BF1A-5CD6C1BF8755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6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B614-DBB6-4314-BF1A-5CD6C1BF8755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3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B614-DBB6-4314-BF1A-5CD6C1BF8755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9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rgbClr val="D4E5F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9B614-DBB6-4314-BF1A-5CD6C1BF8755}" type="datetimeFigureOut">
              <a:rPr lang="ko-KR" altLang="en-US" smtClean="0"/>
              <a:t>2017-05-03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07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/>
          <p:cNvSpPr/>
          <p:nvPr/>
        </p:nvSpPr>
        <p:spPr>
          <a:xfrm>
            <a:off x="1053969" y="754593"/>
            <a:ext cx="10084062" cy="5112807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876800"/>
            <a:ext cx="12192000" cy="1981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785" y="4876800"/>
            <a:ext cx="2123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PRESENTATION</a:t>
            </a:r>
            <a:endParaRPr lang="ko-KR" altLang="en-US" sz="24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10953" y="6365855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이름을 적어주세요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10065" y="6039564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팀명</a:t>
            </a:r>
            <a:r>
              <a:rPr lang="en-US" altLang="ko-KR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혹은 학번을 적어주세요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08406" y="2030867"/>
            <a:ext cx="5377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엘리의</a:t>
            </a:r>
            <a:r>
              <a:rPr lang="ko-KR" altLang="en-US" sz="2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지구별 파워포인트 템플릿 </a:t>
            </a:r>
            <a:r>
              <a:rPr lang="en-US" altLang="ko-KR" sz="2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#9</a:t>
            </a:r>
            <a:endParaRPr lang="ko-KR" altLang="en-US" sz="28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82548" y="2636222"/>
            <a:ext cx="5140410" cy="41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b="1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발표의 소제목을 적어주세요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446638" y="3398108"/>
            <a:ext cx="7091341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6089">
            <a:off x="9010669" y="2855896"/>
            <a:ext cx="2539682" cy="24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3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/>
          <p:cNvSpPr/>
          <p:nvPr/>
        </p:nvSpPr>
        <p:spPr>
          <a:xfrm>
            <a:off x="1053968" y="754593"/>
            <a:ext cx="10084062" cy="5112807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4876800"/>
            <a:ext cx="12192000" cy="1981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05225" y="76178"/>
            <a:ext cx="2381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gradFill>
                  <a:gsLst>
                    <a:gs pos="0">
                      <a:srgbClr val="2F5597"/>
                    </a:gs>
                    <a:gs pos="100000">
                      <a:srgbClr val="2F5597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600" b="1" spc="-150" dirty="0">
              <a:gradFill>
                <a:gsLst>
                  <a:gs pos="0">
                    <a:srgbClr val="2F5597"/>
                  </a:gs>
                  <a:gs pos="100000">
                    <a:srgbClr val="2F5597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298" b="42951" l="1991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335" t="20821" r="15054" b="62558"/>
          <a:stretch/>
        </p:blipFill>
        <p:spPr>
          <a:xfrm>
            <a:off x="1672981" y="2425664"/>
            <a:ext cx="733335" cy="78006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039648" y="2584864"/>
            <a:ext cx="169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 </a:t>
            </a:r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298" b="42951" l="1991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335" t="20821" r="15054" b="62558"/>
          <a:stretch/>
        </p:blipFill>
        <p:spPr>
          <a:xfrm>
            <a:off x="4059333" y="2425664"/>
            <a:ext cx="733335" cy="78006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426000" y="2584864"/>
            <a:ext cx="169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 </a:t>
            </a:r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298" b="42951" l="1991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335" t="20821" r="15054" b="62558"/>
          <a:stretch/>
        </p:blipFill>
        <p:spPr>
          <a:xfrm>
            <a:off x="6445685" y="2425664"/>
            <a:ext cx="733335" cy="78006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812352" y="2584864"/>
            <a:ext cx="169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 </a:t>
            </a:r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298" b="42951" l="1991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335" t="20821" r="15054" b="62558"/>
          <a:stretch/>
        </p:blipFill>
        <p:spPr>
          <a:xfrm>
            <a:off x="8666606" y="2425664"/>
            <a:ext cx="733335" cy="78006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033273" y="2584864"/>
            <a:ext cx="169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 </a:t>
            </a:r>
            <a:r>
              <a:rPr lang="en-US" altLang="ko-KR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37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5"/>
          <a:stretch/>
        </p:blipFill>
        <p:spPr>
          <a:xfrm>
            <a:off x="304596" y="589592"/>
            <a:ext cx="11582807" cy="62684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508" y="127927"/>
            <a:ext cx="238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01) </a:t>
            </a:r>
            <a:r>
              <a:rPr lang="ko-KR" alt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첫번째 주제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7526" y="1098474"/>
            <a:ext cx="11582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</a:t>
            </a:r>
            <a:r>
              <a:rPr lang="ko-KR" alt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대 사이에서 불고 있는 </a:t>
            </a:r>
            <a:r>
              <a:rPr lang="en-US" altLang="ko-KR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</a:t>
            </a:r>
            <a:r>
              <a:rPr lang="ko-KR" alt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글쓰기 열풍</a:t>
            </a:r>
            <a:r>
              <a:rPr lang="en-US" altLang="ko-KR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”＂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299804" y="6150163"/>
            <a:ext cx="2358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출처 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 </a:t>
            </a:r>
            <a:r>
              <a:rPr lang="ko-KR" altLang="en-US" sz="1400" dirty="0" err="1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대학내일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 연구소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041220" y="6442707"/>
            <a:ext cx="4681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err="1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원출처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 ‘SNS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나도 써볼까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 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글쓰기 배우기 열풍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’ 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한국일보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7526" y="1589337"/>
            <a:ext cx="11582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책은 죽었다는 말이 민망할 정도로 쓰기에 대한 욕구가 폭발적으로 증가하는 중</a:t>
            </a:r>
            <a:r>
              <a:rPr lang="en-US" altLang="ko-KR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550330" y="2323286"/>
            <a:ext cx="7091341" cy="0"/>
          </a:xfrm>
          <a:prstGeom prst="line">
            <a:avLst/>
          </a:prstGeom>
          <a:ln w="25400">
            <a:solidFill>
              <a:srgbClr val="2F5597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246572" y="2664499"/>
            <a:ext cx="3624711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글쓰기 서적의 판매비율 증가 추이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497556" y="4206042"/>
            <a:ext cx="5429692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gradFill>
                  <a:gsLst>
                    <a:gs pos="100000">
                      <a:srgbClr val="D33F37"/>
                    </a:gs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2800" dirty="0">
                <a:gradFill>
                  <a:gsLst>
                    <a:gs pos="100000">
                      <a:srgbClr val="D33F37"/>
                    </a:gs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전에 비해 </a:t>
            </a:r>
            <a:r>
              <a:rPr lang="en-US" altLang="ko-KR" sz="3400" b="1" dirty="0">
                <a:gradFill>
                  <a:gsLst>
                    <a:gs pos="100000">
                      <a:srgbClr val="D33F37"/>
                    </a:gs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 4</a:t>
            </a:r>
            <a:r>
              <a:rPr lang="ko-KR" altLang="en-US" sz="3400" b="1" dirty="0">
                <a:gradFill>
                  <a:gsLst>
                    <a:gs pos="100000">
                      <a:srgbClr val="D33F37"/>
                    </a:gs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 이상 상승 </a:t>
            </a:r>
            <a:r>
              <a:rPr lang="en-US" altLang="ko-KR" sz="3400" b="1" dirty="0">
                <a:gradFill>
                  <a:gsLst>
                    <a:gs pos="100000">
                      <a:srgbClr val="D33F37"/>
                    </a:gs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ko-KR" altLang="en-US" sz="3400" b="1" dirty="0">
              <a:gradFill>
                <a:gsLst>
                  <a:gs pos="100000">
                    <a:srgbClr val="D33F37"/>
                  </a:gs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8" t="2116" r="40563" b="56955"/>
          <a:stretch/>
        </p:blipFill>
        <p:spPr>
          <a:xfrm rot="647305">
            <a:off x="10273015" y="3777338"/>
            <a:ext cx="465567" cy="5005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76" y="4541520"/>
            <a:ext cx="1793212" cy="1516861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346364" y="3592035"/>
            <a:ext cx="1800416" cy="2466346"/>
            <a:chOff x="3346364" y="3592035"/>
            <a:chExt cx="1800416" cy="2466346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9966" y="4541520"/>
              <a:ext cx="1793212" cy="1516861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9966" y="4225025"/>
              <a:ext cx="1793212" cy="1516861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568" y="3908530"/>
              <a:ext cx="1793212" cy="1516861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6364" y="3592035"/>
              <a:ext cx="1793212" cy="1516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579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5"/>
          <a:stretch/>
        </p:blipFill>
        <p:spPr>
          <a:xfrm>
            <a:off x="304596" y="589592"/>
            <a:ext cx="11582807" cy="62684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509" y="127927"/>
            <a:ext cx="2236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02) </a:t>
            </a:r>
            <a:r>
              <a:rPr lang="ko-KR" alt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두번째 주제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526" y="1098474"/>
            <a:ext cx="11582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그렇다면 왜 최근의 </a:t>
            </a:r>
            <a:r>
              <a:rPr lang="en-US" altLang="ko-KR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</a:t>
            </a:r>
            <a:r>
              <a:rPr lang="ko-KR" alt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대들은 글쓰기에 열광하는 것인가</a:t>
            </a:r>
            <a:r>
              <a:rPr lang="en-US" altLang="ko-KR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50330" y="1793896"/>
            <a:ext cx="7091341" cy="0"/>
          </a:xfrm>
          <a:prstGeom prst="line">
            <a:avLst/>
          </a:prstGeom>
          <a:ln w="25400">
            <a:solidFill>
              <a:srgbClr val="2F5597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53637" y="2458410"/>
            <a:ext cx="113615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원인 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31" b="64077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533" t="7581" r="20533" b="36250"/>
          <a:stretch/>
        </p:blipFill>
        <p:spPr>
          <a:xfrm>
            <a:off x="2666259" y="3346892"/>
            <a:ext cx="1563952" cy="14905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01984" y="2458410"/>
            <a:ext cx="113615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원인 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9849" y="5493801"/>
            <a:ext cx="4416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팍팍한 현실 속에서</a:t>
            </a:r>
            <a:endParaRPr lang="en-US" altLang="ko-KR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나를 되돌아 볼 수 있는 계기가 된다</a:t>
            </a:r>
            <a:endParaRPr lang="en-US" altLang="ko-KR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75380" y="5493801"/>
            <a:ext cx="4416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글을 쓰는 동안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내면의 나 자신에게</a:t>
            </a:r>
            <a:endParaRPr lang="en-US" altLang="ko-KR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오롯이 집중할 수 있다</a:t>
            </a:r>
            <a:endParaRPr lang="en-US" altLang="ko-KR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4" t="20574"/>
          <a:stretch/>
        </p:blipFill>
        <p:spPr>
          <a:xfrm>
            <a:off x="8615191" y="3157978"/>
            <a:ext cx="1490574" cy="186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2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5"/>
          <a:stretch/>
        </p:blipFill>
        <p:spPr>
          <a:xfrm>
            <a:off x="304596" y="589592"/>
            <a:ext cx="11582807" cy="62684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508" y="127927"/>
            <a:ext cx="238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자유페이지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82128" y="2053389"/>
            <a:ext cx="5169581" cy="2843463"/>
            <a:chOff x="6107054" y="7315200"/>
            <a:chExt cx="6084946" cy="3346948"/>
          </a:xfrm>
        </p:grpSpPr>
        <p:sp>
          <p:nvSpPr>
            <p:cNvPr id="6" name="말풍선: 사각형 5"/>
            <p:cNvSpPr/>
            <p:nvPr/>
          </p:nvSpPr>
          <p:spPr>
            <a:xfrm>
              <a:off x="6304548" y="7469769"/>
              <a:ext cx="5887452" cy="3192379"/>
            </a:xfrm>
            <a:prstGeom prst="wedgeRectCallout">
              <a:avLst>
                <a:gd name="adj1" fmla="val -2577"/>
                <a:gd name="adj2" fmla="val 66520"/>
              </a:avLst>
            </a:prstGeom>
            <a:solidFill>
              <a:srgbClr val="D4E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말풍선: 사각형 2"/>
            <p:cNvSpPr/>
            <p:nvPr/>
          </p:nvSpPr>
          <p:spPr>
            <a:xfrm>
              <a:off x="6107054" y="7315200"/>
              <a:ext cx="5887452" cy="3192379"/>
            </a:xfrm>
            <a:prstGeom prst="wedgeRectCallout">
              <a:avLst>
                <a:gd name="adj1" fmla="val -2577"/>
                <a:gd name="adj2" fmla="val 66520"/>
              </a:avLst>
            </a:prstGeom>
            <a:solidFill>
              <a:schemeClr val="bg1"/>
            </a:solidFill>
            <a:ln w="444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66027" y="3095213"/>
            <a:ext cx="5001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핵심 키워드를 적어주세요</a:t>
            </a:r>
          </a:p>
        </p:txBody>
      </p:sp>
      <p:grpSp>
        <p:nvGrpSpPr>
          <p:cNvPr id="14" name="그룹 13"/>
          <p:cNvGrpSpPr/>
          <p:nvPr/>
        </p:nvGrpSpPr>
        <p:grpSpPr>
          <a:xfrm flipH="1">
            <a:off x="6724346" y="3517189"/>
            <a:ext cx="4134806" cy="2192272"/>
            <a:chOff x="6107054" y="7315200"/>
            <a:chExt cx="6084946" cy="3346948"/>
          </a:xfrm>
        </p:grpSpPr>
        <p:sp>
          <p:nvSpPr>
            <p:cNvPr id="15" name="말풍선: 사각형 14"/>
            <p:cNvSpPr/>
            <p:nvPr/>
          </p:nvSpPr>
          <p:spPr>
            <a:xfrm>
              <a:off x="6304548" y="7469769"/>
              <a:ext cx="5887452" cy="3192379"/>
            </a:xfrm>
            <a:prstGeom prst="wedgeRectCallout">
              <a:avLst>
                <a:gd name="adj1" fmla="val -2577"/>
                <a:gd name="adj2" fmla="val 66520"/>
              </a:avLst>
            </a:prstGeom>
            <a:solidFill>
              <a:srgbClr val="D4E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말풍선: 사각형 15"/>
            <p:cNvSpPr/>
            <p:nvPr/>
          </p:nvSpPr>
          <p:spPr>
            <a:xfrm>
              <a:off x="6107054" y="7315200"/>
              <a:ext cx="5887452" cy="3192379"/>
            </a:xfrm>
            <a:prstGeom prst="wedgeRectCallout">
              <a:avLst>
                <a:gd name="adj1" fmla="val -2577"/>
                <a:gd name="adj2" fmla="val 66520"/>
              </a:avLst>
            </a:prstGeom>
            <a:solidFill>
              <a:schemeClr val="bg1"/>
            </a:solidFill>
            <a:ln w="444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360151" y="4373632"/>
            <a:ext cx="500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핵심 키워드를 적어주세요</a:t>
            </a:r>
          </a:p>
        </p:txBody>
      </p:sp>
    </p:spTree>
    <p:extLst>
      <p:ext uri="{BB962C8B-B14F-4D97-AF65-F5344CB8AC3E}">
        <p14:creationId xmlns:p14="http://schemas.microsoft.com/office/powerpoint/2010/main" val="22888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508" y="127927"/>
            <a:ext cx="238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자유페이지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09412" y="1090863"/>
            <a:ext cx="5169581" cy="2843463"/>
            <a:chOff x="6107054" y="7315200"/>
            <a:chExt cx="6084946" cy="3346948"/>
          </a:xfrm>
        </p:grpSpPr>
        <p:sp>
          <p:nvSpPr>
            <p:cNvPr id="6" name="말풍선: 사각형 5"/>
            <p:cNvSpPr/>
            <p:nvPr/>
          </p:nvSpPr>
          <p:spPr>
            <a:xfrm>
              <a:off x="6304548" y="7469769"/>
              <a:ext cx="5887452" cy="3192379"/>
            </a:xfrm>
            <a:prstGeom prst="wedgeRectCallout">
              <a:avLst>
                <a:gd name="adj1" fmla="val -2577"/>
                <a:gd name="adj2" fmla="val 66520"/>
              </a:avLst>
            </a:prstGeom>
            <a:solidFill>
              <a:srgbClr val="D4E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말풍선: 사각형 6"/>
            <p:cNvSpPr/>
            <p:nvPr/>
          </p:nvSpPr>
          <p:spPr>
            <a:xfrm>
              <a:off x="6107054" y="7315200"/>
              <a:ext cx="5887452" cy="3192379"/>
            </a:xfrm>
            <a:prstGeom prst="wedgeRectCallout">
              <a:avLst>
                <a:gd name="adj1" fmla="val -2577"/>
                <a:gd name="adj2" fmla="val 66520"/>
              </a:avLst>
            </a:prstGeom>
            <a:solidFill>
              <a:schemeClr val="bg1"/>
            </a:solidFill>
            <a:ln w="444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 flipH="1">
            <a:off x="6820596" y="1987826"/>
            <a:ext cx="4536515" cy="2651382"/>
            <a:chOff x="6107054" y="7315200"/>
            <a:chExt cx="6084946" cy="3346948"/>
          </a:xfrm>
        </p:grpSpPr>
        <p:sp>
          <p:nvSpPr>
            <p:cNvPr id="9" name="말풍선: 사각형 8"/>
            <p:cNvSpPr/>
            <p:nvPr/>
          </p:nvSpPr>
          <p:spPr>
            <a:xfrm>
              <a:off x="6304548" y="7469769"/>
              <a:ext cx="5887452" cy="3192379"/>
            </a:xfrm>
            <a:prstGeom prst="wedgeRectCallout">
              <a:avLst>
                <a:gd name="adj1" fmla="val -2577"/>
                <a:gd name="adj2" fmla="val 66520"/>
              </a:avLst>
            </a:prstGeom>
            <a:solidFill>
              <a:srgbClr val="D4E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말풍선: 사각형 9"/>
            <p:cNvSpPr/>
            <p:nvPr/>
          </p:nvSpPr>
          <p:spPr>
            <a:xfrm>
              <a:off x="6107054" y="7315200"/>
              <a:ext cx="5887452" cy="3192379"/>
            </a:xfrm>
            <a:prstGeom prst="wedgeRectCallout">
              <a:avLst>
                <a:gd name="adj1" fmla="val -2577"/>
                <a:gd name="adj2" fmla="val 66520"/>
              </a:avLst>
            </a:prstGeom>
            <a:solidFill>
              <a:schemeClr val="bg1"/>
            </a:solidFill>
            <a:ln w="444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986" b="53481" l="21789" r="32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45" t="12919" r="65975" b="46246"/>
          <a:stretch/>
        </p:blipFill>
        <p:spPr>
          <a:xfrm>
            <a:off x="3410310" y="4065643"/>
            <a:ext cx="928593" cy="27923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39849" y="2185326"/>
            <a:ext cx="4416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인터뷰 내용을 적어주세요</a:t>
            </a:r>
            <a:endParaRPr lang="en-US" altLang="ko-KR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34570" y="3143907"/>
            <a:ext cx="4416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인터뷰 내용을 적어주세요</a:t>
            </a:r>
            <a:endParaRPr lang="en-US" altLang="ko-KR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7197" y="6276432"/>
            <a:ext cx="230545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김ㅇㅇ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대학생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23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49948" y="6288603"/>
            <a:ext cx="230545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박ㅇㅇ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대학생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23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986" b="53481" l="21789" r="32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45" t="12919" r="65975" b="46246"/>
          <a:stretch/>
        </p:blipFill>
        <p:spPr>
          <a:xfrm>
            <a:off x="7843829" y="4740452"/>
            <a:ext cx="690571" cy="207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0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5"/>
          <a:stretch/>
        </p:blipFill>
        <p:spPr>
          <a:xfrm>
            <a:off x="304596" y="589592"/>
            <a:ext cx="11582807" cy="62684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508" y="127927"/>
            <a:ext cx="238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자유페이지</a:t>
            </a:r>
          </a:p>
        </p:txBody>
      </p:sp>
    </p:spTree>
    <p:extLst>
      <p:ext uri="{BB962C8B-B14F-4D97-AF65-F5344CB8AC3E}">
        <p14:creationId xmlns:p14="http://schemas.microsoft.com/office/powerpoint/2010/main" val="52766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/>
          <p:cNvSpPr/>
          <p:nvPr/>
        </p:nvSpPr>
        <p:spPr>
          <a:xfrm>
            <a:off x="1053969" y="754593"/>
            <a:ext cx="10084062" cy="5112807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4876800"/>
            <a:ext cx="12192000" cy="1981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785" y="4876800"/>
            <a:ext cx="2123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PRESENTATION</a:t>
            </a:r>
            <a:endParaRPr lang="ko-KR" altLang="en-US" sz="24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10953" y="6365855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이름을 적어주세요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10065" y="6039564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팀명</a:t>
            </a:r>
            <a:r>
              <a:rPr lang="en-US" altLang="ko-KR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혹은 학번을 적어주세요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50258" y="2407508"/>
            <a:ext cx="1767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 &amp; A</a:t>
            </a:r>
            <a:endParaRPr lang="ko-KR" altLang="en-US" sz="4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446638" y="3398108"/>
            <a:ext cx="7091341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6089">
            <a:off x="9010669" y="2855896"/>
            <a:ext cx="2539682" cy="24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7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/>
          <p:cNvSpPr/>
          <p:nvPr/>
        </p:nvSpPr>
        <p:spPr>
          <a:xfrm>
            <a:off x="1053969" y="754593"/>
            <a:ext cx="10084062" cy="5112807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876800"/>
            <a:ext cx="12192000" cy="1981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785" y="4876800"/>
            <a:ext cx="2123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PRESENTATION</a:t>
            </a:r>
            <a:endParaRPr lang="ko-KR" altLang="en-US" sz="24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10953" y="6365855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이름을 적어주세요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10065" y="6039564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팀명</a:t>
            </a:r>
            <a:r>
              <a:rPr lang="en-US" altLang="ko-KR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혹은 학번을 적어주세요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47263" y="2523309"/>
            <a:ext cx="629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지금까지 발표를 </a:t>
            </a:r>
            <a:r>
              <a:rPr lang="ko-KR" altLang="en-US" sz="3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들어주셔서</a:t>
            </a:r>
            <a:r>
              <a:rPr lang="ko-KR" altLang="en-US" sz="3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감사합니다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446638" y="3398108"/>
            <a:ext cx="7091341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6089">
            <a:off x="9010669" y="2855896"/>
            <a:ext cx="2539682" cy="24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8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175</Words>
  <Application>Microsoft Office PowerPoint</Application>
  <PresentationFormat>와이드스크린</PresentationFormat>
  <Paragraphs>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나눔고딕 ExtraBold</vt:lpstr>
      <vt:lpstr>배달의민족 한나는 열한살</vt:lpstr>
      <vt:lpstr>나눔바른고딕</vt:lpstr>
      <vt:lpstr>Arial</vt:lpstr>
      <vt:lpstr>나눔바른고딕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SEYOUNG PARK</dc:creator>
  <cp:lastModifiedBy>SEYOUNG PARK</cp:lastModifiedBy>
  <cp:revision>36</cp:revision>
  <dcterms:created xsi:type="dcterms:W3CDTF">2017-05-02T07:29:01Z</dcterms:created>
  <dcterms:modified xsi:type="dcterms:W3CDTF">2017-05-03T02:08:26Z</dcterms:modified>
</cp:coreProperties>
</file>