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63" r:id="rId2"/>
    <p:sldId id="1055" r:id="rId3"/>
    <p:sldId id="1060" r:id="rId4"/>
    <p:sldId id="1061" r:id="rId5"/>
    <p:sldId id="1057" r:id="rId6"/>
    <p:sldId id="1058" r:id="rId7"/>
    <p:sldId id="1062" r:id="rId8"/>
  </p:sldIdLst>
  <p:sldSz cx="12160250" cy="6840538"/>
  <p:notesSz cx="9874250" cy="6797675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DC4E"/>
    <a:srgbClr val="187ED0"/>
    <a:srgbClr val="009CDA"/>
    <a:srgbClr val="E51B13"/>
    <a:srgbClr val="FF0066"/>
    <a:srgbClr val="F08200"/>
    <a:srgbClr val="2F3498"/>
    <a:srgbClr val="DFBCBA"/>
    <a:srgbClr val="E8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65" d="100"/>
          <a:sy n="65" d="100"/>
        </p:scale>
        <p:origin x="1128" y="-240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3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2017-11-12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539949"/>
            <a:ext cx="10131075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Apple            </a:t>
            </a:r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느낌 살린</a:t>
            </a:r>
            <a:endParaRPr lang="en-US" altLang="ko-KR" sz="6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6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피피티템플릿</a:t>
            </a:r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6000" dirty="0" err="1" smtClean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홍양홍삼</a:t>
            </a:r>
            <a:endParaRPr lang="en-US" altLang="ko-KR" sz="60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33736" y="1071853"/>
            <a:ext cx="180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96" y="2497383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135" y="519587"/>
            <a:ext cx="7056784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나의 </a:t>
            </a:r>
            <a:r>
              <a:rPr lang="ko-KR" altLang="en-US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스마트폰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역사를</a:t>
            </a:r>
            <a:endParaRPr lang="en-US" altLang="ko-KR" sz="40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한번 살펴볼게요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en-US" altLang="ko-KR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15631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애증의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모토로이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75914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iPhone</a:t>
            </a:r>
          </a:p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4S</a:t>
            </a:r>
          </a:p>
        </p:txBody>
      </p:sp>
      <p:sp>
        <p:nvSpPr>
          <p:cNvPr id="11" name="타원 10"/>
          <p:cNvSpPr/>
          <p:nvPr/>
        </p:nvSpPr>
        <p:spPr>
          <a:xfrm>
            <a:off x="6536502" y="2556173"/>
            <a:ext cx="1900674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iPhone</a:t>
            </a:r>
          </a:p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5S</a:t>
            </a:r>
          </a:p>
        </p:txBody>
      </p:sp>
      <p:sp>
        <p:nvSpPr>
          <p:cNvPr id="12" name="타원 11"/>
          <p:cNvSpPr/>
          <p:nvPr/>
        </p:nvSpPr>
        <p:spPr>
          <a:xfrm>
            <a:off x="8971516" y="2556173"/>
            <a:ext cx="1900676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iPhone</a:t>
            </a:r>
          </a:p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19441" y="3382069"/>
            <a:ext cx="551086" cy="148264"/>
            <a:chOff x="3207670" y="3697560"/>
            <a:chExt cx="551086" cy="14826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6587" y="3382069"/>
            <a:ext cx="551086" cy="148264"/>
            <a:chOff x="3207670" y="3697560"/>
            <a:chExt cx="551086" cy="14826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8429326" y="3382069"/>
            <a:ext cx="551086" cy="148264"/>
            <a:chOff x="3207670" y="3697560"/>
            <a:chExt cx="551086" cy="1482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48" y="4056644"/>
            <a:ext cx="604438" cy="60443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40" y="4056644"/>
            <a:ext cx="604438" cy="60443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8" y="4051603"/>
            <a:ext cx="604438" cy="60443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20" y="4051603"/>
            <a:ext cx="604438" cy="60443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615630" y="4722510"/>
            <a:ext cx="1900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이것은 팔지 말았어야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하는 기계다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  <a:endParaRPr lang="ko-KR" altLang="en-US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5913" y="4722510"/>
            <a:ext cx="1900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짱 빠르다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527674" y="4722510"/>
            <a:ext cx="1900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폰 바꿔도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데이터 고대로 </a:t>
            </a:r>
            <a:r>
              <a:rPr lang="ko-KR" altLang="en-US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옮겨씀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87957" y="4722509"/>
            <a:ext cx="1900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데헷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애플만 </a:t>
            </a:r>
            <a:r>
              <a:rPr lang="ko-KR" altLang="en-US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쓸거라능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3778" y="585517"/>
            <a:ext cx="6632963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저는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7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 째 애플을 사랑하고 있는 </a:t>
            </a:r>
            <a:r>
              <a:rPr lang="ko-KR" altLang="en-US" sz="105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애플빠이지요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매주마다 </a:t>
            </a:r>
            <a:r>
              <a:rPr lang="en-US" altLang="ko-KR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A/S</a:t>
            </a: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센터에 갔던 </a:t>
            </a:r>
            <a:r>
              <a:rPr lang="ko-KR" altLang="en-US" sz="105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모토로이에</a:t>
            </a: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학을 뗀 후 애플 길만 걷고 있답니다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7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5648" y="608469"/>
            <a:ext cx="11835892" cy="54168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기기의 디자인이 예쁘다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애플 감성</a:t>
            </a:r>
            <a:endParaRPr lang="en-US" altLang="ko-KR" sz="4400" dirty="0" smtClean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카메라 필터가 다양하고 사진이 잘나온다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찍을 맛</a:t>
            </a:r>
            <a:endParaRPr lang="en-US" altLang="ko-KR" sz="4400" dirty="0" smtClean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다른 애플 기기들과 호환이 잘된다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하나가 둘이 되고</a:t>
            </a:r>
            <a:endParaRPr lang="en-US" altLang="ko-KR" sz="4400" dirty="0" smtClean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조작법이 쉽다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버튼 하나로 다됨</a:t>
            </a:r>
            <a:endParaRPr lang="en-US" altLang="ko-KR" sz="4400" dirty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업데이트를 </a:t>
            </a:r>
            <a:r>
              <a:rPr lang="ko-KR" altLang="en-US" sz="44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주기적으로 한다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4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새 폰 산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느낌</a:t>
            </a:r>
            <a:endParaRPr lang="en-US" altLang="ko-KR" sz="4400" dirty="0" smtClean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  <a:p>
            <a:pPr algn="ctr"/>
            <a:r>
              <a:rPr lang="ko-KR" altLang="en-US" sz="44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근데 이번에 업데이트하고 글씨 겁나 커짐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…</a:t>
            </a:r>
          </a:p>
          <a:p>
            <a:pPr algn="ctr"/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케이스도 예쁜 게 많아요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계절마다 옷 바꿔 입히는 재미도 있고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또 뭐가 </a:t>
            </a:r>
            <a:r>
              <a:rPr lang="ko-KR" altLang="en-US" sz="4400" dirty="0" err="1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있드라</a:t>
            </a:r>
            <a:r>
              <a:rPr lang="en-US" altLang="ko-KR" sz="4400" dirty="0" smtClean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…</a:t>
            </a:r>
            <a:endParaRPr lang="en-US" altLang="ko-KR" sz="4400" dirty="0">
              <a:solidFill>
                <a:schemeClr val="bg1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451" y="3132237"/>
            <a:ext cx="1080134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내가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iPhone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을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사는 다양한 이유들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1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b="7819"/>
          <a:stretch/>
        </p:blipFill>
        <p:spPr>
          <a:xfrm>
            <a:off x="-25871" y="-36114"/>
            <a:ext cx="12186121" cy="69127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2135" y="519587"/>
            <a:ext cx="7056784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업데이트하면서</a:t>
            </a:r>
            <a:endParaRPr lang="en-US" altLang="ko-KR" sz="40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카메라 흐림 필터가</a:t>
            </a:r>
            <a:endParaRPr lang="en-US" altLang="ko-KR" sz="40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사라졌어요</a:t>
            </a:r>
            <a:r>
              <a:rPr lang="en-US" altLang="ko-KR" sz="40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7271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기본 카메라로 찍을 때는 흐림 필터를 많이 썼는데</a:t>
            </a:r>
            <a:endParaRPr lang="en-US" altLang="ko-KR" sz="105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이번에 업데이트 되면서 아예 사라졌어요</a:t>
            </a:r>
            <a:r>
              <a:rPr lang="en-US" altLang="ko-KR" sz="10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흐린 사진 좋아하는 사람 여기 있는데요</a:t>
            </a:r>
            <a:r>
              <a:rPr lang="en-US" altLang="ko-KR" sz="105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2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2135" y="1116013"/>
            <a:ext cx="3017710" cy="432048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2135" y="519587"/>
            <a:ext cx="7056784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새로운 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방식의 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5.8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형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Super Retina 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화면으로 </a:t>
            </a:r>
            <a:endParaRPr lang="en-US" altLang="ko-KR" sz="36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손안에서 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넘칠 듯 펼쳐지는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아이폰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X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</a:t>
            </a:r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출시된다고</a:t>
            </a:r>
            <a:r>
              <a:rPr lang="en-US" altLang="ko-KR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17" y="4346513"/>
            <a:ext cx="7568158" cy="203758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911671" y="3516305"/>
            <a:ext cx="0" cy="113643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7595" y="3216565"/>
            <a:ext cx="1368152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1,000,000:1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명암비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914743" y="2923341"/>
            <a:ext cx="0" cy="172939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30667" y="2627215"/>
            <a:ext cx="1368152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2436×1125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해상도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908166" y="3516305"/>
            <a:ext cx="0" cy="113643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52333" y="3216565"/>
            <a:ext cx="1911666" cy="2423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HDR(High Dynamic Range)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9863999" y="2923341"/>
            <a:ext cx="0" cy="172939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79923" y="2627215"/>
            <a:ext cx="1368152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첨단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채널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주변광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센서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5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72787" y="1045996"/>
            <a:ext cx="2520000" cy="554725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93" y="2158186"/>
            <a:ext cx="7571107" cy="5443512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393700" sx="101000" sy="101000" algn="ctr" rotWithShape="0">
              <a:prstClr val="black">
                <a:alpha val="24000"/>
              </a:prst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542135" y="5014472"/>
            <a:ext cx="2513654" cy="7271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바꿀까 말까 고민할 필요가 없었고요</a:t>
            </a:r>
            <a:r>
              <a:rPr lang="en-US" altLang="ko-KR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나의 </a:t>
            </a:r>
            <a:r>
              <a:rPr lang="ko-KR" altLang="en-US" sz="105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아이폰</a:t>
            </a:r>
            <a:r>
              <a:rPr lang="en-US" altLang="ko-KR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</a:t>
            </a: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더욱 </a:t>
            </a:r>
            <a:endParaRPr lang="en-US" altLang="ko-KR" sz="105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소중해진 기분은 왜죠</a:t>
            </a:r>
            <a:r>
              <a:rPr lang="en-US" altLang="ko-KR" sz="105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5998691" y="4644405"/>
            <a:ext cx="1392203" cy="1392203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2135" y="519587"/>
            <a:ext cx="705678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하지만 無소용 </a:t>
            </a:r>
            <a:r>
              <a:rPr lang="ko-KR" altLang="en-US" sz="36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無쓸모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아이폰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X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ko-KR" altLang="en-US" sz="36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가격은 </a:t>
            </a:r>
            <a:r>
              <a:rPr lang="ko-KR" altLang="en-US" sz="36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백사십이만원부터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975669" y="5378033"/>
            <a:ext cx="4104456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2238" y="3296420"/>
            <a:ext cx="11590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200" spc="-24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Ⓒ</a:t>
            </a:r>
            <a:r>
              <a:rPr lang="ko-KR" altLang="en-US" sz="1200" spc="-24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홍양홍삼</a:t>
            </a:r>
            <a:endParaRPr lang="ko-KR" altLang="en-US" sz="1200" spc="-24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25489</TotalTime>
  <Words>216</Words>
  <Application>Microsoft Office PowerPoint</Application>
  <PresentationFormat>사용자 지정</PresentationFormat>
  <Paragraphs>56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CJK KR Black</vt:lpstr>
      <vt:lpstr>Arial</vt:lpstr>
      <vt:lpstr>Noto Sans CJK KR Medium</vt:lpstr>
      <vt:lpstr>맑은 고딕</vt:lpstr>
      <vt:lpstr>Noto Sans CJK KR Bold</vt:lpstr>
      <vt:lpstr>Noto Sans CJK KR Thin</vt:lpstr>
      <vt:lpstr>Noto Sans CJK KR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Windows 사용자</cp:lastModifiedBy>
  <cp:revision>3000</cp:revision>
  <cp:lastPrinted>2017-06-28T02:15:48Z</cp:lastPrinted>
  <dcterms:created xsi:type="dcterms:W3CDTF">2015-02-06T05:35:23Z</dcterms:created>
  <dcterms:modified xsi:type="dcterms:W3CDTF">2017-11-12T13:10:59Z</dcterms:modified>
</cp:coreProperties>
</file>