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3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9540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5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0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2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5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8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5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9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0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8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b="1" spc="70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5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200" b="1" kern="1200" spc="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 spc="4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 spc="4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F5A9C3F-8784-B3DE-75EB-DCF5F24E6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/>
              <a:t>IP Mask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1A174B-6ACB-4778-6B50-2221B3E64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1592" y="6289985"/>
            <a:ext cx="6569288" cy="45625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altLang="zh-CN" b="1" i="0" dirty="0">
                <a:effectLst/>
                <a:latin typeface="-apple-system"/>
              </a:rPr>
              <a:t>Team 4 Members: </a:t>
            </a:r>
            <a:r>
              <a:rPr lang="en-US" altLang="zh-CN" b="1" i="0" dirty="0" err="1">
                <a:effectLst/>
                <a:latin typeface="-apple-system"/>
              </a:rPr>
              <a:t>Dongxin</a:t>
            </a:r>
            <a:r>
              <a:rPr lang="en-US" altLang="zh-CN" b="1" i="0" dirty="0">
                <a:effectLst/>
                <a:latin typeface="-apple-system"/>
              </a:rPr>
              <a:t> Zhang, Chenjie Wu, Mingfu Huang, </a:t>
            </a:r>
            <a:r>
              <a:rPr lang="en-US" altLang="zh-CN" b="1" i="0" dirty="0" err="1">
                <a:effectLst/>
                <a:latin typeface="-apple-system"/>
              </a:rPr>
              <a:t>Junhao</a:t>
            </a:r>
            <a:r>
              <a:rPr lang="en-US" altLang="zh-CN" b="1" i="0" dirty="0">
                <a:effectLst/>
                <a:latin typeface="-apple-system"/>
              </a:rPr>
              <a:t> Hao</a:t>
            </a:r>
          </a:p>
          <a:p>
            <a:endParaRPr lang="zh-CN" altLang="en-US" dirty="0"/>
          </a:p>
        </p:txBody>
      </p:sp>
      <p:pic>
        <p:nvPicPr>
          <p:cNvPr id="24" name="Picture 3" descr="彩色液体艺术">
            <a:extLst>
              <a:ext uri="{FF2B5EF4-FFF2-40B4-BE49-F238E27FC236}">
                <a16:creationId xmlns:a16="http://schemas.microsoft.com/office/drawing/2014/main" id="{A502848B-3B71-0D19-EA45-C1CB7ED0C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93" r="24343" b="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7344B3F5-F022-9D54-E7D3-130B8444B008}"/>
              </a:ext>
            </a:extLst>
          </p:cNvPr>
          <p:cNvSpPr txBox="1">
            <a:spLocks/>
          </p:cNvSpPr>
          <p:nvPr/>
        </p:nvSpPr>
        <p:spPr>
          <a:xfrm>
            <a:off x="6047980" y="3185379"/>
            <a:ext cx="5068121" cy="1136029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 spc="4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 spc="4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b="0" i="0" dirty="0">
                <a:effectLst/>
                <a:latin typeface="-apple-system"/>
              </a:rPr>
              <a:t>Intercepting server responses and dynamically altering the originating IP address before it leaves the local machine.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502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66A69-7B3E-C76A-7C21-BD837F7A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816" y="2298486"/>
            <a:ext cx="4916183" cy="1344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Feature: Detect VoIP Geolocation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6BCBECB3-3B6A-764A-10FE-EEB9BC4E35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" t="16343" r="3582" b="4937"/>
          <a:stretch/>
        </p:blipFill>
        <p:spPr>
          <a:xfrm>
            <a:off x="1032655" y="2360120"/>
            <a:ext cx="4202363" cy="3125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6885-B8C2-F7DD-9826-34F006FDB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3816" y="4051737"/>
            <a:ext cx="5625099" cy="13446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For QQ</a:t>
            </a:r>
          </a:p>
          <a:p>
            <a:pPr lvl="1"/>
            <a:r>
              <a:rPr lang="en-US" dirty="0"/>
              <a:t>sniffers `02:00:48` in the packet raw string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7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66A69-7B3E-C76A-7C21-BD837F7A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816" y="3137691"/>
            <a:ext cx="4916183" cy="1344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Feature: Detect VoIP Geolocation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E99C10-BDEE-840F-D97C-0BA40CCC10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DD168E-313A-FC1F-CD20-60EE4F76E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" t="1065" r="1284" b="2456"/>
          <a:stretch/>
        </p:blipFill>
        <p:spPr>
          <a:xfrm>
            <a:off x="941473" y="2061725"/>
            <a:ext cx="5154527" cy="363191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767B72-1AA7-152D-A79C-8AB8D5289E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3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190248-9D60-BFA5-AF78-343FCB57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33" y="851562"/>
            <a:ext cx="8775909" cy="5676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E7500-2981-F186-06A4-758BE7F2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997" y="3547534"/>
            <a:ext cx="1859099" cy="992462"/>
          </a:xfrm>
        </p:spPr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QQ is Calling through VoIP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E19F44-2426-47A1-C9B9-A9600CBDC7B6}"/>
              </a:ext>
            </a:extLst>
          </p:cNvPr>
          <p:cNvSpPr txBox="1">
            <a:spLocks/>
          </p:cNvSpPr>
          <p:nvPr/>
        </p:nvSpPr>
        <p:spPr>
          <a:xfrm>
            <a:off x="5910489" y="1556891"/>
            <a:ext cx="2319111" cy="384924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200" b="1" kern="1200" spc="7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Mirroring iPhone Screen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2B4E0E-B3A7-839C-546A-9F3A12F1B25C}"/>
              </a:ext>
            </a:extLst>
          </p:cNvPr>
          <p:cNvSpPr txBox="1">
            <a:spLocks/>
          </p:cNvSpPr>
          <p:nvPr/>
        </p:nvSpPr>
        <p:spPr>
          <a:xfrm>
            <a:off x="768543" y="2414605"/>
            <a:ext cx="1324230" cy="934770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200" b="1" kern="1200" spc="7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Detected IP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And Query Geolocation</a:t>
            </a:r>
          </a:p>
        </p:txBody>
      </p:sp>
    </p:spTree>
    <p:extLst>
      <p:ext uri="{BB962C8B-B14F-4D97-AF65-F5344CB8AC3E}">
        <p14:creationId xmlns:p14="http://schemas.microsoft.com/office/powerpoint/2010/main" val="402780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843B56B-DD63-40AB-85E1-E18901E1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9344E4-CB02-427C-9FF0-E06375167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40D1C-5AE1-0D92-7628-ADF7183E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878099"/>
            <a:ext cx="10668000" cy="96407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4800" spc="-50" dirty="0"/>
              <a:t>Feature: IP Mask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D3B2BA4-3849-DC8F-2E13-BDC5AD737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8861" y="1943093"/>
            <a:ext cx="9762066" cy="469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7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CEDC033-8DAA-4024-87F5-57430053A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584A691-C497-4066-927B-46560195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142CA2-DBFB-4161-ABDF-E87C8688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757238"/>
            <a:ext cx="12192002" cy="6100762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E599E-DAC6-539B-CF04-A620AC37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706087-4D23-9917-85AE-8163E0EF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4589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Custom 166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Microsoft YaHei</vt:lpstr>
      <vt:lpstr>Microsoft YaHei Light</vt:lpstr>
      <vt:lpstr>Arial</vt:lpstr>
      <vt:lpstr>Avenir Next LT Pro</vt:lpstr>
      <vt:lpstr>PrismaticVTI</vt:lpstr>
      <vt:lpstr>IP Mask</vt:lpstr>
      <vt:lpstr>Feature: Detect VoIP Geolocation</vt:lpstr>
      <vt:lpstr>Feature: Detect VoIP Geolocation</vt:lpstr>
      <vt:lpstr>QQ is Calling through VoIP</vt:lpstr>
      <vt:lpstr>Feature: IP Mask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SharkPyer</dc:title>
  <dc:creator>Mingfu Huang</dc:creator>
  <cp:lastModifiedBy>sui boli</cp:lastModifiedBy>
  <cp:revision>5</cp:revision>
  <dcterms:created xsi:type="dcterms:W3CDTF">2023-12-15T03:59:45Z</dcterms:created>
  <dcterms:modified xsi:type="dcterms:W3CDTF">2023-12-15T13:21:07Z</dcterms:modified>
</cp:coreProperties>
</file>