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56" r:id="rId3"/>
    <p:sldId id="259" r:id="rId4"/>
    <p:sldId id="264" r:id="rId5"/>
    <p:sldId id="257" r:id="rId6"/>
    <p:sldId id="260" r:id="rId7"/>
    <p:sldId id="265" r:id="rId8"/>
    <p:sldId id="266" r:id="rId9"/>
    <p:sldId id="268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638301" y="1734469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800" dirty="0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638301" y="3997248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(1)neutron</a:t>
            </a:r>
            <a:r>
              <a:rPr lang="zh-CN" altLang="en-US" sz="3200" dirty="0"/>
              <a:t>初始化流程</a:t>
            </a:r>
          </a:p>
        </p:txBody>
      </p:sp>
    </p:spTree>
    <p:extLst>
      <p:ext uri="{BB962C8B-B14F-4D97-AF65-F5344CB8AC3E}">
        <p14:creationId xmlns:p14="http://schemas.microsoft.com/office/powerpoint/2010/main" val="352060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/>
              <a:t>:3.rpc</a:t>
            </a:r>
            <a:r>
              <a:rPr lang="zh-CN" altLang="en-US" sz="3200" dirty="0"/>
              <a:t>服务初始化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6200" b="1" dirty="0" smtClean="0"/>
              <a:t>3.rpc</a:t>
            </a:r>
            <a:r>
              <a:rPr lang="zh-CN" altLang="en-US" sz="6200" b="1" dirty="0"/>
              <a:t>服务初始化</a:t>
            </a:r>
          </a:p>
          <a:p>
            <a:r>
              <a:rPr lang="en-US" altLang="zh-CN" sz="6200" dirty="0" err="1"/>
              <a:t>serve_rpc</a:t>
            </a:r>
            <a:r>
              <a:rPr lang="zh-CN" altLang="en-US" sz="6200" dirty="0"/>
              <a:t>函数定义文件：</a:t>
            </a:r>
            <a:r>
              <a:rPr lang="en-US" altLang="zh-CN" sz="6200" dirty="0"/>
              <a:t>neutron\neutron\service.py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en-US" altLang="zh-CN" sz="2000" dirty="0"/>
              <a:t>.	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serve_rpc</a:t>
            </a:r>
            <a:r>
              <a:rPr lang="en-US" altLang="zh-CN" sz="2000" dirty="0"/>
              <a:t>():  </a:t>
            </a:r>
          </a:p>
          <a:p>
            <a:r>
              <a:rPr lang="en-US" altLang="zh-CN" sz="2000" dirty="0"/>
              <a:t>2.	    plugin = </a:t>
            </a:r>
            <a:r>
              <a:rPr lang="en-US" altLang="zh-CN" sz="2000" dirty="0" err="1"/>
              <a:t>manager.NeutronManager.get_plugin</a:t>
            </a:r>
            <a:r>
              <a:rPr lang="en-US" altLang="zh-CN" sz="2000" dirty="0"/>
              <a:t>()  </a:t>
            </a:r>
          </a:p>
          <a:p>
            <a:r>
              <a:rPr lang="en-US" altLang="zh-CN" sz="2000" dirty="0"/>
              <a:t>3.	    ....  </a:t>
            </a:r>
          </a:p>
          <a:p>
            <a:r>
              <a:rPr lang="en-US" altLang="zh-CN" sz="2000" dirty="0"/>
              <a:t>4.	    try:  </a:t>
            </a:r>
          </a:p>
          <a:p>
            <a:r>
              <a:rPr lang="en-US" altLang="zh-CN" sz="2000" dirty="0"/>
              <a:t>5.	        </a:t>
            </a:r>
            <a:r>
              <a:rPr lang="en-US" altLang="zh-CN" sz="2000" dirty="0" err="1"/>
              <a:t>rpc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RpcWorker</a:t>
            </a:r>
            <a:r>
              <a:rPr lang="en-US" altLang="zh-CN" sz="2000" dirty="0"/>
              <a:t>(plugin)  </a:t>
            </a:r>
          </a:p>
          <a:p>
            <a:r>
              <a:rPr lang="en-US" altLang="zh-CN" sz="2000" dirty="0"/>
              <a:t>6.	        if </a:t>
            </a:r>
            <a:r>
              <a:rPr lang="en-US" altLang="zh-CN" sz="2000" dirty="0" err="1"/>
              <a:t>cfg.CONF.rpc_workers</a:t>
            </a:r>
            <a:r>
              <a:rPr lang="en-US" altLang="zh-CN" sz="2000" dirty="0"/>
              <a:t> &lt; 1:  </a:t>
            </a:r>
          </a:p>
          <a:p>
            <a:r>
              <a:rPr lang="en-US" altLang="zh-CN" sz="2000" dirty="0"/>
              <a:t>7.	            </a:t>
            </a:r>
            <a:r>
              <a:rPr lang="en-US" altLang="zh-CN" sz="2000" dirty="0" err="1"/>
              <a:t>rpc.start</a:t>
            </a:r>
            <a:r>
              <a:rPr lang="en-US" altLang="zh-CN" sz="2000" dirty="0"/>
              <a:t>()  </a:t>
            </a:r>
          </a:p>
          <a:p>
            <a:r>
              <a:rPr lang="en-US" altLang="zh-CN" sz="2000" dirty="0"/>
              <a:t>8.	            return </a:t>
            </a:r>
            <a:r>
              <a:rPr lang="en-US" altLang="zh-CN" sz="2000" dirty="0" err="1"/>
              <a:t>rpc</a:t>
            </a:r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9.	        .... </a:t>
            </a:r>
            <a:endParaRPr lang="zh-CN" altLang="zh-CN" sz="2000" dirty="0"/>
          </a:p>
          <a:p>
            <a:r>
              <a:rPr lang="en-US" altLang="zh-CN" sz="1600" dirty="0"/>
              <a:t>1.	class </a:t>
            </a:r>
            <a:r>
              <a:rPr lang="en-US" altLang="zh-CN" sz="1600" dirty="0" err="1"/>
              <a:t>APIRouter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wsgi.Router</a:t>
            </a:r>
            <a:r>
              <a:rPr lang="en-US" altLang="zh-CN" sz="1600" dirty="0"/>
              <a:t>):  </a:t>
            </a:r>
          </a:p>
          <a:p>
            <a:r>
              <a:rPr lang="en-US" altLang="zh-CN" sz="1600" dirty="0"/>
              <a:t>2.	    @</a:t>
            </a:r>
            <a:r>
              <a:rPr lang="en-US" altLang="zh-CN" sz="1600" dirty="0" err="1"/>
              <a:t>classmethod</a:t>
            </a:r>
            <a:r>
              <a:rPr lang="en-US" altLang="zh-CN" sz="1600" dirty="0"/>
              <a:t>  </a:t>
            </a:r>
          </a:p>
          <a:p>
            <a:r>
              <a:rPr lang="en-US" altLang="zh-CN" sz="1600" dirty="0"/>
              <a:t>3.	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factory(</a:t>
            </a:r>
            <a:r>
              <a:rPr lang="en-US" altLang="zh-CN" sz="1600" dirty="0" err="1"/>
              <a:t>cls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global_config</a:t>
            </a:r>
            <a:r>
              <a:rPr lang="en-US" altLang="zh-CN" sz="1600" dirty="0"/>
              <a:t>, **</a:t>
            </a:r>
            <a:r>
              <a:rPr lang="en-US" altLang="zh-CN" sz="1600" dirty="0" err="1"/>
              <a:t>local_config</a:t>
            </a:r>
            <a:r>
              <a:rPr lang="en-US" altLang="zh-CN" sz="1600" dirty="0"/>
              <a:t>):  </a:t>
            </a:r>
          </a:p>
          <a:p>
            <a:r>
              <a:rPr lang="en-US" altLang="zh-CN" sz="1600" dirty="0"/>
              <a:t>4.	        return </a:t>
            </a:r>
            <a:r>
              <a:rPr lang="en-US" altLang="zh-CN" sz="1600" dirty="0" err="1"/>
              <a:t>cls</a:t>
            </a:r>
            <a:r>
              <a:rPr lang="en-US" altLang="zh-CN" sz="1600" dirty="0"/>
              <a:t>(**</a:t>
            </a:r>
            <a:r>
              <a:rPr lang="en-US" altLang="zh-CN" sz="1600" dirty="0" err="1"/>
              <a:t>local_config</a:t>
            </a:r>
            <a:r>
              <a:rPr lang="en-US" altLang="zh-CN" sz="1600" dirty="0"/>
              <a:t>)  </a:t>
            </a:r>
          </a:p>
          <a:p>
            <a:r>
              <a:rPr lang="en-US" altLang="zh-CN" sz="1600" dirty="0"/>
              <a:t>5.	   </a:t>
            </a:r>
          </a:p>
          <a:p>
            <a:r>
              <a:rPr lang="en-US" altLang="zh-CN" sz="1600" dirty="0"/>
              <a:t>6.	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__(self, **</a:t>
            </a:r>
            <a:r>
              <a:rPr lang="en-US" altLang="zh-CN" sz="1600" dirty="0" err="1"/>
              <a:t>local_config</a:t>
            </a:r>
            <a:r>
              <a:rPr lang="en-US" altLang="zh-CN" sz="1600" dirty="0"/>
              <a:t>):  </a:t>
            </a:r>
          </a:p>
          <a:p>
            <a:r>
              <a:rPr lang="en-US" altLang="zh-CN" sz="1600" dirty="0"/>
              <a:t>7.	        mapper = </a:t>
            </a:r>
            <a:r>
              <a:rPr lang="en-US" altLang="zh-CN" sz="1600" dirty="0" err="1"/>
              <a:t>routes_mapper.Mapper</a:t>
            </a:r>
            <a:r>
              <a:rPr lang="en-US" altLang="zh-CN" sz="1600" dirty="0"/>
              <a:t>()  </a:t>
            </a:r>
          </a:p>
          <a:p>
            <a:r>
              <a:rPr lang="en-US" altLang="zh-CN" sz="1600" dirty="0"/>
              <a:t>8.	        plugin = </a:t>
            </a:r>
            <a:r>
              <a:rPr lang="en-US" altLang="zh-CN" sz="1600" dirty="0" err="1"/>
              <a:t>manager.NeutronManager.get_plugin</a:t>
            </a:r>
            <a:r>
              <a:rPr lang="en-US" altLang="zh-CN" sz="1600" dirty="0"/>
              <a:t>()  </a:t>
            </a:r>
          </a:p>
          <a:p>
            <a:r>
              <a:rPr lang="en-US" altLang="zh-CN" sz="1600" dirty="0"/>
              <a:t>9.	        </a:t>
            </a:r>
            <a:r>
              <a:rPr lang="en-US" altLang="zh-CN" sz="1600" dirty="0" err="1"/>
              <a:t>ext_mgr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extensions.PluginAwareExtensionManager.get_instance</a:t>
            </a:r>
            <a:r>
              <a:rPr lang="en-US" altLang="zh-CN" sz="1600" dirty="0"/>
              <a:t>()  </a:t>
            </a:r>
          </a:p>
          <a:p>
            <a:r>
              <a:rPr lang="en-US" altLang="zh-CN" sz="1600" dirty="0"/>
              <a:t>10.	        </a:t>
            </a:r>
            <a:r>
              <a:rPr lang="en-US" altLang="zh-CN" sz="1600" dirty="0" err="1"/>
              <a:t>ext_mgr.extend_resources</a:t>
            </a:r>
            <a:r>
              <a:rPr lang="en-US" altLang="zh-CN" sz="1600" dirty="0"/>
              <a:t>("2.0", </a:t>
            </a:r>
            <a:r>
              <a:rPr lang="en-US" altLang="zh-CN" sz="1600" dirty="0" err="1"/>
              <a:t>attributes.RESOURCE_ATTRIBUTE_MAP</a:t>
            </a:r>
            <a:r>
              <a:rPr lang="en-US" altLang="zh-CN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540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/>
              <a:t>:3.rpc</a:t>
            </a:r>
            <a:r>
              <a:rPr lang="zh-CN" altLang="en-US" sz="3200" dirty="0"/>
              <a:t>服务初始化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3.rpc</a:t>
            </a:r>
            <a:r>
              <a:rPr lang="zh-CN" altLang="en-US" sz="2000" b="1" dirty="0"/>
              <a:t>服务初始化</a:t>
            </a:r>
          </a:p>
          <a:p>
            <a:pPr indent="457200"/>
            <a:r>
              <a:rPr lang="zh-CN" altLang="en-US" sz="2000" dirty="0"/>
              <a:t>首先会根据配置文件</a:t>
            </a:r>
            <a:r>
              <a:rPr lang="en-US" altLang="zh-CN" sz="2000" dirty="0" err="1"/>
              <a:t>core_plugin</a:t>
            </a:r>
            <a:r>
              <a:rPr lang="zh-CN" altLang="en-US" sz="2000" dirty="0"/>
              <a:t>的配置加载</a:t>
            </a:r>
            <a:r>
              <a:rPr lang="en-US" altLang="zh-CN" sz="2000" dirty="0"/>
              <a:t>plugin</a:t>
            </a:r>
            <a:r>
              <a:rPr lang="zh-CN" altLang="en-US" sz="2000" dirty="0"/>
              <a:t>，然后创建</a:t>
            </a:r>
            <a:r>
              <a:rPr lang="en-US" altLang="zh-CN" sz="2000" dirty="0" err="1" smtClean="0"/>
              <a:t>RpcWorker</a:t>
            </a:r>
            <a:r>
              <a:rPr lang="zh-CN" altLang="en-US" sz="2000" dirty="0"/>
              <a:t>，开始监听</a:t>
            </a:r>
            <a:r>
              <a:rPr lang="en-US" altLang="zh-CN" sz="2000" dirty="0" err="1"/>
              <a:t>rpc</a:t>
            </a:r>
            <a:r>
              <a:rPr lang="zh-CN" altLang="en-US" sz="2000" dirty="0"/>
              <a:t>；通过调用</a:t>
            </a:r>
            <a:r>
              <a:rPr lang="en-US" altLang="zh-CN" sz="2000" dirty="0"/>
              <a:t>_</a:t>
            </a:r>
            <a:r>
              <a:rPr lang="en-US" altLang="zh-CN" sz="2000" dirty="0" err="1"/>
              <a:t>plugin.start_rpc_listeners</a:t>
            </a:r>
            <a:r>
              <a:rPr lang="zh-CN" altLang="en-US" sz="2000" dirty="0"/>
              <a:t>进行监听。</a:t>
            </a:r>
          </a:p>
          <a:p>
            <a:pPr indent="457200"/>
            <a:r>
              <a:rPr lang="zh-CN" altLang="en-US" sz="2000" dirty="0"/>
              <a:t> </a:t>
            </a:r>
          </a:p>
          <a:p>
            <a:pPr indent="457200"/>
            <a:r>
              <a:rPr lang="zh-CN" altLang="en-US" sz="2000" dirty="0"/>
              <a:t>以</a:t>
            </a:r>
            <a:r>
              <a:rPr lang="en-US" altLang="zh-CN" sz="2000" dirty="0"/>
              <a:t>ml2 plugin</a:t>
            </a:r>
            <a:r>
              <a:rPr lang="zh-CN" altLang="en-US" sz="2000" dirty="0"/>
              <a:t>为例，在它的</a:t>
            </a:r>
            <a:r>
              <a:rPr lang="en-US" altLang="zh-CN" sz="2000" dirty="0" err="1"/>
              <a:t>start_rpc_listener</a:t>
            </a:r>
            <a:r>
              <a:rPr lang="zh-CN" altLang="en-US" sz="2000" dirty="0"/>
              <a:t>方法中，创建</a:t>
            </a:r>
            <a:r>
              <a:rPr lang="en-US" altLang="zh-CN" sz="2000" dirty="0"/>
              <a:t>neutron.plugin.ml2.rpc.RpcCallbacks</a:t>
            </a:r>
            <a:r>
              <a:rPr lang="zh-CN" altLang="en-US" sz="2000" dirty="0"/>
              <a:t>类的实例，并创建了</a:t>
            </a:r>
            <a:r>
              <a:rPr lang="en-US" altLang="zh-CN" sz="2000" dirty="0"/>
              <a:t>dispatcher</a:t>
            </a:r>
            <a:r>
              <a:rPr lang="zh-CN" altLang="en-US" sz="2000" dirty="0"/>
              <a:t>处理</a:t>
            </a:r>
            <a:r>
              <a:rPr lang="en-US" altLang="zh-CN" sz="2000" dirty="0"/>
              <a:t>'q-plugin' topic</a:t>
            </a:r>
            <a:r>
              <a:rPr lang="zh-CN" altLang="en-US" sz="2000" dirty="0"/>
              <a:t>。</a:t>
            </a:r>
          </a:p>
          <a:p>
            <a:pPr indent="457200"/>
            <a:r>
              <a:rPr lang="en-US" altLang="zh-CN" sz="2000" dirty="0"/>
              <a:t>ml2 plugin</a:t>
            </a:r>
            <a:r>
              <a:rPr lang="zh-CN" altLang="en-US" sz="2000" dirty="0"/>
              <a:t>所在文件：</a:t>
            </a:r>
            <a:r>
              <a:rPr lang="en-US" altLang="zh-CN" sz="2000" dirty="0"/>
              <a:t>neutron/plugins/ml2/plugin.py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58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/>
              <a:t>:3.rpc</a:t>
            </a:r>
            <a:r>
              <a:rPr lang="zh-CN" altLang="en-US" sz="3200" dirty="0"/>
              <a:t>服务初始化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3.rpc</a:t>
            </a:r>
            <a:r>
              <a:rPr lang="zh-CN" altLang="en-US" sz="2000" b="1" dirty="0"/>
              <a:t>服务</a:t>
            </a:r>
            <a:r>
              <a:rPr lang="zh-CN" altLang="en-US" sz="2000" b="1" dirty="0" smtClean="0"/>
              <a:t>初始化</a:t>
            </a:r>
            <a:endParaRPr lang="en-US" altLang="zh-CN" sz="2000" b="1" dirty="0" smtClean="0"/>
          </a:p>
          <a:p>
            <a:endParaRPr lang="zh-CN" altLang="en-US" sz="2400" b="1" dirty="0"/>
          </a:p>
          <a:p>
            <a:pPr indent="457200"/>
            <a:r>
              <a:rPr lang="en-US" altLang="zh-CN" sz="1200" dirty="0"/>
              <a:t>1.	</a:t>
            </a:r>
            <a:r>
              <a:rPr lang="en-US" altLang="zh-CN" sz="1200" dirty="0" err="1"/>
              <a:t>def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start_rpc_listeners</a:t>
            </a:r>
            <a:r>
              <a:rPr lang="en-US" altLang="zh-CN" sz="1200" dirty="0"/>
              <a:t>(self):  </a:t>
            </a:r>
          </a:p>
          <a:p>
            <a:pPr indent="457200"/>
            <a:r>
              <a:rPr lang="en-US" altLang="zh-CN" sz="1200" dirty="0"/>
              <a:t>2.	    </a:t>
            </a:r>
            <a:r>
              <a:rPr lang="en-US" altLang="zh-CN" sz="1200" dirty="0" err="1"/>
              <a:t>self.endpoints</a:t>
            </a:r>
            <a:r>
              <a:rPr lang="en-US" altLang="zh-CN" sz="1200" dirty="0"/>
              <a:t> = [</a:t>
            </a:r>
            <a:r>
              <a:rPr lang="en-US" altLang="zh-CN" sz="1200" dirty="0" err="1"/>
              <a:t>rpc.RpcCallbacks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self.notifier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self.type_manager</a:t>
            </a:r>
            <a:r>
              <a:rPr lang="en-US" altLang="zh-CN" sz="1200" dirty="0"/>
              <a:t>),  </a:t>
            </a:r>
          </a:p>
          <a:p>
            <a:pPr indent="457200"/>
            <a:r>
              <a:rPr lang="en-US" altLang="zh-CN" sz="1200" dirty="0"/>
              <a:t>3.	                      </a:t>
            </a:r>
            <a:r>
              <a:rPr lang="en-US" altLang="zh-CN" sz="1200" dirty="0" err="1"/>
              <a:t>securitygroups_rpc.SecurityGroupServerRpcCallback</a:t>
            </a:r>
            <a:r>
              <a:rPr lang="en-US" altLang="zh-CN" sz="1200" dirty="0"/>
              <a:t>(),  </a:t>
            </a:r>
          </a:p>
          <a:p>
            <a:pPr indent="457200"/>
            <a:r>
              <a:rPr lang="en-US" altLang="zh-CN" sz="1200" dirty="0"/>
              <a:t>4.	                      </a:t>
            </a:r>
            <a:r>
              <a:rPr lang="en-US" altLang="zh-CN" sz="1200" dirty="0" err="1"/>
              <a:t>dvr_rpc.DVRServerRpcCallback</a:t>
            </a:r>
            <a:r>
              <a:rPr lang="en-US" altLang="zh-CN" sz="1200" dirty="0"/>
              <a:t>(),  </a:t>
            </a:r>
          </a:p>
          <a:p>
            <a:pPr indent="457200"/>
            <a:r>
              <a:rPr lang="en-US" altLang="zh-CN" sz="1200" dirty="0"/>
              <a:t>5.	                      </a:t>
            </a:r>
            <a:r>
              <a:rPr lang="en-US" altLang="zh-CN" sz="1200" dirty="0" err="1"/>
              <a:t>dhcp_rpc.DhcpRpcCallback</a:t>
            </a:r>
            <a:r>
              <a:rPr lang="en-US" altLang="zh-CN" sz="1200" dirty="0"/>
              <a:t>(),  </a:t>
            </a:r>
          </a:p>
          <a:p>
            <a:pPr indent="457200"/>
            <a:r>
              <a:rPr lang="en-US" altLang="zh-CN" sz="1200" dirty="0"/>
              <a:t>6.	                      </a:t>
            </a:r>
            <a:r>
              <a:rPr lang="en-US" altLang="zh-CN" sz="1200" dirty="0" err="1"/>
              <a:t>agents_db.AgentExtRpcCallback</a:t>
            </a:r>
            <a:r>
              <a:rPr lang="en-US" altLang="zh-CN" sz="1200" dirty="0"/>
              <a:t>(),  </a:t>
            </a:r>
          </a:p>
          <a:p>
            <a:pPr indent="457200"/>
            <a:r>
              <a:rPr lang="en-US" altLang="zh-CN" sz="1200" dirty="0"/>
              <a:t>7.	                      </a:t>
            </a:r>
            <a:r>
              <a:rPr lang="en-US" altLang="zh-CN" sz="1200" dirty="0" err="1"/>
              <a:t>metadata_rpc.MetadataRpcCallback</a:t>
            </a:r>
            <a:r>
              <a:rPr lang="en-US" altLang="zh-CN" sz="1200" dirty="0"/>
              <a:t>()]  </a:t>
            </a:r>
          </a:p>
          <a:p>
            <a:pPr indent="457200"/>
            <a:r>
              <a:rPr lang="en-US" altLang="zh-CN" sz="1200" dirty="0"/>
              <a:t>8.	    </a:t>
            </a:r>
            <a:r>
              <a:rPr lang="en-US" altLang="zh-CN" sz="1200" dirty="0" err="1"/>
              <a:t>self.topic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topics.PLUGIN</a:t>
            </a:r>
            <a:r>
              <a:rPr lang="en-US" altLang="zh-CN" sz="1200" dirty="0"/>
              <a:t>  </a:t>
            </a:r>
          </a:p>
          <a:p>
            <a:pPr indent="457200"/>
            <a:r>
              <a:rPr lang="en-US" altLang="zh-CN" sz="1200" dirty="0"/>
              <a:t>9.	    </a:t>
            </a:r>
            <a:r>
              <a:rPr lang="en-US" altLang="zh-CN" sz="1200" dirty="0" err="1"/>
              <a:t>self.conn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n_rpc.create_connection</a:t>
            </a:r>
            <a:r>
              <a:rPr lang="en-US" altLang="zh-CN" sz="1200" dirty="0"/>
              <a:t>(new=True)  </a:t>
            </a:r>
          </a:p>
          <a:p>
            <a:pPr indent="457200"/>
            <a:r>
              <a:rPr lang="en-US" altLang="zh-CN" sz="1200" dirty="0"/>
              <a:t>10.	    </a:t>
            </a:r>
            <a:r>
              <a:rPr lang="en-US" altLang="zh-CN" sz="1200" dirty="0" err="1"/>
              <a:t>self.conn.create_consumer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self.topic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self.endpoints</a:t>
            </a:r>
            <a:r>
              <a:rPr lang="en-US" altLang="zh-CN" sz="1200" dirty="0"/>
              <a:t>,  </a:t>
            </a:r>
          </a:p>
          <a:p>
            <a:pPr indent="457200"/>
            <a:r>
              <a:rPr lang="en-US" altLang="zh-CN" sz="1200" dirty="0"/>
              <a:t>11.	                              </a:t>
            </a:r>
            <a:r>
              <a:rPr lang="en-US" altLang="zh-CN" sz="1200" dirty="0" err="1"/>
              <a:t>fanout</a:t>
            </a:r>
            <a:r>
              <a:rPr lang="en-US" altLang="zh-CN" sz="1200" dirty="0"/>
              <a:t>=False)  </a:t>
            </a:r>
          </a:p>
          <a:p>
            <a:pPr indent="457200"/>
            <a:r>
              <a:rPr lang="en-US" altLang="zh-CN" sz="1200" dirty="0"/>
              <a:t>12.	    return </a:t>
            </a:r>
            <a:r>
              <a:rPr lang="en-US" altLang="zh-CN" sz="1200" dirty="0" err="1"/>
              <a:t>self.conn.consume_in_threads</a:t>
            </a:r>
            <a:r>
              <a:rPr lang="en-US" altLang="zh-CN" sz="1200" dirty="0"/>
              <a:t>() 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88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/>
              <a:t>:3.rpc</a:t>
            </a:r>
            <a:r>
              <a:rPr lang="zh-CN" altLang="en-US" sz="3200" dirty="0"/>
              <a:t>服务初始化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3.rpc</a:t>
            </a:r>
            <a:r>
              <a:rPr lang="zh-CN" altLang="en-US" sz="2000" b="1" dirty="0"/>
              <a:t>服务</a:t>
            </a:r>
            <a:r>
              <a:rPr lang="zh-CN" altLang="en-US" sz="2000" b="1" dirty="0" smtClean="0"/>
              <a:t>初始化</a:t>
            </a:r>
            <a:endParaRPr lang="zh-CN" altLang="en-US" sz="2400" b="1" dirty="0"/>
          </a:p>
          <a:p>
            <a:pPr indent="457200"/>
            <a:r>
              <a:rPr lang="en-US" altLang="zh-CN" sz="1700" dirty="0"/>
              <a:t>ML2Plugin</a:t>
            </a:r>
            <a:r>
              <a:rPr lang="zh-CN" altLang="en-US" sz="1700" dirty="0"/>
              <a:t>初始化时，针对</a:t>
            </a:r>
            <a:r>
              <a:rPr lang="en-US" altLang="zh-CN" sz="1700" dirty="0"/>
              <a:t>agent</a:t>
            </a:r>
            <a:r>
              <a:rPr lang="zh-CN" altLang="en-US" sz="1700" dirty="0"/>
              <a:t>创建自己的消息队列（</a:t>
            </a:r>
            <a:r>
              <a:rPr lang="en-US" altLang="zh-CN" sz="1700" dirty="0"/>
              <a:t>notify</a:t>
            </a:r>
            <a:r>
              <a:rPr lang="zh-CN" altLang="en-US" sz="1700" dirty="0"/>
              <a:t>，生产者）（</a:t>
            </a:r>
            <a:r>
              <a:rPr lang="en-US" altLang="zh-CN" sz="1700" dirty="0" err="1"/>
              <a:t>topics.AGENT</a:t>
            </a:r>
            <a:r>
              <a:rPr lang="zh-CN" altLang="en-US" sz="1700" dirty="0"/>
              <a:t>）以便向</a:t>
            </a:r>
            <a:r>
              <a:rPr lang="en-US" altLang="zh-CN" sz="1700" dirty="0"/>
              <a:t>agent</a:t>
            </a:r>
            <a:r>
              <a:rPr lang="zh-CN" altLang="en-US" sz="1700" dirty="0"/>
              <a:t>发送</a:t>
            </a:r>
            <a:r>
              <a:rPr lang="en-US" altLang="zh-CN" sz="1700" dirty="0" err="1"/>
              <a:t>rpc</a:t>
            </a:r>
            <a:r>
              <a:rPr lang="zh-CN" altLang="en-US" sz="1700" dirty="0"/>
              <a:t>请求，同时订阅</a:t>
            </a:r>
            <a:r>
              <a:rPr lang="en-US" altLang="zh-CN" sz="1700" dirty="0"/>
              <a:t>ml2 Agent</a:t>
            </a:r>
            <a:r>
              <a:rPr lang="zh-CN" altLang="en-US" sz="1700" dirty="0"/>
              <a:t>消息队列的消息（</a:t>
            </a:r>
            <a:r>
              <a:rPr lang="en-US" altLang="zh-CN" sz="1700" dirty="0"/>
              <a:t>consumer</a:t>
            </a:r>
            <a:r>
              <a:rPr lang="zh-CN" altLang="en-US" sz="1700" dirty="0"/>
              <a:t>，消费者）（</a:t>
            </a:r>
            <a:r>
              <a:rPr lang="en-US" altLang="zh-CN" sz="1700" dirty="0" err="1"/>
              <a:t>topics.PLUGIN</a:t>
            </a:r>
            <a:r>
              <a:rPr lang="zh-CN" altLang="en-US" sz="1700" dirty="0"/>
              <a:t>）以便接收来自</a:t>
            </a:r>
            <a:r>
              <a:rPr lang="en-US" altLang="zh-CN" sz="1700" dirty="0"/>
              <a:t>agent</a:t>
            </a:r>
            <a:r>
              <a:rPr lang="zh-CN" altLang="en-US" sz="1700" dirty="0"/>
              <a:t>的</a:t>
            </a:r>
            <a:r>
              <a:rPr lang="en-US" altLang="zh-CN" sz="1700" dirty="0" err="1"/>
              <a:t>rpc</a:t>
            </a:r>
            <a:r>
              <a:rPr lang="zh-CN" altLang="en-US" sz="1700" dirty="0"/>
              <a:t>请求。</a:t>
            </a:r>
          </a:p>
          <a:p>
            <a:pPr indent="457200"/>
            <a:r>
              <a:rPr lang="zh-CN" altLang="en-US" sz="1700" dirty="0"/>
              <a:t>同样，</a:t>
            </a:r>
            <a:r>
              <a:rPr lang="en-US" altLang="zh-CN" sz="1700" dirty="0"/>
              <a:t>ml2 Agent</a:t>
            </a:r>
            <a:r>
              <a:rPr lang="zh-CN" altLang="en-US" sz="1700" dirty="0"/>
              <a:t>初始化时，也会创建自己的消息队列（</a:t>
            </a:r>
            <a:r>
              <a:rPr lang="en-US" altLang="zh-CN" sz="1700" dirty="0"/>
              <a:t>notify</a:t>
            </a:r>
            <a:r>
              <a:rPr lang="zh-CN" altLang="en-US" sz="1700" dirty="0"/>
              <a:t>，生产者）（</a:t>
            </a:r>
            <a:r>
              <a:rPr lang="en-US" altLang="zh-CN" sz="1700" dirty="0" err="1"/>
              <a:t>topics.PLUGIN</a:t>
            </a:r>
            <a:r>
              <a:rPr lang="zh-CN" altLang="en-US" sz="1700" dirty="0"/>
              <a:t>）来向</a:t>
            </a:r>
            <a:r>
              <a:rPr lang="en-US" altLang="zh-CN" sz="1700" dirty="0"/>
              <a:t>plugin</a:t>
            </a:r>
            <a:r>
              <a:rPr lang="zh-CN" altLang="en-US" sz="1700" dirty="0"/>
              <a:t>发送</a:t>
            </a:r>
            <a:r>
              <a:rPr lang="en-US" altLang="zh-CN" sz="1700" dirty="0" err="1"/>
              <a:t>rpc</a:t>
            </a:r>
            <a:r>
              <a:rPr lang="zh-CN" altLang="en-US" sz="1700" dirty="0"/>
              <a:t>请求，同时订阅</a:t>
            </a:r>
            <a:r>
              <a:rPr lang="en-US" altLang="zh-CN" sz="1700" dirty="0"/>
              <a:t>ML2Plugin</a:t>
            </a:r>
            <a:r>
              <a:rPr lang="zh-CN" altLang="en-US" sz="1700" dirty="0"/>
              <a:t>消息队列的消息（</a:t>
            </a:r>
            <a:r>
              <a:rPr lang="en-US" altLang="zh-CN" sz="1700" dirty="0"/>
              <a:t>consumer</a:t>
            </a:r>
            <a:r>
              <a:rPr lang="zh-CN" altLang="en-US" sz="1700" dirty="0"/>
              <a:t>，消费者）（</a:t>
            </a:r>
            <a:r>
              <a:rPr lang="en-US" altLang="zh-CN" sz="1700" dirty="0" err="1"/>
              <a:t>topics.AGENT</a:t>
            </a:r>
            <a:r>
              <a:rPr lang="zh-CN" altLang="en-US" sz="1700" dirty="0"/>
              <a:t>）来接收来自</a:t>
            </a:r>
            <a:r>
              <a:rPr lang="en-US" altLang="zh-CN" sz="1700" dirty="0"/>
              <a:t>plugin</a:t>
            </a:r>
            <a:r>
              <a:rPr lang="zh-CN" altLang="en-US" sz="1700" dirty="0"/>
              <a:t>的</a:t>
            </a:r>
            <a:r>
              <a:rPr lang="en-US" altLang="zh-CN" sz="1700" dirty="0" err="1"/>
              <a:t>rpc</a:t>
            </a:r>
            <a:r>
              <a:rPr lang="zh-CN" altLang="en-US" sz="1700" dirty="0"/>
              <a:t>请求。</a:t>
            </a:r>
          </a:p>
          <a:p>
            <a:pPr indent="457200"/>
            <a:r>
              <a:rPr lang="zh-CN" altLang="en-US" sz="1700" dirty="0"/>
              <a:t>消息队列的生成者类</a:t>
            </a:r>
            <a:r>
              <a:rPr lang="en-US" altLang="zh-CN" sz="1700" dirty="0"/>
              <a:t>(</a:t>
            </a:r>
            <a:r>
              <a:rPr lang="en-US" altLang="zh-CN" sz="1700" dirty="0" err="1"/>
              <a:t>xxxxNotifyAPI</a:t>
            </a:r>
            <a:r>
              <a:rPr lang="en-US" altLang="zh-CN" sz="1700" dirty="0"/>
              <a:t>)</a:t>
            </a:r>
            <a:r>
              <a:rPr lang="zh-CN" altLang="en-US" sz="1700" dirty="0"/>
              <a:t>和对应的消费者类（</a:t>
            </a:r>
            <a:r>
              <a:rPr lang="en-US" altLang="zh-CN" sz="1700" dirty="0" err="1"/>
              <a:t>xxxxRpcCallback</a:t>
            </a:r>
            <a:r>
              <a:rPr lang="zh-CN" altLang="en-US" sz="1700" dirty="0"/>
              <a:t>）定义有相同的接口函数，生产者类中的函数主要作用是</a:t>
            </a:r>
            <a:r>
              <a:rPr lang="en-US" altLang="zh-CN" sz="1700" dirty="0" err="1"/>
              <a:t>rpc</a:t>
            </a:r>
            <a:r>
              <a:rPr lang="zh-CN" altLang="en-US" sz="1700" dirty="0"/>
              <a:t>调用消费者类中的同名函数，消费者类中的函数执行实际的动作。</a:t>
            </a:r>
          </a:p>
          <a:p>
            <a:pPr indent="457200"/>
            <a:r>
              <a:rPr lang="zh-CN" altLang="en-US" sz="1700" dirty="0"/>
              <a:t>如：</a:t>
            </a:r>
            <a:r>
              <a:rPr lang="en-US" altLang="zh-CN" sz="1700" dirty="0" err="1"/>
              <a:t>xxxNotifyAPI</a:t>
            </a:r>
            <a:r>
              <a:rPr lang="zh-CN" altLang="en-US" sz="1700" dirty="0"/>
              <a:t>类中定义有</a:t>
            </a:r>
            <a:r>
              <a:rPr lang="en-US" altLang="zh-CN" sz="1700" dirty="0" err="1"/>
              <a:t>network_delete</a:t>
            </a:r>
            <a:r>
              <a:rPr lang="en-US" altLang="zh-CN" sz="1700" dirty="0"/>
              <a:t>()</a:t>
            </a:r>
            <a:r>
              <a:rPr lang="zh-CN" altLang="en-US" sz="1700" dirty="0"/>
              <a:t>函数，则</a:t>
            </a:r>
            <a:r>
              <a:rPr lang="en-US" altLang="zh-CN" sz="1700" dirty="0" err="1"/>
              <a:t>xxxRpcCallback</a:t>
            </a:r>
            <a:r>
              <a:rPr lang="zh-CN" altLang="en-US" sz="1700" dirty="0"/>
              <a:t>类中也会定义有</a:t>
            </a:r>
            <a:r>
              <a:rPr lang="en-US" altLang="zh-CN" sz="1700" dirty="0" err="1"/>
              <a:t>network_delete</a:t>
            </a:r>
            <a:r>
              <a:rPr lang="en-US" altLang="zh-CN" sz="1700" dirty="0"/>
              <a:t>()</a:t>
            </a:r>
            <a:r>
              <a:rPr lang="zh-CN" altLang="en-US" sz="1700" dirty="0"/>
              <a:t>函数。</a:t>
            </a:r>
            <a:r>
              <a:rPr lang="en-US" altLang="zh-CN" sz="1700" dirty="0" err="1"/>
              <a:t>xxxNotifyAPI</a:t>
            </a:r>
            <a:r>
              <a:rPr lang="en-US" altLang="zh-CN" sz="1700" dirty="0"/>
              <a:t>::</a:t>
            </a:r>
            <a:r>
              <a:rPr lang="en-US" altLang="zh-CN" sz="1700" dirty="0" err="1"/>
              <a:t>network_delete</a:t>
            </a:r>
            <a:r>
              <a:rPr lang="en-US" altLang="zh-CN" sz="1700" dirty="0"/>
              <a:t>()</a:t>
            </a:r>
            <a:r>
              <a:rPr lang="zh-CN" altLang="en-US" sz="1700" dirty="0"/>
              <a:t>通过</a:t>
            </a:r>
            <a:r>
              <a:rPr lang="en-US" altLang="zh-CN" sz="1700" dirty="0" err="1"/>
              <a:t>rpc</a:t>
            </a:r>
            <a:r>
              <a:rPr lang="zh-CN" altLang="en-US" sz="1700" dirty="0"/>
              <a:t>调用</a:t>
            </a:r>
            <a:r>
              <a:rPr lang="en-US" altLang="zh-CN" sz="1700" dirty="0" err="1"/>
              <a:t>xxxRpcCallback</a:t>
            </a:r>
            <a:r>
              <a:rPr lang="en-US" altLang="zh-CN" sz="1700" dirty="0"/>
              <a:t>::</a:t>
            </a:r>
            <a:r>
              <a:rPr lang="en-US" altLang="zh-CN" sz="1700" dirty="0" err="1"/>
              <a:t>network_delete</a:t>
            </a:r>
            <a:r>
              <a:rPr lang="en-US" altLang="zh-CN" sz="1700" dirty="0"/>
              <a:t>()</a:t>
            </a:r>
            <a:r>
              <a:rPr lang="zh-CN" altLang="en-US" sz="1700" dirty="0"/>
              <a:t>函数，</a:t>
            </a:r>
            <a:r>
              <a:rPr lang="en-US" altLang="zh-CN" sz="1700" dirty="0" err="1"/>
              <a:t>xxxRpcCallback</a:t>
            </a:r>
            <a:r>
              <a:rPr lang="en-US" altLang="zh-CN" sz="1700" dirty="0"/>
              <a:t>::</a:t>
            </a:r>
            <a:r>
              <a:rPr lang="en-US" altLang="zh-CN" sz="1700" dirty="0" err="1"/>
              <a:t>network_delete</a:t>
            </a:r>
            <a:r>
              <a:rPr lang="en-US" altLang="zh-CN" sz="1700" dirty="0"/>
              <a:t>()</a:t>
            </a:r>
            <a:r>
              <a:rPr lang="zh-CN" altLang="en-US" sz="1700" dirty="0"/>
              <a:t>执行实际的</a:t>
            </a:r>
            <a:r>
              <a:rPr lang="en-US" altLang="zh-CN" sz="1700" dirty="0"/>
              <a:t>network  delete</a:t>
            </a:r>
            <a:r>
              <a:rPr lang="zh-CN" altLang="en-US" sz="1700" dirty="0"/>
              <a:t>删除动作。</a:t>
            </a:r>
          </a:p>
          <a:p>
            <a:pPr indent="457200"/>
            <a:r>
              <a:rPr lang="en-US" altLang="zh-CN" sz="1700" dirty="0" err="1"/>
              <a:t>RpcCallbacks</a:t>
            </a:r>
            <a:r>
              <a:rPr lang="zh-CN" altLang="en-US" sz="1700" dirty="0"/>
              <a:t>类中的方法与</a:t>
            </a:r>
            <a:r>
              <a:rPr lang="en-US" altLang="zh-CN" sz="1700" dirty="0" err="1"/>
              <a:t>neutron.agent.rpc.PluginApi</a:t>
            </a:r>
            <a:r>
              <a:rPr lang="zh-CN" altLang="en-US" sz="1700" dirty="0"/>
              <a:t>的方法是对应的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70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 smtClean="0"/>
              <a:t>:</a:t>
            </a:r>
            <a:r>
              <a:rPr lang="en-US" altLang="zh-CN" sz="3200" dirty="0"/>
              <a:t>4.agent</a:t>
            </a:r>
            <a:r>
              <a:rPr lang="zh-CN" altLang="en-US" sz="32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/>
              <a:t>4.agent</a:t>
            </a:r>
            <a:r>
              <a:rPr lang="zh-CN" altLang="en-US" sz="2600" dirty="0" smtClean="0"/>
              <a:t>初始化</a:t>
            </a:r>
            <a:endParaRPr lang="en-US" altLang="zh-CN" sz="2600" dirty="0"/>
          </a:p>
          <a:p>
            <a:pPr indent="457200"/>
            <a:r>
              <a:rPr lang="zh-CN" altLang="en-US" sz="2200" dirty="0"/>
              <a:t>以常用的</a:t>
            </a:r>
            <a:r>
              <a:rPr lang="en-US" altLang="zh-CN" sz="2200" dirty="0" err="1"/>
              <a:t>openvswitch</a:t>
            </a:r>
            <a:r>
              <a:rPr lang="en-US" altLang="zh-CN" sz="2200" dirty="0"/>
              <a:t> agent</a:t>
            </a:r>
            <a:r>
              <a:rPr lang="zh-CN" altLang="en-US" sz="2200" dirty="0"/>
              <a:t>为例，可以执行以下命令启动</a:t>
            </a:r>
            <a:r>
              <a:rPr lang="en-US" altLang="zh-CN" sz="2200" dirty="0"/>
              <a:t>agent</a:t>
            </a:r>
            <a:r>
              <a:rPr lang="zh-CN" altLang="en-US" sz="2200" dirty="0"/>
              <a:t>服务</a:t>
            </a:r>
          </a:p>
          <a:p>
            <a:pPr indent="457200"/>
            <a:endParaRPr lang="en-US" altLang="zh-CN" sz="1700" dirty="0" smtClean="0"/>
          </a:p>
          <a:p>
            <a:pPr marL="342900" indent="457200">
              <a:buAutoNum type="arabicPeriod"/>
            </a:pPr>
            <a:r>
              <a:rPr lang="en-US" altLang="zh-CN" sz="1700" dirty="0" smtClean="0"/>
              <a:t>$</a:t>
            </a:r>
            <a:r>
              <a:rPr lang="en-US" altLang="zh-CN" sz="1700" dirty="0"/>
              <a:t>service neutron-</a:t>
            </a:r>
            <a:r>
              <a:rPr lang="en-US" altLang="zh-CN" sz="1700" dirty="0" err="1"/>
              <a:t>openvswitch</a:t>
            </a:r>
            <a:r>
              <a:rPr lang="en-US" altLang="zh-CN" sz="1700" dirty="0"/>
              <a:t>-agent start  </a:t>
            </a:r>
            <a:endParaRPr lang="en-US" altLang="zh-CN" sz="1700" dirty="0" smtClean="0"/>
          </a:p>
          <a:p>
            <a:pPr marL="342900" indent="457200">
              <a:buAutoNum type="arabicPeriod"/>
            </a:pPr>
            <a:endParaRPr lang="en-US" altLang="zh-CN" sz="1700" dirty="0"/>
          </a:p>
          <a:p>
            <a:pPr indent="457200"/>
            <a:r>
              <a:rPr lang="zh-CN" altLang="en-US" sz="1700" dirty="0"/>
              <a:t>从</a:t>
            </a:r>
            <a:r>
              <a:rPr lang="en-US" altLang="zh-CN" sz="1700" dirty="0" err="1"/>
              <a:t>setup.cfg</a:t>
            </a:r>
            <a:r>
              <a:rPr lang="zh-CN" altLang="en-US" sz="1700" dirty="0"/>
              <a:t>配置文件的以下内容可以知道，实际执行的方法是</a:t>
            </a:r>
            <a:r>
              <a:rPr lang="en-US" altLang="zh-CN" sz="1700" dirty="0" err="1"/>
              <a:t>neutron.plugins.openvswitch.agent.ovs_neutron_agent:main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pPr indent="457200"/>
            <a:endParaRPr lang="zh-CN" altLang="en-US" sz="1700" dirty="0"/>
          </a:p>
          <a:p>
            <a:pPr indent="457200"/>
            <a:r>
              <a:rPr lang="en-US" altLang="zh-CN" sz="1700" dirty="0" smtClean="0"/>
              <a:t>1</a:t>
            </a:r>
            <a:r>
              <a:rPr lang="en-US" altLang="zh-CN" sz="1700" dirty="0"/>
              <a:t>.	[</a:t>
            </a:r>
            <a:r>
              <a:rPr lang="en-US" altLang="zh-CN" sz="1700" dirty="0" err="1"/>
              <a:t>entry_points</a:t>
            </a:r>
            <a:r>
              <a:rPr lang="en-US" altLang="zh-CN" sz="1700" dirty="0"/>
              <a:t>]  </a:t>
            </a:r>
          </a:p>
          <a:p>
            <a:pPr indent="457200"/>
            <a:r>
              <a:rPr lang="en-US" altLang="zh-CN" sz="1700" dirty="0"/>
              <a:t>2.	console-scripts =   </a:t>
            </a:r>
          </a:p>
          <a:p>
            <a:pPr indent="457200"/>
            <a:r>
              <a:rPr lang="en-US" altLang="zh-CN" sz="1700" dirty="0"/>
              <a:t>3.	    ...  </a:t>
            </a:r>
          </a:p>
          <a:p>
            <a:pPr indent="457200"/>
            <a:r>
              <a:rPr lang="en-US" altLang="zh-CN" sz="1700" dirty="0"/>
              <a:t>4.	    neutron-</a:t>
            </a:r>
            <a:r>
              <a:rPr lang="en-US" altLang="zh-CN" sz="1700" dirty="0" err="1"/>
              <a:t>openvswitch</a:t>
            </a:r>
            <a:r>
              <a:rPr lang="en-US" altLang="zh-CN" sz="1700" dirty="0"/>
              <a:t>-agent = </a:t>
            </a:r>
            <a:r>
              <a:rPr lang="en-US" altLang="zh-CN" sz="1700" dirty="0" err="1"/>
              <a:t>neutron.plugins.openvswitch.agent.ovs_neutron_agent:main</a:t>
            </a:r>
            <a:r>
              <a:rPr lang="en-US" altLang="zh-CN" sz="1700" dirty="0"/>
              <a:t>  </a:t>
            </a:r>
          </a:p>
          <a:p>
            <a:pPr indent="457200"/>
            <a:r>
              <a:rPr lang="en-US" altLang="zh-CN" sz="1700" dirty="0"/>
              <a:t>5.	    ...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07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 smtClean="0"/>
              <a:t>:</a:t>
            </a:r>
            <a:r>
              <a:rPr lang="en-US" altLang="zh-CN" sz="3200" dirty="0"/>
              <a:t>4.agent</a:t>
            </a:r>
            <a:r>
              <a:rPr lang="zh-CN" altLang="en-US" sz="32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4200" dirty="0"/>
              <a:t>4.agent</a:t>
            </a:r>
            <a:r>
              <a:rPr lang="zh-CN" altLang="en-US" sz="4200" dirty="0" smtClean="0"/>
              <a:t>初始化</a:t>
            </a:r>
            <a:endParaRPr lang="en-US" altLang="zh-CN" sz="4200" dirty="0"/>
          </a:p>
          <a:p>
            <a:pPr indent="457200"/>
            <a:r>
              <a:rPr lang="en-US" altLang="zh-CN" sz="5000" dirty="0"/>
              <a:t>1.neutron/plugins/</a:t>
            </a:r>
            <a:r>
              <a:rPr lang="en-US" altLang="zh-CN" sz="5000" dirty="0" err="1"/>
              <a:t>openvswitch</a:t>
            </a:r>
            <a:r>
              <a:rPr lang="en-US" altLang="zh-CN" sz="5000" dirty="0"/>
              <a:t>/agent/</a:t>
            </a:r>
            <a:r>
              <a:rPr lang="en-US" altLang="zh-CN" sz="5000" dirty="0" err="1"/>
              <a:t>ovs_neutron_agent.py:main</a:t>
            </a:r>
            <a:endParaRPr lang="en-US" altLang="zh-CN" sz="5000" dirty="0"/>
          </a:p>
          <a:p>
            <a:pPr indent="457200"/>
            <a:endParaRPr lang="en-US" altLang="zh-CN" sz="2200" dirty="0" smtClean="0"/>
          </a:p>
          <a:p>
            <a:pPr indent="457200"/>
            <a:r>
              <a:rPr lang="en-US" altLang="zh-CN" sz="2200" dirty="0" smtClean="0"/>
              <a:t>1</a:t>
            </a:r>
            <a:r>
              <a:rPr lang="en-US" altLang="zh-CN" sz="2200" dirty="0"/>
              <a:t>.	</a:t>
            </a:r>
            <a:r>
              <a:rPr lang="en-US" altLang="zh-CN" sz="2200" dirty="0" err="1"/>
              <a:t>def</a:t>
            </a:r>
            <a:r>
              <a:rPr lang="en-US" altLang="zh-CN" sz="2200" dirty="0"/>
              <a:t> main():  </a:t>
            </a:r>
          </a:p>
          <a:p>
            <a:pPr indent="457200"/>
            <a:r>
              <a:rPr lang="en-US" altLang="zh-CN" sz="2200" dirty="0"/>
              <a:t>2.	    ...  </a:t>
            </a:r>
          </a:p>
          <a:p>
            <a:pPr indent="457200"/>
            <a:r>
              <a:rPr lang="en-US" altLang="zh-CN" sz="2200" dirty="0"/>
              <a:t>3.	    try:  </a:t>
            </a:r>
          </a:p>
          <a:p>
            <a:pPr indent="457200"/>
            <a:r>
              <a:rPr lang="en-US" altLang="zh-CN" sz="2200" dirty="0"/>
              <a:t>4.	        # </a:t>
            </a:r>
            <a:r>
              <a:rPr lang="zh-CN" altLang="en-US" sz="2200" dirty="0"/>
              <a:t>从配置文件中读取</a:t>
            </a:r>
            <a:r>
              <a:rPr lang="en-US" altLang="zh-CN" sz="2200" dirty="0"/>
              <a:t>agent</a:t>
            </a:r>
            <a:r>
              <a:rPr lang="zh-CN" altLang="en-US" sz="2200" dirty="0"/>
              <a:t>的配置，主要是</a:t>
            </a:r>
            <a:r>
              <a:rPr lang="en-US" altLang="zh-CN" sz="2200" dirty="0" err="1"/>
              <a:t>network_mappings</a:t>
            </a:r>
            <a:r>
              <a:rPr lang="zh-CN" altLang="en-US" sz="2200" dirty="0"/>
              <a:t>，各个</a:t>
            </a:r>
            <a:r>
              <a:rPr lang="en-US" altLang="zh-CN" sz="2200" dirty="0"/>
              <a:t>bridges</a:t>
            </a:r>
            <a:r>
              <a:rPr lang="zh-CN" altLang="en-US" sz="2200" dirty="0"/>
              <a:t>名称  </a:t>
            </a:r>
          </a:p>
          <a:p>
            <a:pPr indent="457200"/>
            <a:r>
              <a:rPr lang="en-US" altLang="zh-CN" sz="2200" dirty="0"/>
              <a:t>5.	        </a:t>
            </a:r>
            <a:r>
              <a:rPr lang="en-US" altLang="zh-CN" sz="2200" dirty="0" err="1"/>
              <a:t>agent_config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create_agent_config_map</a:t>
            </a:r>
            <a:r>
              <a:rPr lang="en-US" altLang="zh-CN" sz="2200" dirty="0"/>
              <a:t>(</a:t>
            </a:r>
            <a:r>
              <a:rPr lang="en-US" altLang="zh-CN" sz="2200" dirty="0" err="1"/>
              <a:t>cfg.CONF</a:t>
            </a:r>
            <a:r>
              <a:rPr lang="en-US" altLang="zh-CN" sz="2200" dirty="0"/>
              <a:t>)  </a:t>
            </a:r>
          </a:p>
          <a:p>
            <a:pPr indent="457200"/>
            <a:r>
              <a:rPr lang="en-US" altLang="zh-CN" sz="2200" dirty="0"/>
              <a:t>6.	    except </a:t>
            </a:r>
            <a:r>
              <a:rPr lang="en-US" altLang="zh-CN" sz="2200" dirty="0" err="1"/>
              <a:t>ValueError</a:t>
            </a:r>
            <a:r>
              <a:rPr lang="en-US" altLang="zh-CN" sz="2200" dirty="0"/>
              <a:t> as e:  </a:t>
            </a:r>
          </a:p>
          <a:p>
            <a:pPr indent="457200"/>
            <a:r>
              <a:rPr lang="en-US" altLang="zh-CN" sz="2200" dirty="0"/>
              <a:t>7.	        </a:t>
            </a:r>
            <a:r>
              <a:rPr lang="en-US" altLang="zh-CN" sz="2200" dirty="0" err="1"/>
              <a:t>LOG.error</a:t>
            </a:r>
            <a:r>
              <a:rPr lang="en-US" altLang="zh-CN" sz="2200" dirty="0"/>
              <a:t>(_('%s Agent terminated!'), e)  </a:t>
            </a:r>
          </a:p>
          <a:p>
            <a:pPr indent="457200"/>
            <a:r>
              <a:rPr lang="en-US" altLang="zh-CN" sz="2200" dirty="0"/>
              <a:t>8.	        </a:t>
            </a:r>
            <a:r>
              <a:rPr lang="en-US" altLang="zh-CN" sz="2200" dirty="0" err="1"/>
              <a:t>sys.exit</a:t>
            </a:r>
            <a:r>
              <a:rPr lang="en-US" altLang="zh-CN" sz="2200" dirty="0"/>
              <a:t>(1)  </a:t>
            </a:r>
          </a:p>
          <a:p>
            <a:pPr indent="457200"/>
            <a:r>
              <a:rPr lang="en-US" altLang="zh-CN" sz="2200" dirty="0"/>
              <a:t>9.	    ...  </a:t>
            </a:r>
          </a:p>
          <a:p>
            <a:pPr indent="457200"/>
            <a:r>
              <a:rPr lang="en-US" altLang="zh-CN" sz="2200" dirty="0"/>
              <a:t>10.	    # </a:t>
            </a:r>
            <a:r>
              <a:rPr lang="zh-CN" altLang="en-US" sz="2200" dirty="0"/>
              <a:t>创建</a:t>
            </a:r>
            <a:r>
              <a:rPr lang="en-US" altLang="zh-CN" sz="2200" dirty="0"/>
              <a:t>agent</a:t>
            </a:r>
            <a:r>
              <a:rPr lang="zh-CN" altLang="en-US" sz="2200" dirty="0"/>
              <a:t>实例  </a:t>
            </a:r>
          </a:p>
          <a:p>
            <a:pPr indent="457200"/>
            <a:r>
              <a:rPr lang="en-US" altLang="zh-CN" sz="2200" dirty="0"/>
              <a:t>11.	    agent = </a:t>
            </a:r>
            <a:r>
              <a:rPr lang="en-US" altLang="zh-CN" sz="2200" dirty="0" err="1"/>
              <a:t>OVSNeutronAgent</a:t>
            </a:r>
            <a:r>
              <a:rPr lang="en-US" altLang="zh-CN" sz="2200" dirty="0"/>
              <a:t>(**</a:t>
            </a:r>
            <a:r>
              <a:rPr lang="en-US" altLang="zh-CN" sz="2200" dirty="0" err="1"/>
              <a:t>agent_config</a:t>
            </a:r>
            <a:r>
              <a:rPr lang="en-US" altLang="zh-CN" sz="2200" dirty="0"/>
              <a:t>)  </a:t>
            </a:r>
          </a:p>
          <a:p>
            <a:pPr indent="457200"/>
            <a:r>
              <a:rPr lang="en-US" altLang="zh-CN" sz="2200" dirty="0"/>
              <a:t>12.	    </a:t>
            </a:r>
            <a:r>
              <a:rPr lang="en-US" altLang="zh-CN" sz="2200" dirty="0" err="1"/>
              <a:t>signal.signal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signal.SIGTERM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handle_sigterm</a:t>
            </a:r>
            <a:r>
              <a:rPr lang="en-US" altLang="zh-CN" sz="2200" dirty="0"/>
              <a:t>)  </a:t>
            </a:r>
          </a:p>
          <a:p>
            <a:pPr indent="457200"/>
            <a:r>
              <a:rPr lang="en-US" altLang="zh-CN" sz="2200" dirty="0"/>
              <a:t>13.	    # Start everything.  </a:t>
            </a:r>
          </a:p>
          <a:p>
            <a:pPr indent="457200"/>
            <a:r>
              <a:rPr lang="en-US" altLang="zh-CN" sz="2200" dirty="0"/>
              <a:t>14.	    LOG.info(_("Agent initialized successfully, now running... "))  </a:t>
            </a:r>
          </a:p>
          <a:p>
            <a:pPr indent="457200"/>
            <a:r>
              <a:rPr lang="en-US" altLang="zh-CN" sz="2200" dirty="0"/>
              <a:t>15.	    </a:t>
            </a:r>
            <a:r>
              <a:rPr lang="en-US" altLang="zh-CN" sz="2200" dirty="0" err="1"/>
              <a:t>agent.daemon_loop</a:t>
            </a:r>
            <a:r>
              <a:rPr lang="en-US" altLang="zh-CN" sz="2200" dirty="0"/>
              <a:t>()  </a:t>
            </a:r>
          </a:p>
          <a:p>
            <a:pPr indent="457200"/>
            <a:r>
              <a:rPr lang="en-US" altLang="zh-CN" sz="2200" dirty="0"/>
              <a:t>16.	    </a:t>
            </a:r>
            <a:r>
              <a:rPr lang="en-US" altLang="zh-CN" sz="2200" dirty="0" err="1"/>
              <a:t>sys.exit</a:t>
            </a:r>
            <a:r>
              <a:rPr lang="en-US" altLang="zh-CN" sz="2200" dirty="0"/>
              <a:t>(0)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20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 smtClean="0"/>
              <a:t>:</a:t>
            </a:r>
            <a:r>
              <a:rPr lang="en-US" altLang="zh-CN" sz="3200" dirty="0"/>
              <a:t>4.agent</a:t>
            </a:r>
            <a:r>
              <a:rPr lang="zh-CN" altLang="en-US" sz="32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dirty="0"/>
              <a:t>4.agent</a:t>
            </a:r>
            <a:r>
              <a:rPr lang="zh-CN" altLang="en-US" sz="8000" dirty="0" smtClean="0"/>
              <a:t>初始化</a:t>
            </a:r>
            <a:endParaRPr lang="en-US" altLang="zh-CN" sz="8000" dirty="0"/>
          </a:p>
          <a:p>
            <a:pPr indent="457200"/>
            <a:r>
              <a:rPr lang="en-US" altLang="zh-CN" sz="4800" dirty="0"/>
              <a:t>1.	class </a:t>
            </a:r>
            <a:r>
              <a:rPr lang="en-US" altLang="zh-CN" sz="4800" dirty="0" err="1"/>
              <a:t>OVSNeutronAgent</a:t>
            </a:r>
            <a:r>
              <a:rPr lang="en-US" altLang="zh-CN" sz="4800" dirty="0"/>
              <a:t>(</a:t>
            </a:r>
            <a:r>
              <a:rPr lang="en-US" altLang="zh-CN" sz="4800" dirty="0" err="1"/>
              <a:t>sg_rpc.SecurityGroupAgentRpcCallbackMixin</a:t>
            </a:r>
            <a:r>
              <a:rPr lang="en-US" altLang="zh-CN" sz="4800" dirty="0"/>
              <a:t>,  </a:t>
            </a:r>
          </a:p>
          <a:p>
            <a:pPr indent="457200"/>
            <a:r>
              <a:rPr lang="en-US" altLang="zh-CN" sz="4800" dirty="0"/>
              <a:t>2.	                      l2population_rpc.L2populationRpcCallBackMixin):  </a:t>
            </a:r>
          </a:p>
          <a:p>
            <a:pPr indent="457200"/>
            <a:r>
              <a:rPr lang="en-US" altLang="zh-CN" sz="4800" dirty="0"/>
              <a:t>3.	   </a:t>
            </a:r>
          </a:p>
          <a:p>
            <a:pPr indent="457200"/>
            <a:r>
              <a:rPr lang="en-US" altLang="zh-CN" sz="4800" dirty="0"/>
              <a:t>4.	    </a:t>
            </a:r>
            <a:r>
              <a:rPr lang="en-US" altLang="zh-CN" sz="4800" dirty="0" err="1"/>
              <a:t>def</a:t>
            </a:r>
            <a:r>
              <a:rPr lang="en-US" altLang="zh-CN" sz="4800" dirty="0"/>
              <a:t> __</a:t>
            </a:r>
            <a:r>
              <a:rPr lang="en-US" altLang="zh-CN" sz="4800" dirty="0" err="1"/>
              <a:t>init</a:t>
            </a:r>
            <a:r>
              <a:rPr lang="en-US" altLang="zh-CN" sz="4800" dirty="0"/>
              <a:t>__(self, </a:t>
            </a:r>
            <a:r>
              <a:rPr lang="en-US" altLang="zh-CN" sz="4800" dirty="0" err="1"/>
              <a:t>integ_br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tun_br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local_ip</a:t>
            </a:r>
            <a:r>
              <a:rPr lang="en-US" altLang="zh-CN" sz="4800" dirty="0"/>
              <a:t>,  </a:t>
            </a:r>
          </a:p>
          <a:p>
            <a:pPr indent="457200"/>
            <a:r>
              <a:rPr lang="en-US" altLang="zh-CN" sz="4800" dirty="0"/>
              <a:t>5.	                 </a:t>
            </a:r>
            <a:r>
              <a:rPr lang="en-US" altLang="zh-CN" sz="4800" dirty="0" err="1"/>
              <a:t>bridge_mappings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root_helper</a:t>
            </a:r>
            <a:r>
              <a:rPr lang="en-US" altLang="zh-CN" sz="4800" dirty="0"/>
              <a:t>,  </a:t>
            </a:r>
          </a:p>
          <a:p>
            <a:pPr indent="457200"/>
            <a:r>
              <a:rPr lang="en-US" altLang="zh-CN" sz="4800" dirty="0"/>
              <a:t>6.	                 </a:t>
            </a:r>
            <a:r>
              <a:rPr lang="en-US" altLang="zh-CN" sz="4800" dirty="0" err="1"/>
              <a:t>polling_interval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tunnel_types</a:t>
            </a:r>
            <a:r>
              <a:rPr lang="en-US" altLang="zh-CN" sz="4800" dirty="0"/>
              <a:t>=None,  </a:t>
            </a:r>
          </a:p>
          <a:p>
            <a:pPr indent="457200"/>
            <a:r>
              <a:rPr lang="en-US" altLang="zh-CN" sz="4800" dirty="0"/>
              <a:t>7.	                 </a:t>
            </a:r>
            <a:r>
              <a:rPr lang="en-US" altLang="zh-CN" sz="4800" dirty="0" err="1"/>
              <a:t>veth_mtu</a:t>
            </a:r>
            <a:r>
              <a:rPr lang="en-US" altLang="zh-CN" sz="4800" dirty="0"/>
              <a:t>=None, l2_population=False,  </a:t>
            </a:r>
          </a:p>
          <a:p>
            <a:pPr indent="457200"/>
            <a:r>
              <a:rPr lang="en-US" altLang="zh-CN" sz="4800" dirty="0"/>
              <a:t>8.	                 </a:t>
            </a:r>
            <a:r>
              <a:rPr lang="en-US" altLang="zh-CN" sz="4800" dirty="0" err="1"/>
              <a:t>minimize_polling</a:t>
            </a:r>
            <a:r>
              <a:rPr lang="en-US" altLang="zh-CN" sz="4800" dirty="0"/>
              <a:t>=False,  </a:t>
            </a:r>
          </a:p>
          <a:p>
            <a:pPr indent="457200"/>
            <a:r>
              <a:rPr lang="en-US" altLang="zh-CN" sz="4800" dirty="0"/>
              <a:t>9.	                 </a:t>
            </a:r>
            <a:r>
              <a:rPr lang="en-US" altLang="zh-CN" sz="4800" dirty="0" err="1"/>
              <a:t>ovsdb_monitor_respawn_interval</a:t>
            </a:r>
            <a:r>
              <a:rPr lang="en-US" altLang="zh-CN" sz="4800" dirty="0"/>
              <a:t>=(  </a:t>
            </a:r>
          </a:p>
          <a:p>
            <a:pPr indent="457200"/>
            <a:r>
              <a:rPr lang="en-US" altLang="zh-CN" sz="4800" dirty="0"/>
              <a:t>10.	                     </a:t>
            </a:r>
            <a:r>
              <a:rPr lang="en-US" altLang="zh-CN" sz="4800" dirty="0" err="1"/>
              <a:t>constants.DEFAULT_OVSDBMON_RESPAWN</a:t>
            </a:r>
            <a:r>
              <a:rPr lang="en-US" altLang="zh-CN" sz="4800" dirty="0"/>
              <a:t>)):  </a:t>
            </a:r>
          </a:p>
          <a:p>
            <a:pPr indent="457200"/>
            <a:r>
              <a:rPr lang="en-US" altLang="zh-CN" sz="4800" dirty="0"/>
              <a:t>11.	        ...  </a:t>
            </a:r>
          </a:p>
          <a:p>
            <a:pPr indent="457200"/>
            <a:r>
              <a:rPr lang="en-US" altLang="zh-CN" sz="4800" dirty="0"/>
              <a:t>12.	        # local VLAN id</a:t>
            </a:r>
            <a:r>
              <a:rPr lang="zh-CN" altLang="en-US" sz="4800" dirty="0"/>
              <a:t>范围是</a:t>
            </a:r>
            <a:r>
              <a:rPr lang="en-US" altLang="zh-CN" sz="4800" dirty="0"/>
              <a:t>[1, 2094]  </a:t>
            </a:r>
          </a:p>
          <a:p>
            <a:pPr indent="457200"/>
            <a:r>
              <a:rPr lang="en-US" altLang="zh-CN" sz="4800" dirty="0"/>
              <a:t>13.	        </a:t>
            </a:r>
            <a:r>
              <a:rPr lang="en-US" altLang="zh-CN" sz="4800" dirty="0" err="1"/>
              <a:t>self.available_local_vlans</a:t>
            </a:r>
            <a:r>
              <a:rPr lang="en-US" altLang="zh-CN" sz="4800" dirty="0"/>
              <a:t> = set(</a:t>
            </a:r>
            <a:r>
              <a:rPr lang="en-US" altLang="zh-CN" sz="4800" dirty="0" err="1"/>
              <a:t>xrange</a:t>
            </a:r>
            <a:r>
              <a:rPr lang="en-US" altLang="zh-CN" sz="4800" dirty="0"/>
              <a:t>(</a:t>
            </a:r>
            <a:r>
              <a:rPr lang="en-US" altLang="zh-CN" sz="4800" dirty="0" err="1"/>
              <a:t>q_const.MIN_VLAN_TAG</a:t>
            </a:r>
            <a:r>
              <a:rPr lang="en-US" altLang="zh-CN" sz="4800" dirty="0"/>
              <a:t>,  </a:t>
            </a:r>
          </a:p>
          <a:p>
            <a:pPr indent="457200"/>
            <a:r>
              <a:rPr lang="en-US" altLang="zh-CN" sz="4800" dirty="0"/>
              <a:t>14.	                                                </a:t>
            </a:r>
            <a:r>
              <a:rPr lang="en-US" altLang="zh-CN" sz="4800" dirty="0" err="1"/>
              <a:t>q_const.MAX_VLAN_TAG</a:t>
            </a:r>
            <a:r>
              <a:rPr lang="en-US" altLang="zh-CN" sz="4800" dirty="0"/>
              <a:t>))  </a:t>
            </a:r>
          </a:p>
          <a:p>
            <a:pPr indent="457200"/>
            <a:r>
              <a:rPr lang="en-US" altLang="zh-CN" sz="4800" dirty="0"/>
              <a:t>15.	        ...  </a:t>
            </a:r>
          </a:p>
          <a:p>
            <a:pPr indent="457200"/>
            <a:r>
              <a:rPr lang="en-US" altLang="zh-CN" sz="4800" dirty="0"/>
              <a:t>16.	        # </a:t>
            </a:r>
            <a:r>
              <a:rPr lang="zh-CN" altLang="en-US" sz="4800" dirty="0"/>
              <a:t>创建</a:t>
            </a:r>
            <a:r>
              <a:rPr lang="en-US" altLang="zh-CN" sz="4800" dirty="0" err="1"/>
              <a:t>br-int</a:t>
            </a:r>
            <a:r>
              <a:rPr lang="zh-CN" altLang="en-US" sz="4800" dirty="0"/>
              <a:t>，重置流表规则等，通过调用</a:t>
            </a:r>
            <a:r>
              <a:rPr lang="en-US" altLang="zh-CN" sz="4800" dirty="0" err="1"/>
              <a:t>brctl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ovs-vsctl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ip</a:t>
            </a:r>
            <a:r>
              <a:rPr lang="zh-CN" altLang="en-US" sz="4800" dirty="0"/>
              <a:t>等命令实现  </a:t>
            </a:r>
          </a:p>
          <a:p>
            <a:pPr indent="457200"/>
            <a:r>
              <a:rPr lang="en-US" altLang="zh-CN" sz="4800" dirty="0"/>
              <a:t>17.	        </a:t>
            </a:r>
            <a:r>
              <a:rPr lang="en-US" altLang="zh-CN" sz="4800" dirty="0" err="1"/>
              <a:t>self.int_br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ovs_lib.OVSBridge</a:t>
            </a:r>
            <a:r>
              <a:rPr lang="en-US" altLang="zh-CN" sz="4800" dirty="0"/>
              <a:t>(</a:t>
            </a:r>
            <a:r>
              <a:rPr lang="en-US" altLang="zh-CN" sz="4800" dirty="0" err="1"/>
              <a:t>integ_br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self.root_helper</a:t>
            </a:r>
            <a:r>
              <a:rPr lang="en-US" altLang="zh-CN" sz="4800" dirty="0"/>
              <a:t>)  </a:t>
            </a:r>
          </a:p>
          <a:p>
            <a:pPr indent="457200"/>
            <a:r>
              <a:rPr lang="en-US" altLang="zh-CN" sz="4800" dirty="0"/>
              <a:t>	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0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 smtClean="0"/>
              <a:t>:</a:t>
            </a:r>
            <a:r>
              <a:rPr lang="en-US" altLang="zh-CN" sz="3200" dirty="0"/>
              <a:t>4.agent</a:t>
            </a:r>
            <a:r>
              <a:rPr lang="zh-CN" altLang="en-US" sz="32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dirty="0"/>
              <a:t>4.agent</a:t>
            </a:r>
            <a:r>
              <a:rPr lang="zh-CN" altLang="en-US" sz="8000" dirty="0" smtClean="0"/>
              <a:t>初始化</a:t>
            </a:r>
            <a:endParaRPr lang="en-US" altLang="zh-CN" sz="8000" dirty="0"/>
          </a:p>
          <a:p>
            <a:pPr indent="457200"/>
            <a:r>
              <a:rPr lang="en-US" altLang="zh-CN" sz="4800" dirty="0"/>
              <a:t>18.	        </a:t>
            </a:r>
            <a:r>
              <a:rPr lang="en-US" altLang="zh-CN" sz="4800" dirty="0" err="1"/>
              <a:t>self.setup_integration_br</a:t>
            </a:r>
            <a:r>
              <a:rPr lang="en-US" altLang="zh-CN" sz="4800" dirty="0"/>
              <a:t>()  </a:t>
            </a:r>
          </a:p>
          <a:p>
            <a:pPr indent="457200"/>
            <a:r>
              <a:rPr lang="en-US" altLang="zh-CN" sz="4800" dirty="0"/>
              <a:t>19.	        </a:t>
            </a:r>
            <a:r>
              <a:rPr lang="en-US" altLang="zh-CN" sz="4800" dirty="0" err="1"/>
              <a:t>self.int_br.set_secure_mode</a:t>
            </a:r>
            <a:r>
              <a:rPr lang="en-US" altLang="zh-CN" sz="4800" dirty="0"/>
              <a:t>()  </a:t>
            </a:r>
          </a:p>
          <a:p>
            <a:pPr indent="457200"/>
            <a:r>
              <a:rPr lang="en-US" altLang="zh-CN" sz="4800" dirty="0"/>
              <a:t>20.	        # Stores port update notifications for processing in main </a:t>
            </a:r>
            <a:r>
              <a:rPr lang="en-US" altLang="zh-CN" sz="4800" dirty="0" err="1"/>
              <a:t>rpc</a:t>
            </a:r>
            <a:r>
              <a:rPr lang="en-US" altLang="zh-CN" sz="4800" dirty="0"/>
              <a:t> loop  </a:t>
            </a:r>
          </a:p>
          <a:p>
            <a:pPr indent="457200"/>
            <a:r>
              <a:rPr lang="en-US" altLang="zh-CN" sz="4800" dirty="0"/>
              <a:t>21.	        </a:t>
            </a:r>
            <a:r>
              <a:rPr lang="en-US" altLang="zh-CN" sz="4800" dirty="0" err="1"/>
              <a:t>self.updated_ports</a:t>
            </a:r>
            <a:r>
              <a:rPr lang="en-US" altLang="zh-CN" sz="4800" dirty="0"/>
              <a:t> = set()  </a:t>
            </a:r>
          </a:p>
          <a:p>
            <a:pPr indent="457200"/>
            <a:r>
              <a:rPr lang="en-US" altLang="zh-CN" sz="4800" dirty="0"/>
              <a:t>22.	        # </a:t>
            </a:r>
            <a:r>
              <a:rPr lang="zh-CN" altLang="en-US" sz="4800" dirty="0"/>
              <a:t>配置</a:t>
            </a:r>
            <a:r>
              <a:rPr lang="en-US" altLang="zh-CN" sz="4800" dirty="0"/>
              <a:t>plugin</a:t>
            </a:r>
            <a:r>
              <a:rPr lang="zh-CN" altLang="en-US" sz="4800" dirty="0"/>
              <a:t>的</a:t>
            </a:r>
            <a:r>
              <a:rPr lang="en-US" altLang="zh-CN" sz="4800" dirty="0" err="1"/>
              <a:t>rpcapi</a:t>
            </a:r>
            <a:r>
              <a:rPr lang="zh-CN" altLang="en-US" sz="4800" dirty="0"/>
              <a:t>连接（</a:t>
            </a:r>
            <a:r>
              <a:rPr lang="en-US" altLang="zh-CN" sz="4800" dirty="0"/>
              <a:t>topic='q-plugin'</a:t>
            </a:r>
            <a:r>
              <a:rPr lang="zh-CN" altLang="en-US" sz="4800" dirty="0"/>
              <a:t>，接口</a:t>
            </a:r>
            <a:r>
              <a:rPr lang="en-US" altLang="zh-CN" sz="4800" dirty="0" err="1"/>
              <a:t>neutron.agent.rpc.py:PluginApi</a:t>
            </a:r>
            <a:r>
              <a:rPr lang="zh-CN" altLang="en-US" sz="4800" dirty="0"/>
              <a:t>）并监听其它服务</a:t>
            </a:r>
            <a:r>
              <a:rPr lang="zh-CN" altLang="en-US" sz="4800" dirty="0" smtClean="0"/>
              <a:t>对</a:t>
            </a:r>
            <a:r>
              <a:rPr lang="en-US" altLang="zh-CN" sz="4800" dirty="0" smtClean="0"/>
              <a:t>				agent</a:t>
            </a:r>
            <a:r>
              <a:rPr lang="zh-CN" altLang="en-US" sz="4800" dirty="0"/>
              <a:t>的</a:t>
            </a:r>
            <a:r>
              <a:rPr lang="en-US" altLang="zh-CN" sz="4800" dirty="0" err="1"/>
              <a:t>rpc</a:t>
            </a:r>
            <a:r>
              <a:rPr lang="zh-CN" altLang="en-US" sz="4800" dirty="0"/>
              <a:t>的调用（</a:t>
            </a:r>
            <a:r>
              <a:rPr lang="en-US" altLang="zh-CN" sz="4800" dirty="0"/>
              <a:t>topic='q-agent-</a:t>
            </a:r>
            <a:r>
              <a:rPr lang="en-US" altLang="zh-CN" sz="4800" dirty="0" err="1"/>
              <a:t>notifier</a:t>
            </a:r>
            <a:r>
              <a:rPr lang="en-US" altLang="zh-CN" sz="4800" dirty="0"/>
              <a:t>'</a:t>
            </a:r>
            <a:r>
              <a:rPr lang="zh-CN" altLang="en-US" sz="4800" dirty="0"/>
              <a:t>）  </a:t>
            </a:r>
          </a:p>
          <a:p>
            <a:pPr indent="457200"/>
            <a:r>
              <a:rPr lang="en-US" altLang="zh-CN" sz="4800" dirty="0"/>
              <a:t>23.	        </a:t>
            </a:r>
            <a:r>
              <a:rPr lang="en-US" altLang="zh-CN" sz="4800" dirty="0" err="1"/>
              <a:t>self.setup_rpc</a:t>
            </a:r>
            <a:r>
              <a:rPr lang="en-US" altLang="zh-CN" sz="4800" dirty="0"/>
              <a:t>()  </a:t>
            </a:r>
          </a:p>
          <a:p>
            <a:pPr indent="457200"/>
            <a:r>
              <a:rPr lang="en-US" altLang="zh-CN" sz="4800" dirty="0"/>
              <a:t>24.	        # </a:t>
            </a:r>
            <a:r>
              <a:rPr lang="zh-CN" altLang="en-US" sz="4800" dirty="0"/>
              <a:t>配置文件中传入的参数  </a:t>
            </a:r>
          </a:p>
          <a:p>
            <a:pPr indent="457200"/>
            <a:r>
              <a:rPr lang="en-US" altLang="zh-CN" sz="4800" dirty="0"/>
              <a:t>25.	        </a:t>
            </a:r>
            <a:r>
              <a:rPr lang="en-US" altLang="zh-CN" sz="4800" dirty="0" err="1"/>
              <a:t>self.bridge_mappings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bridge_mappings</a:t>
            </a:r>
            <a:r>
              <a:rPr lang="en-US" altLang="zh-CN" sz="4800" dirty="0"/>
              <a:t>  </a:t>
            </a:r>
          </a:p>
          <a:p>
            <a:pPr indent="457200"/>
            <a:r>
              <a:rPr lang="en-US" altLang="zh-CN" sz="4800" dirty="0"/>
              <a:t>26.	        # </a:t>
            </a:r>
            <a:r>
              <a:rPr lang="zh-CN" altLang="en-US" sz="4800" dirty="0"/>
              <a:t>给每个</a:t>
            </a:r>
            <a:r>
              <a:rPr lang="en-US" altLang="zh-CN" sz="4800" dirty="0"/>
              <a:t>mapping</a:t>
            </a:r>
            <a:r>
              <a:rPr lang="zh-CN" altLang="en-US" sz="4800" dirty="0"/>
              <a:t>创建一个</a:t>
            </a:r>
            <a:r>
              <a:rPr lang="en-US" altLang="zh-CN" sz="4800" dirty="0"/>
              <a:t>bridge</a:t>
            </a:r>
            <a:r>
              <a:rPr lang="zh-CN" altLang="en-US" sz="4800" dirty="0"/>
              <a:t>，并连接到</a:t>
            </a:r>
            <a:r>
              <a:rPr lang="en-US" altLang="zh-CN" sz="4800" dirty="0" err="1"/>
              <a:t>br-int</a:t>
            </a:r>
            <a:r>
              <a:rPr lang="en-US" altLang="zh-CN" sz="4800" dirty="0"/>
              <a:t>  </a:t>
            </a:r>
          </a:p>
          <a:p>
            <a:pPr indent="457200"/>
            <a:r>
              <a:rPr lang="en-US" altLang="zh-CN" sz="4800" dirty="0"/>
              <a:t>27.	        </a:t>
            </a:r>
            <a:r>
              <a:rPr lang="en-US" altLang="zh-CN" sz="4800" dirty="0" err="1"/>
              <a:t>self.setup_physical_bridges</a:t>
            </a:r>
            <a:r>
              <a:rPr lang="en-US" altLang="zh-CN" sz="4800" dirty="0"/>
              <a:t>(</a:t>
            </a:r>
            <a:r>
              <a:rPr lang="en-US" altLang="zh-CN" sz="4800" dirty="0" err="1"/>
              <a:t>self.bridge_mappings</a:t>
            </a:r>
            <a:r>
              <a:rPr lang="en-US" altLang="zh-CN" sz="4800" dirty="0"/>
              <a:t>)  </a:t>
            </a:r>
          </a:p>
          <a:p>
            <a:pPr indent="457200"/>
            <a:r>
              <a:rPr lang="en-US" altLang="zh-CN" sz="4800" dirty="0"/>
              <a:t>28.	        </a:t>
            </a:r>
            <a:r>
              <a:rPr lang="en-US" altLang="zh-CN" sz="4800" dirty="0" err="1"/>
              <a:t>self.local_vlan_map</a:t>
            </a:r>
            <a:r>
              <a:rPr lang="en-US" altLang="zh-CN" sz="4800" dirty="0"/>
              <a:t> = {}  </a:t>
            </a:r>
          </a:p>
          <a:p>
            <a:pPr indent="457200"/>
            <a:r>
              <a:rPr lang="en-US" altLang="zh-CN" sz="4800" dirty="0"/>
              <a:t>29.	        # </a:t>
            </a:r>
            <a:r>
              <a:rPr lang="zh-CN" altLang="en-US" sz="4800" dirty="0"/>
              <a:t>创建</a:t>
            </a:r>
            <a:r>
              <a:rPr lang="en-US" altLang="zh-CN" sz="4800" dirty="0"/>
              <a:t>tunnel</a:t>
            </a:r>
            <a:r>
              <a:rPr lang="zh-CN" altLang="en-US" sz="4800" dirty="0"/>
              <a:t>的代码省略  </a:t>
            </a:r>
          </a:p>
          <a:p>
            <a:pPr indent="457200"/>
            <a:r>
              <a:rPr lang="en-US" altLang="zh-CN" sz="4800" dirty="0"/>
              <a:t>30.	        # Security group agent </a:t>
            </a:r>
            <a:r>
              <a:rPr lang="en-US" altLang="zh-CN" sz="4800" dirty="0" err="1"/>
              <a:t>supprot</a:t>
            </a:r>
            <a:r>
              <a:rPr lang="en-US" altLang="zh-CN" sz="4800" dirty="0"/>
              <a:t>  </a:t>
            </a:r>
          </a:p>
          <a:p>
            <a:pPr indent="457200"/>
            <a:r>
              <a:rPr lang="en-US" altLang="zh-CN" sz="4800" dirty="0"/>
              <a:t>31.	        </a:t>
            </a:r>
            <a:r>
              <a:rPr lang="en-US" altLang="zh-CN" sz="4800" dirty="0" err="1"/>
              <a:t>self.sg_agent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OVSSecurityGroupAgent</a:t>
            </a:r>
            <a:r>
              <a:rPr lang="en-US" altLang="zh-CN" sz="4800" dirty="0"/>
              <a:t>(</a:t>
            </a:r>
            <a:r>
              <a:rPr lang="en-US" altLang="zh-CN" sz="4800" dirty="0" err="1"/>
              <a:t>self.context</a:t>
            </a:r>
            <a:r>
              <a:rPr lang="en-US" altLang="zh-CN" sz="4800" dirty="0"/>
              <a:t>,  </a:t>
            </a:r>
          </a:p>
          <a:p>
            <a:pPr indent="457200"/>
            <a:r>
              <a:rPr lang="en-US" altLang="zh-CN" sz="4800" dirty="0"/>
              <a:t>32.	                                              </a:t>
            </a:r>
            <a:r>
              <a:rPr lang="en-US" altLang="zh-CN" sz="4800" dirty="0" err="1"/>
              <a:t>self.plugin_rpc</a:t>
            </a:r>
            <a:r>
              <a:rPr lang="en-US" altLang="zh-CN" sz="4800" dirty="0"/>
              <a:t>,                      </a:t>
            </a:r>
          </a:p>
          <a:p>
            <a:pPr indent="457200"/>
            <a:r>
              <a:rPr lang="en-US" altLang="zh-CN" sz="4800" dirty="0"/>
              <a:t>33.	                                              </a:t>
            </a:r>
            <a:r>
              <a:rPr lang="en-US" altLang="zh-CN" sz="4800" dirty="0" err="1"/>
              <a:t>root_helper</a:t>
            </a:r>
            <a:r>
              <a:rPr lang="en-US" altLang="zh-CN" sz="4800" dirty="0"/>
              <a:t>)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019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 smtClean="0"/>
              <a:t>:</a:t>
            </a:r>
            <a:r>
              <a:rPr lang="en-US" altLang="zh-CN" sz="3200" dirty="0"/>
              <a:t>4.agent</a:t>
            </a:r>
            <a:r>
              <a:rPr lang="zh-CN" altLang="en-US" sz="32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dirty="0"/>
              <a:t>4.agent</a:t>
            </a:r>
            <a:r>
              <a:rPr lang="zh-CN" altLang="en-US" sz="8000" dirty="0" smtClean="0"/>
              <a:t>初始化</a:t>
            </a:r>
            <a:endParaRPr lang="en-US" altLang="zh-CN" sz="8000" dirty="0"/>
          </a:p>
          <a:p>
            <a:pPr indent="457200"/>
            <a:r>
              <a:rPr lang="en-US" altLang="zh-CN" sz="6400" dirty="0"/>
              <a:t>3.neutron/plugins/</a:t>
            </a:r>
            <a:r>
              <a:rPr lang="en-US" altLang="zh-CN" sz="6400" dirty="0" err="1"/>
              <a:t>openvswitch</a:t>
            </a:r>
            <a:r>
              <a:rPr lang="en-US" altLang="zh-CN" sz="6400" dirty="0"/>
              <a:t>/agent/</a:t>
            </a:r>
            <a:r>
              <a:rPr lang="en-US" altLang="zh-CN" sz="6400" dirty="0" err="1"/>
              <a:t>ovs_neutron_agent.py:daemon_loop</a:t>
            </a:r>
            <a:endParaRPr lang="en-US" altLang="zh-CN" sz="6400" dirty="0"/>
          </a:p>
          <a:p>
            <a:pPr indent="457200"/>
            <a:r>
              <a:rPr lang="zh-CN" altLang="en-US" sz="6400" dirty="0"/>
              <a:t>该方法是服务的消息循环方法，主要逻辑在它调用的</a:t>
            </a:r>
            <a:r>
              <a:rPr lang="en-US" altLang="zh-CN" sz="6400" dirty="0" err="1"/>
              <a:t>rpc_loop</a:t>
            </a:r>
            <a:r>
              <a:rPr lang="zh-CN" altLang="en-US" sz="6400" dirty="0"/>
              <a:t>方法中。</a:t>
            </a:r>
            <a:endParaRPr lang="zh-CN" altLang="en-US" sz="4800" dirty="0"/>
          </a:p>
          <a:p>
            <a:pPr indent="457200"/>
            <a:r>
              <a:rPr lang="en-US" altLang="zh-CN" sz="3200" dirty="0" smtClean="0"/>
              <a:t>1</a:t>
            </a:r>
            <a:r>
              <a:rPr lang="en-US" altLang="zh-CN" sz="3200" dirty="0"/>
              <a:t>.	</a:t>
            </a:r>
            <a:r>
              <a:rPr lang="en-US" altLang="zh-CN" sz="3200" dirty="0" err="1"/>
              <a:t>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rpc_loop</a:t>
            </a:r>
            <a:r>
              <a:rPr lang="en-US" altLang="zh-CN" sz="3200" dirty="0"/>
              <a:t>(self, </a:t>
            </a:r>
            <a:r>
              <a:rPr lang="en-US" altLang="zh-CN" sz="3200" dirty="0" err="1"/>
              <a:t>polling_manager</a:t>
            </a:r>
            <a:r>
              <a:rPr lang="en-US" altLang="zh-CN" sz="3200" dirty="0"/>
              <a:t>=None):  </a:t>
            </a:r>
          </a:p>
          <a:p>
            <a:pPr indent="457200"/>
            <a:r>
              <a:rPr lang="en-US" altLang="zh-CN" sz="3200" dirty="0"/>
              <a:t>2.	    while True:  </a:t>
            </a:r>
          </a:p>
          <a:p>
            <a:pPr indent="457200"/>
            <a:r>
              <a:rPr lang="en-US" altLang="zh-CN" sz="3200" dirty="0"/>
              <a:t>3.	        ...  </a:t>
            </a:r>
          </a:p>
          <a:p>
            <a:pPr indent="457200"/>
            <a:r>
              <a:rPr lang="en-US" altLang="zh-CN" sz="3200" dirty="0"/>
              <a:t>4.	        # </a:t>
            </a:r>
            <a:r>
              <a:rPr lang="zh-CN" altLang="en-US" sz="3200" dirty="0"/>
              <a:t>从</a:t>
            </a:r>
            <a:r>
              <a:rPr lang="en-US" altLang="zh-CN" sz="3200" dirty="0" err="1"/>
              <a:t>br-int</a:t>
            </a:r>
            <a:r>
              <a:rPr lang="zh-CN" altLang="en-US" sz="3200" dirty="0"/>
              <a:t>确定配置更新或者删除的端口信息  </a:t>
            </a:r>
          </a:p>
          <a:p>
            <a:pPr indent="457200"/>
            <a:r>
              <a:rPr lang="en-US" altLang="zh-CN" sz="3200" dirty="0"/>
              <a:t>5.	        </a:t>
            </a:r>
            <a:r>
              <a:rPr lang="en-US" altLang="zh-CN" sz="3200" dirty="0" err="1"/>
              <a:t>port_info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self.scan_ports</a:t>
            </a:r>
            <a:r>
              <a:rPr lang="en-US" altLang="zh-CN" sz="3200" dirty="0"/>
              <a:t>(</a:t>
            </a:r>
            <a:r>
              <a:rPr lang="en-US" altLang="zh-CN" sz="3200" dirty="0" err="1"/>
              <a:t>reg_ports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updated_ports_copy</a:t>
            </a:r>
            <a:r>
              <a:rPr lang="en-US" altLang="zh-CN" sz="3200" dirty="0"/>
              <a:t>)  </a:t>
            </a:r>
          </a:p>
          <a:p>
            <a:pPr indent="457200"/>
            <a:r>
              <a:rPr lang="en-US" altLang="zh-CN" sz="3200" dirty="0"/>
              <a:t>6.	        ports = </a:t>
            </a:r>
            <a:r>
              <a:rPr lang="en-US" altLang="zh-CN" sz="3200" dirty="0" err="1"/>
              <a:t>port_info</a:t>
            </a:r>
            <a:r>
              <a:rPr lang="en-US" altLang="zh-CN" sz="3200" dirty="0"/>
              <a:t>['current']  </a:t>
            </a:r>
          </a:p>
          <a:p>
            <a:pPr indent="457200"/>
            <a:r>
              <a:rPr lang="en-US" altLang="zh-CN" sz="3200" dirty="0"/>
              <a:t>7.	        ...  </a:t>
            </a:r>
          </a:p>
          <a:p>
            <a:pPr indent="457200"/>
            <a:r>
              <a:rPr lang="en-US" altLang="zh-CN" sz="3200" dirty="0"/>
              <a:t>8.	        # Secure and wire/unwire VIFs and update their status  </a:t>
            </a:r>
          </a:p>
          <a:p>
            <a:pPr indent="457200"/>
            <a:r>
              <a:rPr lang="en-US" altLang="zh-CN" sz="3200" dirty="0"/>
              <a:t>9.	        # on Neutron server  </a:t>
            </a:r>
          </a:p>
          <a:p>
            <a:pPr indent="457200"/>
            <a:r>
              <a:rPr lang="en-US" altLang="zh-CN" sz="3200" dirty="0"/>
              <a:t>10.	        if (self._</a:t>
            </a:r>
            <a:r>
              <a:rPr lang="en-US" altLang="zh-CN" sz="3200" dirty="0" err="1"/>
              <a:t>port_info_has_changes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port_info</a:t>
            </a:r>
            <a:r>
              <a:rPr lang="en-US" altLang="zh-CN" sz="3200" dirty="0"/>
              <a:t>) or  </a:t>
            </a:r>
          </a:p>
          <a:p>
            <a:pPr indent="457200"/>
            <a:r>
              <a:rPr lang="en-US" altLang="zh-CN" sz="3200" dirty="0"/>
              <a:t>11.	            </a:t>
            </a:r>
            <a:r>
              <a:rPr lang="en-US" altLang="zh-CN" sz="3200" dirty="0" err="1"/>
              <a:t>self.sg_agent.firewall_refresh_needed</a:t>
            </a:r>
            <a:r>
              <a:rPr lang="en-US" altLang="zh-CN" sz="3200" dirty="0"/>
              <a:t>() or  </a:t>
            </a:r>
          </a:p>
          <a:p>
            <a:pPr indent="457200"/>
            <a:r>
              <a:rPr lang="en-US" altLang="zh-CN" sz="3200" dirty="0"/>
              <a:t>12.	            </a:t>
            </a:r>
            <a:r>
              <a:rPr lang="en-US" altLang="zh-CN" sz="3200" dirty="0" err="1"/>
              <a:t>ovs_restarted</a:t>
            </a:r>
            <a:r>
              <a:rPr lang="en-US" altLang="zh-CN" sz="3200" dirty="0"/>
              <a:t>):  </a:t>
            </a:r>
          </a:p>
          <a:p>
            <a:pPr indent="457200"/>
            <a:r>
              <a:rPr lang="en-US" altLang="zh-CN" sz="3200" dirty="0"/>
              <a:t>13.	            # If treat devices fails - must </a:t>
            </a:r>
            <a:r>
              <a:rPr lang="en-US" altLang="zh-CN" sz="3200" dirty="0" err="1"/>
              <a:t>resync</a:t>
            </a:r>
            <a:r>
              <a:rPr lang="en-US" altLang="zh-CN" sz="3200" dirty="0"/>
              <a:t> with plugin  </a:t>
            </a:r>
          </a:p>
          <a:p>
            <a:pPr indent="457200"/>
            <a:r>
              <a:rPr lang="en-US" altLang="zh-CN" sz="3200" dirty="0"/>
              <a:t>14.	            # </a:t>
            </a:r>
            <a:r>
              <a:rPr lang="zh-CN" altLang="en-US" sz="3200" dirty="0"/>
              <a:t>这个方法会从</a:t>
            </a:r>
            <a:r>
              <a:rPr lang="en-US" altLang="zh-CN" sz="3200" dirty="0"/>
              <a:t>plugin</a:t>
            </a:r>
            <a:r>
              <a:rPr lang="zh-CN" altLang="en-US" sz="3200" dirty="0"/>
              <a:t>查询</a:t>
            </a:r>
            <a:r>
              <a:rPr lang="en-US" altLang="zh-CN" sz="3200" dirty="0"/>
              <a:t>port</a:t>
            </a:r>
            <a:r>
              <a:rPr lang="zh-CN" altLang="en-US" sz="3200" dirty="0"/>
              <a:t>的详情，根据</a:t>
            </a:r>
            <a:r>
              <a:rPr lang="en-US" altLang="zh-CN" sz="3200" dirty="0"/>
              <a:t>port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admin_state_up</a:t>
            </a:r>
            <a:r>
              <a:rPr lang="zh-CN" altLang="en-US" sz="3200" dirty="0"/>
              <a:t>状态，分别执行</a:t>
            </a:r>
            <a:r>
              <a:rPr lang="en-US" altLang="zh-CN" sz="3200" dirty="0" err="1"/>
              <a:t>self.port_bound</a:t>
            </a:r>
            <a:r>
              <a:rPr lang="en-US" altLang="zh-CN" sz="3200" dirty="0"/>
              <a:t>()</a:t>
            </a:r>
            <a:r>
              <a:rPr lang="zh-CN" altLang="en-US" sz="3200" dirty="0"/>
              <a:t>或者</a:t>
            </a:r>
            <a:r>
              <a:rPr lang="en-US" altLang="zh-CN" sz="3200" dirty="0" err="1"/>
              <a:t>self.port_dead</a:t>
            </a:r>
            <a:r>
              <a:rPr lang="en-US" altLang="zh-CN" sz="3200" dirty="0"/>
              <a:t>()  </a:t>
            </a:r>
          </a:p>
          <a:p>
            <a:pPr indent="457200"/>
            <a:r>
              <a:rPr lang="en-US" altLang="zh-CN" sz="3200" dirty="0"/>
              <a:t>15.	            # </a:t>
            </a:r>
            <a:r>
              <a:rPr lang="zh-CN" altLang="en-US" sz="3200" dirty="0"/>
              <a:t>并调用</a:t>
            </a:r>
            <a:r>
              <a:rPr lang="en-US" altLang="zh-CN" sz="3200" dirty="0"/>
              <a:t>plugin </a:t>
            </a:r>
            <a:r>
              <a:rPr lang="en-US" altLang="zh-CN" sz="3200" dirty="0" err="1"/>
              <a:t>rpc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update_device_up</a:t>
            </a:r>
            <a:r>
              <a:rPr lang="zh-CN" altLang="en-US" sz="3200" dirty="0"/>
              <a:t>或</a:t>
            </a:r>
            <a:r>
              <a:rPr lang="en-US" altLang="zh-CN" sz="3200" dirty="0" err="1"/>
              <a:t>update_device_down</a:t>
            </a:r>
            <a:r>
              <a:rPr lang="zh-CN" altLang="en-US" sz="3200" dirty="0"/>
              <a:t>方法更新端口状态  </a:t>
            </a:r>
          </a:p>
          <a:p>
            <a:pPr indent="457200"/>
            <a:r>
              <a:rPr lang="en-US" altLang="zh-CN" sz="3200" dirty="0"/>
              <a:t>16.	            sync = </a:t>
            </a:r>
            <a:r>
              <a:rPr lang="en-US" altLang="zh-CN" sz="3200" dirty="0" err="1"/>
              <a:t>self.process_network_ports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port_info</a:t>
            </a:r>
            <a:r>
              <a:rPr lang="en-US" altLang="zh-CN" sz="3200" dirty="0"/>
              <a:t>,  </a:t>
            </a:r>
          </a:p>
          <a:p>
            <a:pPr indent="457200"/>
            <a:r>
              <a:rPr lang="en-US" altLang="zh-CN" sz="3200" dirty="0"/>
              <a:t>17.	                                              </a:t>
            </a:r>
            <a:r>
              <a:rPr lang="en-US" altLang="zh-CN" sz="3200" dirty="0" err="1"/>
              <a:t>ovs_restarted</a:t>
            </a:r>
            <a:r>
              <a:rPr lang="en-US" altLang="zh-CN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738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880755"/>
            <a:ext cx="8915399" cy="756099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3904" y="2948579"/>
            <a:ext cx="8915399" cy="248586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</a:rPr>
              <a:t>1)neutron</a:t>
            </a:r>
            <a:r>
              <a:rPr lang="zh-CN" altLang="en-US" sz="2000" dirty="0">
                <a:solidFill>
                  <a:srgbClr val="00B050"/>
                </a:solidFill>
              </a:rPr>
              <a:t>初始化流程</a:t>
            </a:r>
          </a:p>
          <a:p>
            <a:r>
              <a:rPr lang="en-US" altLang="zh-CN" sz="2000" dirty="0"/>
              <a:t>(2)neutron-l3-agent</a:t>
            </a:r>
          </a:p>
          <a:p>
            <a:r>
              <a:rPr lang="en-US" altLang="zh-CN" sz="2000" dirty="0"/>
              <a:t>(3)neutron-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-agent</a:t>
            </a:r>
            <a:r>
              <a:rPr lang="zh-CN" altLang="en-US" sz="2000" dirty="0"/>
              <a:t>源码分析</a:t>
            </a:r>
          </a:p>
          <a:p>
            <a:r>
              <a:rPr lang="en-US" altLang="zh-CN" sz="2000" dirty="0"/>
              <a:t>(4)neutron-l3-agent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iptables</a:t>
            </a:r>
            <a:endParaRPr lang="en-US" altLang="zh-CN" sz="2000" dirty="0"/>
          </a:p>
          <a:p>
            <a:r>
              <a:rPr lang="en-US" altLang="zh-CN" sz="2000" dirty="0"/>
              <a:t>(5)neutron </a:t>
            </a:r>
            <a:r>
              <a:rPr lang="en-US" altLang="zh-CN" sz="2000" dirty="0" err="1"/>
              <a:t>openvswitch</a:t>
            </a:r>
            <a:r>
              <a:rPr lang="en-US" altLang="zh-CN" sz="2000" dirty="0"/>
              <a:t> agent</a:t>
            </a: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9233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57200"/>
            <a:ext cx="8915399" cy="758536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1589809"/>
            <a:ext cx="8915399" cy="4831773"/>
          </a:xfrm>
        </p:spPr>
        <p:txBody>
          <a:bodyPr>
            <a:normAutofit fontScale="40000" lnSpcReduction="20000"/>
          </a:bodyPr>
          <a:lstStyle/>
          <a:p>
            <a:pPr indent="457200"/>
            <a:r>
              <a:rPr lang="en-US" altLang="zh-CN" sz="5000" dirty="0" smtClean="0"/>
              <a:t>Neutron</a:t>
            </a:r>
            <a:r>
              <a:rPr lang="zh-CN" altLang="en-US" sz="5000" dirty="0"/>
              <a:t>是</a:t>
            </a:r>
            <a:r>
              <a:rPr lang="en-US" altLang="zh-CN" sz="5000" dirty="0" err="1"/>
              <a:t>OpenStack</a:t>
            </a:r>
            <a:r>
              <a:rPr lang="zh-CN" altLang="en-US" sz="5000" dirty="0"/>
              <a:t>中用于管理网络的项目。</a:t>
            </a:r>
            <a:r>
              <a:rPr lang="en-US" altLang="zh-CN" sz="5000" dirty="0"/>
              <a:t>neutron</a:t>
            </a:r>
            <a:r>
              <a:rPr lang="zh-CN" altLang="en-US" sz="5000" dirty="0"/>
              <a:t>代码的入口配置文件</a:t>
            </a:r>
            <a:r>
              <a:rPr lang="en-US" altLang="zh-CN" sz="5000" dirty="0"/>
              <a:t>neutron/</a:t>
            </a:r>
            <a:r>
              <a:rPr lang="en-US" altLang="zh-CN" sz="5000" dirty="0" err="1"/>
              <a:t>setup.cfg</a:t>
            </a:r>
            <a:r>
              <a:rPr lang="zh-CN" altLang="en-US" sz="5000" dirty="0"/>
              <a:t>，我们可以通过这个文件了解整个项目的代码结构。文章中代码为</a:t>
            </a:r>
            <a:r>
              <a:rPr lang="en-US" altLang="zh-CN" sz="5000" dirty="0"/>
              <a:t>neutron kilo</a:t>
            </a:r>
            <a:r>
              <a:rPr lang="zh-CN" altLang="en-US" sz="5000" dirty="0"/>
              <a:t>版本。部分</a:t>
            </a:r>
            <a:r>
              <a:rPr lang="en-US" altLang="zh-CN" sz="5000" dirty="0" err="1"/>
              <a:t>setup.cfg</a:t>
            </a:r>
            <a:r>
              <a:rPr lang="zh-CN" altLang="en-US" sz="5000" dirty="0"/>
              <a:t>内容如下</a:t>
            </a:r>
            <a:r>
              <a:rPr lang="zh-CN" altLang="en-US" sz="5000" dirty="0" smtClean="0"/>
              <a:t>：</a:t>
            </a:r>
            <a:endParaRPr lang="en-US" altLang="zh-CN" sz="5000" dirty="0" smtClean="0"/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2.	[</a:t>
            </a:r>
            <a:r>
              <a:rPr lang="en-US" altLang="zh-CN" sz="1300" dirty="0" err="1"/>
              <a:t>entry_points</a:t>
            </a:r>
            <a:r>
              <a:rPr lang="en-US" altLang="zh-CN" sz="1300" dirty="0"/>
              <a:t>]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3.	</a:t>
            </a:r>
            <a:r>
              <a:rPr lang="en-US" altLang="zh-CN" sz="1300" dirty="0" err="1"/>
              <a:t>console_scripts</a:t>
            </a:r>
            <a:r>
              <a:rPr lang="en-US" altLang="zh-CN" sz="1300" dirty="0"/>
              <a:t> = 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4.	    …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5.	    neutron-l3-agent = neutron.agent.l3.agent:main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6.	    neutron-</a:t>
            </a:r>
            <a:r>
              <a:rPr lang="en-US" altLang="zh-CN" sz="1300" dirty="0" err="1"/>
              <a:t>lbaas</a:t>
            </a:r>
            <a:r>
              <a:rPr lang="en-US" altLang="zh-CN" sz="1300" dirty="0"/>
              <a:t>-agent = </a:t>
            </a:r>
            <a:r>
              <a:rPr lang="en-US" altLang="zh-CN" sz="1300" dirty="0" err="1"/>
              <a:t>neutron.services.loadbalancer.agent.agent:main</a:t>
            </a:r>
            <a:r>
              <a:rPr lang="en-US" altLang="zh-CN" sz="1300" dirty="0"/>
              <a:t>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7.	    neutron-</a:t>
            </a:r>
            <a:r>
              <a:rPr lang="en-US" altLang="zh-CN" sz="1300" dirty="0" err="1"/>
              <a:t>linuxbridge</a:t>
            </a:r>
            <a:r>
              <a:rPr lang="en-US" altLang="zh-CN" sz="1300" dirty="0"/>
              <a:t>-agent = neutron.plugins.linuxbridge.agent.linuxbridge_neutron_agent:main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8.	    neutron-metadata-agent = </a:t>
            </a:r>
            <a:r>
              <a:rPr lang="en-US" altLang="zh-CN" sz="1300" dirty="0" err="1"/>
              <a:t>neutron.agent.metadata.agent:main</a:t>
            </a:r>
            <a:r>
              <a:rPr lang="en-US" altLang="zh-CN" sz="1300" dirty="0"/>
              <a:t>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9.	…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10.	    neutron-</a:t>
            </a:r>
            <a:r>
              <a:rPr lang="en-US" altLang="zh-CN" sz="1300" dirty="0" err="1"/>
              <a:t>nvsd</a:t>
            </a:r>
            <a:r>
              <a:rPr lang="en-US" altLang="zh-CN" sz="1300" dirty="0"/>
              <a:t>-agent = </a:t>
            </a:r>
            <a:r>
              <a:rPr lang="en-US" altLang="zh-CN" sz="1300" dirty="0" err="1"/>
              <a:t>neutron.plugins.oneconvergence.agent.nvsd_neutron_agent:main</a:t>
            </a:r>
            <a:r>
              <a:rPr lang="en-US" altLang="zh-CN" sz="1300" dirty="0"/>
              <a:t>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11.	    neutron-</a:t>
            </a:r>
            <a:r>
              <a:rPr lang="en-US" altLang="zh-CN" sz="1300" dirty="0" err="1"/>
              <a:t>openvswitch</a:t>
            </a:r>
            <a:r>
              <a:rPr lang="en-US" altLang="zh-CN" sz="1300" dirty="0"/>
              <a:t>-agent = </a:t>
            </a:r>
            <a:r>
              <a:rPr lang="en-US" altLang="zh-CN" sz="1300" dirty="0" err="1"/>
              <a:t>neutron.plugins.openvswitch.agent.ovs_neutron_agent:main</a:t>
            </a:r>
            <a:r>
              <a:rPr lang="en-US" altLang="zh-CN" sz="1300" dirty="0"/>
              <a:t>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12.	…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13.	    neutron-server = </a:t>
            </a:r>
            <a:r>
              <a:rPr lang="en-US" altLang="zh-CN" sz="1300" dirty="0" err="1"/>
              <a:t>neutron.server:main</a:t>
            </a:r>
            <a:r>
              <a:rPr lang="en-US" altLang="zh-CN" sz="1300" dirty="0"/>
              <a:t>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14.	…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15.	</a:t>
            </a:r>
            <a:r>
              <a:rPr lang="en-US" altLang="zh-CN" sz="1300" dirty="0" err="1"/>
              <a:t>neutron.core_plugins</a:t>
            </a:r>
            <a:r>
              <a:rPr lang="en-US" altLang="zh-CN" sz="1300" dirty="0"/>
              <a:t> = 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16.	    …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17.	    </a:t>
            </a:r>
            <a:r>
              <a:rPr lang="en-US" altLang="zh-CN" sz="1300" dirty="0" err="1"/>
              <a:t>hyperv</a:t>
            </a:r>
            <a:r>
              <a:rPr lang="en-US" altLang="zh-CN" sz="1300" dirty="0"/>
              <a:t> = neutron.plugins.hyperv.hyperv_neutron_plugin:HyperVNeutronPlugin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18.	    </a:t>
            </a:r>
            <a:r>
              <a:rPr lang="en-US" altLang="zh-CN" sz="1300" dirty="0" err="1"/>
              <a:t>ibm</a:t>
            </a:r>
            <a:r>
              <a:rPr lang="en-US" altLang="zh-CN" sz="1300" dirty="0"/>
              <a:t> = neutron.plugins.ibm.sdnve_neutron_plugin:SdnvePluginV2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19.	    </a:t>
            </a:r>
            <a:r>
              <a:rPr lang="en-US" altLang="zh-CN" sz="1300" dirty="0" err="1"/>
              <a:t>midonet</a:t>
            </a:r>
            <a:r>
              <a:rPr lang="en-US" altLang="zh-CN" sz="1300" dirty="0"/>
              <a:t> = neutron.plugins.midonet.plugin:MidonetPluginV2  </a:t>
            </a:r>
          </a:p>
          <a:p>
            <a:pPr marL="180000" indent="457200">
              <a:lnSpc>
                <a:spcPct val="120000"/>
              </a:lnSpc>
            </a:pPr>
            <a:r>
              <a:rPr lang="en-US" altLang="zh-CN" sz="1300" dirty="0"/>
              <a:t>20.	    ml2 = neutron.plugins.ml2.plugin:Ml2Plugin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5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57200"/>
            <a:ext cx="8915399" cy="758536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1589809"/>
            <a:ext cx="8915399" cy="4831773"/>
          </a:xfrm>
        </p:spPr>
        <p:txBody>
          <a:bodyPr>
            <a:normAutofit fontScale="40000" lnSpcReduction="20000"/>
          </a:bodyPr>
          <a:lstStyle/>
          <a:p>
            <a:pPr indent="457200"/>
            <a:r>
              <a:rPr lang="en-US" altLang="zh-CN" sz="5000" dirty="0"/>
              <a:t>neutron-l3-agent</a:t>
            </a:r>
            <a:r>
              <a:rPr lang="zh-CN" altLang="en-US" sz="5000" dirty="0"/>
              <a:t>：</a:t>
            </a:r>
            <a:r>
              <a:rPr lang="en-US" altLang="zh-CN" sz="5000" dirty="0"/>
              <a:t>l3 agent</a:t>
            </a:r>
            <a:r>
              <a:rPr lang="zh-CN" altLang="en-US" sz="5000" dirty="0"/>
              <a:t>部署在计算节点或者网络节点上</a:t>
            </a:r>
            <a:r>
              <a:rPr lang="en-US" altLang="zh-CN" sz="5000" dirty="0"/>
              <a:t>,</a:t>
            </a:r>
            <a:r>
              <a:rPr lang="zh-CN" altLang="en-US" sz="5000" dirty="0"/>
              <a:t>负责</a:t>
            </a:r>
            <a:r>
              <a:rPr lang="en-US" altLang="zh-CN" sz="5000" dirty="0"/>
              <a:t>3</a:t>
            </a:r>
            <a:r>
              <a:rPr lang="zh-CN" altLang="en-US" sz="5000" dirty="0"/>
              <a:t>层虚拟网络的管理。根据</a:t>
            </a:r>
            <a:r>
              <a:rPr lang="en-US" altLang="zh-CN" sz="5000" dirty="0" err="1"/>
              <a:t>setup.cfg</a:t>
            </a:r>
            <a:r>
              <a:rPr lang="zh-CN" altLang="en-US" sz="5000" dirty="0"/>
              <a:t>文件可以看出</a:t>
            </a:r>
            <a:r>
              <a:rPr lang="en-US" altLang="zh-CN" sz="5000" dirty="0"/>
              <a:t>neutron-l3-agent</a:t>
            </a:r>
            <a:r>
              <a:rPr lang="zh-CN" altLang="en-US" sz="5000" dirty="0"/>
              <a:t>的代码路径是</a:t>
            </a:r>
            <a:r>
              <a:rPr lang="en-US" altLang="zh-CN" sz="5000" dirty="0"/>
              <a:t>neutron\agent\l3\agent</a:t>
            </a:r>
          </a:p>
          <a:p>
            <a:pPr indent="457200"/>
            <a:r>
              <a:rPr lang="en-US" altLang="zh-CN" sz="5000" dirty="0"/>
              <a:t>neutron-</a:t>
            </a:r>
            <a:r>
              <a:rPr lang="en-US" altLang="zh-CN" sz="5000" dirty="0" err="1"/>
              <a:t>openvswitch</a:t>
            </a:r>
            <a:r>
              <a:rPr lang="en-US" altLang="zh-CN" sz="5000" dirty="0"/>
              <a:t>-agent</a:t>
            </a:r>
            <a:r>
              <a:rPr lang="zh-CN" altLang="en-US" sz="5000" dirty="0"/>
              <a:t>：</a:t>
            </a:r>
            <a:r>
              <a:rPr lang="en-US" altLang="zh-CN" sz="5000" dirty="0"/>
              <a:t>Open </a:t>
            </a:r>
            <a:r>
              <a:rPr lang="en-US" altLang="zh-CN" sz="5000" dirty="0" err="1"/>
              <a:t>vSwitch</a:t>
            </a:r>
            <a:r>
              <a:rPr lang="en-US" altLang="zh-CN" sz="5000" dirty="0"/>
              <a:t> Agent</a:t>
            </a:r>
            <a:r>
              <a:rPr lang="zh-CN" altLang="en-US" sz="5000" dirty="0"/>
              <a:t>部署在计算节点或者网络节点上，进行管理</a:t>
            </a:r>
            <a:r>
              <a:rPr lang="en-US" altLang="zh-CN" sz="5000" dirty="0"/>
              <a:t>OVS</a:t>
            </a:r>
            <a:r>
              <a:rPr lang="zh-CN" altLang="en-US" sz="5000" dirty="0"/>
              <a:t>虚拟交换机。根据</a:t>
            </a:r>
            <a:r>
              <a:rPr lang="en-US" altLang="zh-CN" sz="5000" dirty="0" err="1"/>
              <a:t>setup.cfg</a:t>
            </a:r>
            <a:r>
              <a:rPr lang="zh-CN" altLang="en-US" sz="5000" dirty="0"/>
              <a:t>文件可以看出</a:t>
            </a:r>
            <a:r>
              <a:rPr lang="en-US" altLang="zh-CN" sz="5000" dirty="0"/>
              <a:t>neutron-</a:t>
            </a:r>
            <a:r>
              <a:rPr lang="en-US" altLang="zh-CN" sz="5000" dirty="0" err="1"/>
              <a:t>openvswitch</a:t>
            </a:r>
            <a:r>
              <a:rPr lang="en-US" altLang="zh-CN" sz="5000" dirty="0"/>
              <a:t>-agent</a:t>
            </a:r>
            <a:r>
              <a:rPr lang="zh-CN" altLang="en-US" sz="5000" dirty="0"/>
              <a:t>的代码路径是</a:t>
            </a:r>
            <a:r>
              <a:rPr lang="en-US" altLang="zh-CN" sz="5000" dirty="0"/>
              <a:t>neutron\plugins\</a:t>
            </a:r>
            <a:r>
              <a:rPr lang="en-US" altLang="zh-CN" sz="5000" dirty="0" err="1"/>
              <a:t>openvswitch</a:t>
            </a:r>
            <a:r>
              <a:rPr lang="en-US" altLang="zh-CN" sz="5000" dirty="0"/>
              <a:t>\</a:t>
            </a:r>
            <a:r>
              <a:rPr lang="en-US" altLang="zh-CN" sz="5000" dirty="0" err="1"/>
              <a:t>agent.ovs_neutron_agent</a:t>
            </a:r>
            <a:endParaRPr lang="en-US" altLang="zh-CN" sz="5000" dirty="0"/>
          </a:p>
          <a:p>
            <a:pPr indent="457200"/>
            <a:r>
              <a:rPr lang="en-US" altLang="zh-CN" sz="5000" dirty="0"/>
              <a:t>neutron-server:</a:t>
            </a:r>
            <a:r>
              <a:rPr lang="zh-CN" altLang="en-US" sz="5000" dirty="0"/>
              <a:t>是</a:t>
            </a:r>
            <a:r>
              <a:rPr lang="en-US" altLang="zh-CN" sz="5000" dirty="0"/>
              <a:t>Neutron</a:t>
            </a:r>
            <a:r>
              <a:rPr lang="zh-CN" altLang="en-US" sz="5000" dirty="0"/>
              <a:t>中唯一的一个服务进程，负责接收用户的</a:t>
            </a:r>
            <a:r>
              <a:rPr lang="en-US" altLang="zh-CN" sz="5000" dirty="0" err="1"/>
              <a:t>RESTful</a:t>
            </a:r>
            <a:r>
              <a:rPr lang="en-US" altLang="zh-CN" sz="5000" dirty="0"/>
              <a:t> API</a:t>
            </a:r>
            <a:r>
              <a:rPr lang="zh-CN" altLang="en-US" sz="5000" dirty="0"/>
              <a:t>请求并分发处理给各种</a:t>
            </a:r>
            <a:r>
              <a:rPr lang="en-US" altLang="zh-CN" sz="5000" dirty="0" err="1"/>
              <a:t>agen</a:t>
            </a:r>
            <a:r>
              <a:rPr lang="zh-CN" altLang="en-US" sz="5000" dirty="0"/>
              <a:t>来完成这些的任务。根据</a:t>
            </a:r>
            <a:r>
              <a:rPr lang="en-US" altLang="zh-CN" sz="5000" dirty="0" err="1"/>
              <a:t>setup.cfg</a:t>
            </a:r>
            <a:r>
              <a:rPr lang="zh-CN" altLang="en-US" sz="5000" dirty="0"/>
              <a:t>文件可以看出</a:t>
            </a:r>
            <a:r>
              <a:rPr lang="en-US" altLang="zh-CN" sz="5000" dirty="0"/>
              <a:t>neutron</a:t>
            </a:r>
            <a:r>
              <a:rPr lang="zh-CN" altLang="en-US" sz="5000" dirty="0"/>
              <a:t>代码路径是</a:t>
            </a:r>
            <a:r>
              <a:rPr lang="en-US" altLang="zh-CN" sz="5000" dirty="0"/>
              <a:t>neutron\server</a:t>
            </a:r>
          </a:p>
          <a:p>
            <a:pPr indent="457200"/>
            <a:r>
              <a:rPr lang="en-US" altLang="zh-CN" sz="5000" dirty="0"/>
              <a:t>ML2Plugin</a:t>
            </a:r>
            <a:r>
              <a:rPr lang="zh-CN" altLang="en-US" sz="5000" dirty="0"/>
              <a:t>：用于提供二层虚拟网络，实现了</a:t>
            </a:r>
            <a:r>
              <a:rPr lang="en-US" altLang="zh-CN" sz="5000" dirty="0"/>
              <a:t>network/subnet/port</a:t>
            </a:r>
            <a:r>
              <a:rPr lang="zh-CN" altLang="en-US" sz="5000" dirty="0"/>
              <a:t>资源的操作，这些操作最终由</a:t>
            </a:r>
            <a:r>
              <a:rPr lang="en-US" altLang="zh-CN" sz="5000" dirty="0"/>
              <a:t>Plugin</a:t>
            </a:r>
            <a:r>
              <a:rPr lang="zh-CN" altLang="en-US" sz="5000" dirty="0"/>
              <a:t>通过</a:t>
            </a:r>
            <a:r>
              <a:rPr lang="en-US" altLang="zh-CN" sz="5000" dirty="0"/>
              <a:t>RPC</a:t>
            </a:r>
            <a:r>
              <a:rPr lang="zh-CN" altLang="en-US" sz="5000" dirty="0"/>
              <a:t>调用</a:t>
            </a:r>
            <a:r>
              <a:rPr lang="en-US" altLang="zh-CN" sz="5000" dirty="0" err="1"/>
              <a:t>OpenvSwitch</a:t>
            </a:r>
            <a:r>
              <a:rPr lang="en-US" altLang="zh-CN" sz="5000" dirty="0"/>
              <a:t> Agent</a:t>
            </a:r>
            <a:r>
              <a:rPr lang="zh-CN" altLang="en-US" sz="5000" dirty="0"/>
              <a:t>来完成。根据</a:t>
            </a:r>
            <a:r>
              <a:rPr lang="en-US" altLang="zh-CN" sz="5000" dirty="0" err="1"/>
              <a:t>setup.cfg</a:t>
            </a:r>
            <a:r>
              <a:rPr lang="zh-CN" altLang="en-US" sz="5000" dirty="0"/>
              <a:t>文件可以看出代码路径是 </a:t>
            </a:r>
            <a:r>
              <a:rPr lang="en-US" altLang="zh-CN" sz="5000" dirty="0"/>
              <a:t>neutron\plugins\ml2\plugin\Ml2Plugin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0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789709"/>
            <a:ext cx="8915399" cy="756099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(1)neutron</a:t>
            </a:r>
            <a:r>
              <a:rPr lang="zh-CN" altLang="en-US" sz="4800" dirty="0"/>
              <a:t>初始化流程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2086134"/>
            <a:ext cx="8915399" cy="192475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200" dirty="0"/>
              <a:t>1.server</a:t>
            </a:r>
            <a:r>
              <a:rPr lang="zh-CN" altLang="en-US" sz="3200" dirty="0" smtClean="0"/>
              <a:t>初始化</a:t>
            </a:r>
            <a:endParaRPr lang="en-US" altLang="zh-CN" sz="3200" dirty="0" smtClean="0"/>
          </a:p>
          <a:p>
            <a:r>
              <a:rPr lang="en-US" altLang="zh-CN" sz="3200" dirty="0" smtClean="0"/>
              <a:t>2.api</a:t>
            </a:r>
            <a:r>
              <a:rPr lang="zh-CN" altLang="en-US" sz="3200" dirty="0"/>
              <a:t>服务初始化</a:t>
            </a:r>
            <a:endParaRPr lang="en-US" altLang="zh-CN" sz="3200" dirty="0" smtClean="0"/>
          </a:p>
          <a:p>
            <a:r>
              <a:rPr lang="en-US" altLang="zh-CN" sz="3200" dirty="0"/>
              <a:t>3.rpc</a:t>
            </a:r>
            <a:r>
              <a:rPr lang="zh-CN" altLang="en-US" sz="3200" dirty="0"/>
              <a:t>服务</a:t>
            </a:r>
            <a:r>
              <a:rPr lang="zh-CN" altLang="en-US" sz="3200" dirty="0" smtClean="0"/>
              <a:t>初始化</a:t>
            </a:r>
            <a:endParaRPr lang="en-US" altLang="zh-CN" sz="3200" dirty="0" smtClean="0"/>
          </a:p>
          <a:p>
            <a:r>
              <a:rPr lang="en-US" altLang="zh-CN" sz="3200" dirty="0" smtClean="0"/>
              <a:t>4.agent</a:t>
            </a:r>
            <a:r>
              <a:rPr lang="zh-CN" altLang="en-US" sz="3200" dirty="0" smtClean="0"/>
              <a:t>初始化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25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/>
              <a:t>:1.server</a:t>
            </a:r>
            <a:r>
              <a:rPr lang="zh-CN" altLang="en-US" sz="3200" dirty="0" smtClean="0"/>
              <a:t>初始化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b="1" dirty="0"/>
              <a:t>1.server</a:t>
            </a:r>
            <a:r>
              <a:rPr lang="zh-CN" altLang="zh-CN" sz="8000" b="1" dirty="0"/>
              <a:t>初始化</a:t>
            </a:r>
            <a:endParaRPr lang="zh-CN" altLang="zh-CN" sz="8000" dirty="0"/>
          </a:p>
          <a:p>
            <a:r>
              <a:rPr lang="en-US" altLang="zh-CN" sz="8000" dirty="0"/>
              <a:t>server</a:t>
            </a:r>
            <a:r>
              <a:rPr lang="zh-CN" altLang="zh-CN" sz="8000" dirty="0"/>
              <a:t>初始化文件：</a:t>
            </a:r>
            <a:r>
              <a:rPr lang="en-US" altLang="zh-CN" sz="8000" dirty="0"/>
              <a:t>neutron\neutron\server\__init__.py</a:t>
            </a:r>
            <a:endParaRPr lang="zh-CN" altLang="zh-CN" sz="8000" dirty="0"/>
          </a:p>
          <a:p>
            <a:r>
              <a:rPr lang="en-US" altLang="zh-CN" sz="3200" dirty="0"/>
              <a:t>1.	</a:t>
            </a:r>
            <a:r>
              <a:rPr lang="en-US" altLang="zh-CN" sz="3200" dirty="0" err="1"/>
              <a:t>def</a:t>
            </a:r>
            <a:r>
              <a:rPr lang="en-US" altLang="zh-CN" sz="3200" dirty="0"/>
              <a:t> main():  </a:t>
            </a:r>
          </a:p>
          <a:p>
            <a:r>
              <a:rPr lang="en-US" altLang="zh-CN" sz="3200" dirty="0"/>
              <a:t>2.	    # the configuration will be read into the </a:t>
            </a:r>
            <a:r>
              <a:rPr lang="en-US" altLang="zh-CN" sz="3200" dirty="0" err="1"/>
              <a:t>cfg.CONF</a:t>
            </a:r>
            <a:r>
              <a:rPr lang="en-US" altLang="zh-CN" sz="3200" dirty="0"/>
              <a:t> global data structure  </a:t>
            </a:r>
          </a:p>
          <a:p>
            <a:r>
              <a:rPr lang="en-US" altLang="zh-CN" sz="3200" dirty="0"/>
              <a:t>3.	    </a:t>
            </a:r>
            <a:r>
              <a:rPr lang="en-US" altLang="zh-CN" sz="3200" dirty="0" err="1"/>
              <a:t>config.init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sys.argv</a:t>
            </a:r>
            <a:r>
              <a:rPr lang="en-US" altLang="zh-CN" sz="3200" dirty="0"/>
              <a:t>[1:])  </a:t>
            </a:r>
          </a:p>
          <a:p>
            <a:r>
              <a:rPr lang="en-US" altLang="zh-CN" sz="3200" dirty="0"/>
              <a:t>4.	    ....  </a:t>
            </a:r>
          </a:p>
          <a:p>
            <a:r>
              <a:rPr lang="en-US" altLang="zh-CN" sz="3200" dirty="0"/>
              <a:t>5.	    try:  </a:t>
            </a:r>
          </a:p>
          <a:p>
            <a:r>
              <a:rPr lang="en-US" altLang="zh-CN" sz="3200" dirty="0"/>
              <a:t>6.	        pool = </a:t>
            </a:r>
            <a:r>
              <a:rPr lang="en-US" altLang="zh-CN" sz="3200" dirty="0" err="1"/>
              <a:t>eventlet.GreenPool</a:t>
            </a:r>
            <a:r>
              <a:rPr lang="en-US" altLang="zh-CN" sz="3200" dirty="0"/>
              <a:t>()  </a:t>
            </a:r>
          </a:p>
          <a:p>
            <a:r>
              <a:rPr lang="en-US" altLang="zh-CN" sz="3200" dirty="0"/>
              <a:t>7.	        </a:t>
            </a:r>
            <a:r>
              <a:rPr lang="en-US" altLang="zh-CN" sz="3200" dirty="0" err="1"/>
              <a:t>neutron_api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service.serve_wsgi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service.NeutronApiService</a:t>
            </a:r>
            <a:r>
              <a:rPr lang="en-US" altLang="zh-CN" sz="3200" dirty="0"/>
              <a:t>)  </a:t>
            </a:r>
          </a:p>
          <a:p>
            <a:r>
              <a:rPr lang="en-US" altLang="zh-CN" sz="3200" dirty="0"/>
              <a:t>8.	        </a:t>
            </a:r>
            <a:r>
              <a:rPr lang="en-US" altLang="zh-CN" sz="3200" dirty="0" err="1"/>
              <a:t>api_thread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pool.spawn</a:t>
            </a:r>
            <a:r>
              <a:rPr lang="en-US" altLang="zh-CN" sz="3200" dirty="0"/>
              <a:t>(</a:t>
            </a:r>
            <a:r>
              <a:rPr lang="en-US" altLang="zh-CN" sz="3200" dirty="0" err="1"/>
              <a:t>neutron_api.wait</a:t>
            </a:r>
            <a:r>
              <a:rPr lang="en-US" altLang="zh-CN" sz="3200" dirty="0"/>
              <a:t>)  </a:t>
            </a:r>
          </a:p>
          <a:p>
            <a:r>
              <a:rPr lang="en-US" altLang="zh-CN" sz="3200" dirty="0"/>
              <a:t>9.	        try:  </a:t>
            </a:r>
          </a:p>
          <a:p>
            <a:r>
              <a:rPr lang="en-US" altLang="zh-CN" sz="3200" dirty="0"/>
              <a:t>10.	            </a:t>
            </a:r>
            <a:r>
              <a:rPr lang="en-US" altLang="zh-CN" sz="3200" dirty="0" err="1"/>
              <a:t>neutron_rpc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service.serve_rpc</a:t>
            </a:r>
            <a:r>
              <a:rPr lang="en-US" altLang="zh-CN" sz="3200" dirty="0"/>
              <a:t>()  </a:t>
            </a:r>
          </a:p>
          <a:p>
            <a:r>
              <a:rPr lang="en-US" altLang="zh-CN" sz="3200" dirty="0"/>
              <a:t>11.	            ....  </a:t>
            </a:r>
          </a:p>
          <a:p>
            <a:r>
              <a:rPr lang="en-US" altLang="zh-CN" sz="3200" dirty="0"/>
              <a:t>12.	        else:  </a:t>
            </a:r>
          </a:p>
          <a:p>
            <a:r>
              <a:rPr lang="en-US" altLang="zh-CN" sz="3200" dirty="0"/>
              <a:t>13.	            </a:t>
            </a:r>
            <a:r>
              <a:rPr lang="en-US" altLang="zh-CN" sz="3200" dirty="0" err="1"/>
              <a:t>rpc_thread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pool.spawn</a:t>
            </a:r>
            <a:r>
              <a:rPr lang="en-US" altLang="zh-CN" sz="3200" dirty="0"/>
              <a:t>(</a:t>
            </a:r>
            <a:r>
              <a:rPr lang="en-US" altLang="zh-CN" sz="3200" dirty="0" err="1"/>
              <a:t>neutron_rpc.wait</a:t>
            </a:r>
            <a:r>
              <a:rPr lang="en-US" altLang="zh-CN" sz="3200" dirty="0"/>
              <a:t>)  </a:t>
            </a:r>
          </a:p>
          <a:p>
            <a:r>
              <a:rPr lang="en-US" altLang="zh-CN" sz="3200" dirty="0"/>
              <a:t>14.	            # </a:t>
            </a:r>
            <a:r>
              <a:rPr lang="en-US" altLang="zh-CN" sz="3200" dirty="0" err="1"/>
              <a:t>api</a:t>
            </a:r>
            <a:r>
              <a:rPr lang="en-US" altLang="zh-CN" sz="3200" dirty="0"/>
              <a:t> and </a:t>
            </a:r>
            <a:r>
              <a:rPr lang="en-US" altLang="zh-CN" sz="3200" dirty="0" err="1"/>
              <a:t>rpc</a:t>
            </a:r>
            <a:r>
              <a:rPr lang="en-US" altLang="zh-CN" sz="3200" dirty="0"/>
              <a:t> should die together.  When one dies, kill the other.  </a:t>
            </a:r>
          </a:p>
          <a:p>
            <a:r>
              <a:rPr lang="en-US" altLang="zh-CN" sz="3200" dirty="0"/>
              <a:t>15.	            </a:t>
            </a:r>
            <a:r>
              <a:rPr lang="en-US" altLang="zh-CN" sz="3200" dirty="0" err="1"/>
              <a:t>rpc_thread.link</a:t>
            </a:r>
            <a:r>
              <a:rPr lang="en-US" altLang="zh-CN" sz="3200" dirty="0"/>
              <a:t>(lambda </a:t>
            </a:r>
            <a:r>
              <a:rPr lang="en-US" altLang="zh-CN" sz="3200" dirty="0" err="1"/>
              <a:t>gt</a:t>
            </a:r>
            <a:r>
              <a:rPr lang="en-US" altLang="zh-CN" sz="3200" dirty="0"/>
              <a:t>: </a:t>
            </a:r>
            <a:r>
              <a:rPr lang="en-US" altLang="zh-CN" sz="3200" dirty="0" err="1"/>
              <a:t>api_thread.kill</a:t>
            </a:r>
            <a:r>
              <a:rPr lang="en-US" altLang="zh-CN" sz="3200" dirty="0"/>
              <a:t>())  </a:t>
            </a:r>
          </a:p>
          <a:p>
            <a:r>
              <a:rPr lang="en-US" altLang="zh-CN" sz="3200" dirty="0"/>
              <a:t>16.	            </a:t>
            </a:r>
            <a:r>
              <a:rPr lang="en-US" altLang="zh-CN" sz="3200" dirty="0" err="1"/>
              <a:t>api_thread.link</a:t>
            </a:r>
            <a:r>
              <a:rPr lang="en-US" altLang="zh-CN" sz="3200" dirty="0"/>
              <a:t>(lambda </a:t>
            </a:r>
            <a:r>
              <a:rPr lang="en-US" altLang="zh-CN" sz="3200" dirty="0" err="1"/>
              <a:t>gt</a:t>
            </a:r>
            <a:r>
              <a:rPr lang="en-US" altLang="zh-CN" sz="3200" dirty="0"/>
              <a:t>: </a:t>
            </a:r>
            <a:r>
              <a:rPr lang="en-US" altLang="zh-CN" sz="3200" dirty="0" err="1"/>
              <a:t>rpc_thread.kill</a:t>
            </a:r>
            <a:r>
              <a:rPr lang="en-US" altLang="zh-CN" sz="3200" dirty="0"/>
              <a:t>())  </a:t>
            </a:r>
          </a:p>
          <a:p>
            <a:r>
              <a:rPr lang="en-US" altLang="zh-CN" sz="3200" dirty="0"/>
              <a:t>17.	        </a:t>
            </a:r>
            <a:r>
              <a:rPr lang="en-US" altLang="zh-CN" sz="3200" dirty="0" err="1"/>
              <a:t>pool.waitall</a:t>
            </a:r>
            <a:r>
              <a:rPr lang="en-US" altLang="zh-CN" sz="3200" dirty="0"/>
              <a:t>()  </a:t>
            </a:r>
          </a:p>
          <a:p>
            <a:r>
              <a:rPr lang="en-US" altLang="zh-CN" sz="3200" dirty="0"/>
              <a:t>18.	    .... 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52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 smtClean="0"/>
              <a:t>:1.server</a:t>
            </a:r>
            <a:r>
              <a:rPr lang="zh-CN" altLang="en-US" sz="3200" dirty="0" smtClean="0"/>
              <a:t>初始化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1.server</a:t>
            </a:r>
            <a:r>
              <a:rPr lang="zh-CN" altLang="zh-CN" sz="2000" b="1" dirty="0" smtClean="0"/>
              <a:t>初始化</a:t>
            </a:r>
            <a:endParaRPr lang="zh-CN" altLang="zh-CN" sz="2000" dirty="0" smtClean="0"/>
          </a:p>
          <a:p>
            <a:r>
              <a:rPr lang="en-US" altLang="zh-CN" sz="2000" dirty="0" smtClean="0"/>
              <a:t>main</a:t>
            </a:r>
            <a:r>
              <a:rPr lang="zh-CN" altLang="en-US" sz="2000" dirty="0"/>
              <a:t>方法的核心就是</a:t>
            </a:r>
            <a:r>
              <a:rPr lang="en-US" altLang="zh-CN" sz="2000" dirty="0" err="1"/>
              <a:t>serve_wsgi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serve_rpc</a:t>
            </a:r>
            <a:r>
              <a:rPr lang="zh-CN" altLang="en-US" sz="2000" dirty="0"/>
              <a:t>两个方法调用，分别创建</a:t>
            </a:r>
            <a:r>
              <a:rPr lang="en-US" altLang="zh-CN" sz="2000" dirty="0"/>
              <a:t>api</a:t>
            </a:r>
            <a:r>
              <a:rPr lang="zh-CN" altLang="en-US" sz="2000" dirty="0"/>
              <a:t>服务和</a:t>
            </a:r>
            <a:r>
              <a:rPr lang="en-US" altLang="zh-CN" sz="2000" dirty="0" err="1"/>
              <a:t>rpc</a:t>
            </a:r>
            <a:r>
              <a:rPr lang="zh-CN" altLang="en-US" sz="2000" dirty="0"/>
              <a:t>服务。</a:t>
            </a:r>
          </a:p>
        </p:txBody>
      </p:sp>
    </p:spTree>
    <p:extLst>
      <p:ext uri="{BB962C8B-B14F-4D97-AF65-F5344CB8AC3E}">
        <p14:creationId xmlns:p14="http://schemas.microsoft.com/office/powerpoint/2010/main" val="16747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 smtClean="0"/>
              <a:t>:</a:t>
            </a:r>
            <a:r>
              <a:rPr lang="en-US" altLang="zh-CN" sz="3200" b="1" dirty="0"/>
              <a:t>2.api</a:t>
            </a:r>
            <a:r>
              <a:rPr lang="zh-CN" altLang="en-US" sz="3200" b="1" dirty="0"/>
              <a:t>服务初始化</a:t>
            </a:r>
            <a:endParaRPr lang="zh-CN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2.api</a:t>
            </a:r>
            <a:r>
              <a:rPr lang="zh-CN" altLang="en-US" sz="2000" b="1" dirty="0"/>
              <a:t>服务初始化</a:t>
            </a:r>
            <a:endParaRPr lang="zh-CN" altLang="zh-CN" sz="2000" dirty="0"/>
          </a:p>
          <a:p>
            <a:r>
              <a:rPr lang="en-US" altLang="zh-CN" sz="2000" dirty="0"/>
              <a:t>api</a:t>
            </a:r>
            <a:r>
              <a:rPr lang="zh-CN" altLang="en-US" sz="2000" dirty="0"/>
              <a:t>服务的实现是</a:t>
            </a:r>
            <a:r>
              <a:rPr lang="en-US" altLang="zh-CN" sz="2000" dirty="0" err="1"/>
              <a:t>service.NeutronApiService</a:t>
            </a:r>
            <a:r>
              <a:rPr lang="zh-CN" altLang="en-US" sz="2000" dirty="0"/>
              <a:t>，这是一个符合</a:t>
            </a:r>
            <a:r>
              <a:rPr lang="en-US" altLang="zh-CN" sz="2000" dirty="0"/>
              <a:t>WSGI</a:t>
            </a:r>
            <a:r>
              <a:rPr lang="zh-CN" altLang="en-US" sz="2000" dirty="0"/>
              <a:t>规范的</a:t>
            </a:r>
            <a:r>
              <a:rPr lang="en-US" altLang="zh-CN" sz="2000" dirty="0"/>
              <a:t>app</a:t>
            </a:r>
            <a:r>
              <a:rPr lang="zh-CN" altLang="en-US" sz="2000" dirty="0"/>
              <a:t>，通过</a:t>
            </a:r>
            <a:r>
              <a:rPr lang="en-US" altLang="zh-CN" sz="2000" dirty="0"/>
              <a:t>paste</a:t>
            </a:r>
            <a:r>
              <a:rPr lang="zh-CN" altLang="en-US" sz="2000" dirty="0"/>
              <a:t>进行配置，</a:t>
            </a:r>
            <a:r>
              <a:rPr lang="en-US" altLang="zh-CN" sz="2000" dirty="0"/>
              <a:t>paste</a:t>
            </a:r>
            <a:r>
              <a:rPr lang="zh-CN" altLang="en-US" sz="2000" dirty="0"/>
              <a:t>文件位置可以在配置文件中指定，默认是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/neutron/api-paste.ini</a:t>
            </a:r>
            <a:r>
              <a:rPr lang="zh-CN" altLang="en-US" sz="2000" dirty="0"/>
              <a:t>，在代码中是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/api-paste.ini</a:t>
            </a:r>
            <a:r>
              <a:rPr lang="zh-CN" altLang="en-US" sz="2000" dirty="0"/>
              <a:t>。查看</a:t>
            </a:r>
            <a:r>
              <a:rPr lang="en-US" altLang="zh-CN" sz="2000" dirty="0"/>
              <a:t>api-paste.ini</a:t>
            </a:r>
            <a:r>
              <a:rPr lang="zh-CN" altLang="en-US" sz="2000" dirty="0"/>
              <a:t>可以确定</a:t>
            </a:r>
            <a:r>
              <a:rPr lang="en-US" altLang="zh-CN" sz="2000" dirty="0"/>
              <a:t>v2</a:t>
            </a:r>
            <a:r>
              <a:rPr lang="zh-CN" altLang="en-US" sz="2000" dirty="0"/>
              <a:t>版</a:t>
            </a:r>
            <a:r>
              <a:rPr lang="en-US" altLang="zh-CN" sz="2000" dirty="0"/>
              <a:t>api</a:t>
            </a:r>
            <a:r>
              <a:rPr lang="zh-CN" altLang="en-US" sz="2000" dirty="0"/>
              <a:t>的实现是在</a:t>
            </a:r>
            <a:r>
              <a:rPr lang="en-US" altLang="zh-CN" sz="2000" dirty="0" smtClean="0"/>
              <a:t>neutron.api.v2.router:APIRouter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	[app:neutronapiapp_v2_0]  </a:t>
            </a:r>
          </a:p>
          <a:p>
            <a:pPr marL="457200" indent="-457200">
              <a:buAutoNum type="arabicPeriod" startAt="2"/>
            </a:pPr>
            <a:r>
              <a:rPr lang="en-US" altLang="zh-CN" sz="2000" dirty="0" err="1" smtClean="0"/>
              <a:t>aste.app_factory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neutron.api.v2.router:APIRouter.factory</a:t>
            </a:r>
          </a:p>
          <a:p>
            <a:r>
              <a:rPr lang="en-US" altLang="zh-CN" sz="2000" dirty="0" smtClean="0"/>
              <a:t>  </a:t>
            </a:r>
            <a:endParaRPr lang="en-US" altLang="zh-CN" sz="2000" dirty="0"/>
          </a:p>
          <a:p>
            <a:r>
              <a:rPr lang="en-US" altLang="zh-CN" sz="2000" dirty="0" err="1"/>
              <a:t>APIRouter</a:t>
            </a:r>
            <a:r>
              <a:rPr lang="zh-CN" altLang="en-US" sz="2000" dirty="0"/>
              <a:t>在构造时，会根据配置文件</a:t>
            </a:r>
            <a:r>
              <a:rPr lang="en-US" altLang="zh-CN" sz="2000" dirty="0" err="1"/>
              <a:t>core_plugin</a:t>
            </a:r>
            <a:r>
              <a:rPr lang="zh-CN" altLang="en-US" sz="2000" dirty="0"/>
              <a:t>的配置加载</a:t>
            </a:r>
            <a:r>
              <a:rPr lang="en-US" altLang="zh-CN" sz="2000" dirty="0"/>
              <a:t>plugin</a:t>
            </a:r>
            <a:r>
              <a:rPr lang="zh-CN" altLang="en-US" sz="2000" dirty="0"/>
              <a:t>、</a:t>
            </a:r>
            <a:r>
              <a:rPr lang="en-US" altLang="zh-CN" sz="2000" dirty="0"/>
              <a:t>extension</a:t>
            </a:r>
            <a:r>
              <a:rPr lang="zh-CN" altLang="en-US" sz="2000" dirty="0"/>
              <a:t>管理器。所在文件：</a:t>
            </a:r>
          </a:p>
          <a:p>
            <a:r>
              <a:rPr lang="en-US" altLang="zh-CN" sz="2000" dirty="0"/>
              <a:t>neutron\neutron\api\v2\router.py</a:t>
            </a:r>
          </a:p>
        </p:txBody>
      </p:sp>
    </p:spTree>
    <p:extLst>
      <p:ext uri="{BB962C8B-B14F-4D97-AF65-F5344CB8AC3E}">
        <p14:creationId xmlns:p14="http://schemas.microsoft.com/office/powerpoint/2010/main" val="9619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1" y="561109"/>
            <a:ext cx="8915399" cy="75609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(1)neutron</a:t>
            </a:r>
            <a:r>
              <a:rPr lang="zh-CN" altLang="en-US" sz="3200" dirty="0" smtClean="0"/>
              <a:t>初始化流程 </a:t>
            </a:r>
            <a:r>
              <a:rPr lang="en-US" altLang="zh-CN" sz="3200" dirty="0"/>
              <a:t>:2.api</a:t>
            </a:r>
            <a:r>
              <a:rPr lang="zh-CN" altLang="en-US" sz="3200" dirty="0"/>
              <a:t>服务</a:t>
            </a:r>
            <a:r>
              <a:rPr lang="zh-CN" altLang="en-US" sz="3200" dirty="0" smtClean="0"/>
              <a:t>初始化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00200"/>
            <a:ext cx="8915399" cy="489411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2.api</a:t>
            </a:r>
            <a:r>
              <a:rPr lang="zh-CN" altLang="en-US" sz="2000" b="1" dirty="0"/>
              <a:t>服务初始化</a:t>
            </a:r>
          </a:p>
          <a:p>
            <a:endParaRPr lang="zh-CN" altLang="zh-CN" sz="2000" dirty="0"/>
          </a:p>
          <a:p>
            <a:r>
              <a:rPr lang="en-US" altLang="zh-CN" sz="1600" dirty="0"/>
              <a:t>1.	class </a:t>
            </a:r>
            <a:r>
              <a:rPr lang="en-US" altLang="zh-CN" sz="1600" dirty="0" err="1"/>
              <a:t>APIRouter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wsgi.Router</a:t>
            </a:r>
            <a:r>
              <a:rPr lang="en-US" altLang="zh-CN" sz="1600" dirty="0"/>
              <a:t>):  </a:t>
            </a:r>
          </a:p>
          <a:p>
            <a:r>
              <a:rPr lang="en-US" altLang="zh-CN" sz="1600" dirty="0"/>
              <a:t>2.	    @</a:t>
            </a:r>
            <a:r>
              <a:rPr lang="en-US" altLang="zh-CN" sz="1600" dirty="0" err="1"/>
              <a:t>classmethod</a:t>
            </a:r>
            <a:r>
              <a:rPr lang="en-US" altLang="zh-CN" sz="1600" dirty="0"/>
              <a:t>  </a:t>
            </a:r>
          </a:p>
          <a:p>
            <a:r>
              <a:rPr lang="en-US" altLang="zh-CN" sz="1600" dirty="0"/>
              <a:t>3.	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factory(</a:t>
            </a:r>
            <a:r>
              <a:rPr lang="en-US" altLang="zh-CN" sz="1600" dirty="0" err="1"/>
              <a:t>cls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global_config</a:t>
            </a:r>
            <a:r>
              <a:rPr lang="en-US" altLang="zh-CN" sz="1600" dirty="0"/>
              <a:t>, **</a:t>
            </a:r>
            <a:r>
              <a:rPr lang="en-US" altLang="zh-CN" sz="1600" dirty="0" err="1"/>
              <a:t>local_config</a:t>
            </a:r>
            <a:r>
              <a:rPr lang="en-US" altLang="zh-CN" sz="1600" dirty="0"/>
              <a:t>):  </a:t>
            </a:r>
          </a:p>
          <a:p>
            <a:r>
              <a:rPr lang="en-US" altLang="zh-CN" sz="1600" dirty="0"/>
              <a:t>4.	        return </a:t>
            </a:r>
            <a:r>
              <a:rPr lang="en-US" altLang="zh-CN" sz="1600" dirty="0" err="1"/>
              <a:t>cls</a:t>
            </a:r>
            <a:r>
              <a:rPr lang="en-US" altLang="zh-CN" sz="1600" dirty="0"/>
              <a:t>(**</a:t>
            </a:r>
            <a:r>
              <a:rPr lang="en-US" altLang="zh-CN" sz="1600" dirty="0" err="1"/>
              <a:t>local_config</a:t>
            </a:r>
            <a:r>
              <a:rPr lang="en-US" altLang="zh-CN" sz="1600" dirty="0"/>
              <a:t>)  </a:t>
            </a:r>
          </a:p>
          <a:p>
            <a:r>
              <a:rPr lang="en-US" altLang="zh-CN" sz="1600" dirty="0"/>
              <a:t>5.	   </a:t>
            </a:r>
          </a:p>
          <a:p>
            <a:r>
              <a:rPr lang="en-US" altLang="zh-CN" sz="1600" dirty="0"/>
              <a:t>6.	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__(self, **</a:t>
            </a:r>
            <a:r>
              <a:rPr lang="en-US" altLang="zh-CN" sz="1600" dirty="0" err="1"/>
              <a:t>local_config</a:t>
            </a:r>
            <a:r>
              <a:rPr lang="en-US" altLang="zh-CN" sz="1600" dirty="0"/>
              <a:t>):  </a:t>
            </a:r>
          </a:p>
          <a:p>
            <a:r>
              <a:rPr lang="en-US" altLang="zh-CN" sz="1600" dirty="0"/>
              <a:t>7.	        mapper = </a:t>
            </a:r>
            <a:r>
              <a:rPr lang="en-US" altLang="zh-CN" sz="1600" dirty="0" err="1"/>
              <a:t>routes_mapper.Mapper</a:t>
            </a:r>
            <a:r>
              <a:rPr lang="en-US" altLang="zh-CN" sz="1600" dirty="0"/>
              <a:t>()  </a:t>
            </a:r>
          </a:p>
          <a:p>
            <a:r>
              <a:rPr lang="en-US" altLang="zh-CN" sz="1600" dirty="0"/>
              <a:t>8.	        plugin = </a:t>
            </a:r>
            <a:r>
              <a:rPr lang="en-US" altLang="zh-CN" sz="1600" dirty="0" err="1"/>
              <a:t>manager.NeutronManager.get_plugin</a:t>
            </a:r>
            <a:r>
              <a:rPr lang="en-US" altLang="zh-CN" sz="1600" dirty="0"/>
              <a:t>()  </a:t>
            </a:r>
          </a:p>
          <a:p>
            <a:r>
              <a:rPr lang="en-US" altLang="zh-CN" sz="1600" dirty="0"/>
              <a:t>9.	        </a:t>
            </a:r>
            <a:r>
              <a:rPr lang="en-US" altLang="zh-CN" sz="1600" dirty="0" err="1"/>
              <a:t>ext_mgr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extensions.PluginAwareExtensionManager.get_instance</a:t>
            </a:r>
            <a:r>
              <a:rPr lang="en-US" altLang="zh-CN" sz="1600" dirty="0"/>
              <a:t>()  </a:t>
            </a:r>
          </a:p>
          <a:p>
            <a:r>
              <a:rPr lang="en-US" altLang="zh-CN" sz="1600" dirty="0"/>
              <a:t>10.	        </a:t>
            </a:r>
            <a:r>
              <a:rPr lang="en-US" altLang="zh-CN" sz="1600" dirty="0" err="1"/>
              <a:t>ext_mgr.extend_resources</a:t>
            </a:r>
            <a:r>
              <a:rPr lang="en-US" altLang="zh-CN" sz="1600" dirty="0"/>
              <a:t>("2.0", </a:t>
            </a:r>
            <a:r>
              <a:rPr lang="en-US" altLang="zh-CN" sz="1600" dirty="0" err="1"/>
              <a:t>attributes.RESOURCE_ATTRIBUTE_MAP</a:t>
            </a:r>
            <a:r>
              <a:rPr lang="en-US" altLang="zh-CN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916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</TotalTime>
  <Words>807</Words>
  <Application>Microsoft Office PowerPoint</Application>
  <PresentationFormat>宽屏</PresentationFormat>
  <Paragraphs>228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幼圆</vt:lpstr>
      <vt:lpstr>Arial</vt:lpstr>
      <vt:lpstr>Century Gothic</vt:lpstr>
      <vt:lpstr>Wingdings 3</vt:lpstr>
      <vt:lpstr>丝状</vt:lpstr>
      <vt:lpstr>PowerPoint 演示文稿</vt:lpstr>
      <vt:lpstr>openstack之neutron代码分析</vt:lpstr>
      <vt:lpstr>openstack之neutron代码分析</vt:lpstr>
      <vt:lpstr>openstack之neutron代码分析</vt:lpstr>
      <vt:lpstr>(1)neutron初始化流程 </vt:lpstr>
      <vt:lpstr>(1)neutron初始化流程 :1.server初始化</vt:lpstr>
      <vt:lpstr>(1)neutron初始化流程 :1.server初始化</vt:lpstr>
      <vt:lpstr>(1)neutron初始化流程 :2.api服务初始化</vt:lpstr>
      <vt:lpstr>(1)neutron初始化流程 :2.api服务初始化</vt:lpstr>
      <vt:lpstr>(1)neutron初始化流程 :3.rpc服务初始化</vt:lpstr>
      <vt:lpstr>(1)neutron初始化流程 :3.rpc服务初始化</vt:lpstr>
      <vt:lpstr>(1)neutron初始化流程 :3.rpc服务初始化</vt:lpstr>
      <vt:lpstr>(1)neutron初始化流程 :3.rpc服务初始化</vt:lpstr>
      <vt:lpstr>(1)neutron初始化流程 :4.agent初始化</vt:lpstr>
      <vt:lpstr>(1)neutron初始化流程 :4.agent初始化</vt:lpstr>
      <vt:lpstr>(1)neutron初始化流程 :4.agent初始化</vt:lpstr>
      <vt:lpstr>(1)neutron初始化流程 :4.agent初始化</vt:lpstr>
      <vt:lpstr>(1)neutron初始化流程 :4.agent初始化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openstack之neutron代码分析</dc:title>
  <dc:creator>XH</dc:creator>
  <cp:lastModifiedBy>XH</cp:lastModifiedBy>
  <cp:revision>19</cp:revision>
  <dcterms:created xsi:type="dcterms:W3CDTF">2017-05-04T03:07:07Z</dcterms:created>
  <dcterms:modified xsi:type="dcterms:W3CDTF">2017-05-10T03:18:25Z</dcterms:modified>
</cp:coreProperties>
</file>