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(3) </a:t>
            </a:r>
            <a:r>
              <a:rPr lang="en-US" altLang="zh-CN" sz="3200" dirty="0"/>
              <a:t>neutron-</a:t>
            </a:r>
            <a:r>
              <a:rPr lang="en-US" altLang="zh-CN" sz="3200" dirty="0" err="1"/>
              <a:t>dhcp</a:t>
            </a:r>
            <a:r>
              <a:rPr lang="en-US" altLang="zh-CN" sz="3200" dirty="0"/>
              <a:t>-agent</a:t>
            </a:r>
            <a:r>
              <a:rPr lang="zh-CN" altLang="zh-CN" sz="3200" dirty="0"/>
              <a:t>源码分析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33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37822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r>
              <a:rPr lang="en-US" altLang="zh-CN" sz="2000" dirty="0"/>
              <a:t>	DhcpAgentWithStateReport</a:t>
            </a:r>
            <a:r>
              <a:rPr lang="zh-CN" altLang="en-US" sz="2000" dirty="0"/>
              <a:t>继承自</a:t>
            </a:r>
            <a:r>
              <a:rPr lang="en-US" altLang="zh-CN" sz="2000" dirty="0" err="1"/>
              <a:t>DhcpAgent</a:t>
            </a:r>
            <a:r>
              <a:rPr lang="zh-CN" altLang="en-US" sz="2000" dirty="0"/>
              <a:t>，用于汇报</a:t>
            </a:r>
            <a:r>
              <a:rPr lang="en-US" altLang="zh-CN" sz="2000" dirty="0" err="1"/>
              <a:t>DHCPAgent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1600" dirty="0"/>
              <a:t>1.	    if </a:t>
            </a:r>
            <a:r>
              <a:rPr lang="en-US" altLang="zh-CN" sz="1600" dirty="0" err="1"/>
              <a:t>report_interval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2.	            </a:t>
            </a:r>
            <a:r>
              <a:rPr lang="en-US" altLang="zh-CN" sz="1600" dirty="0" err="1"/>
              <a:t>self.heartbeat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loopingcall.FixedIntervalLoopingCall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3.	                self._</a:t>
            </a:r>
            <a:r>
              <a:rPr lang="en-US" altLang="zh-CN" sz="1600" dirty="0" err="1"/>
              <a:t>report_state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4.	            </a:t>
            </a:r>
            <a:r>
              <a:rPr lang="en-US" altLang="zh-CN" sz="1600" dirty="0" err="1"/>
              <a:t>self.heartbeat.start</a:t>
            </a:r>
            <a:r>
              <a:rPr lang="en-US" altLang="zh-CN" sz="1600" dirty="0"/>
              <a:t>(interval=</a:t>
            </a:r>
            <a:r>
              <a:rPr lang="en-US" altLang="zh-CN" sz="1600" dirty="0" err="1"/>
              <a:t>report_interval</a:t>
            </a:r>
            <a:r>
              <a:rPr lang="en-US" altLang="zh-CN" sz="1600" dirty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_</a:t>
            </a:r>
            <a:r>
              <a:rPr lang="en-US" altLang="zh-CN" sz="2000" dirty="0" err="1"/>
              <a:t>report_state</a:t>
            </a:r>
            <a:r>
              <a:rPr lang="zh-CN" altLang="en-US" sz="2000" dirty="0"/>
              <a:t>就是从</a:t>
            </a:r>
            <a:r>
              <a:rPr lang="en-US" altLang="zh-CN" sz="2000" dirty="0" err="1"/>
              <a:t>self.cache</a:t>
            </a:r>
            <a:r>
              <a:rPr lang="zh-CN" altLang="en-US" sz="2000" dirty="0"/>
              <a:t>中取出当前状态，然后构造一个</a:t>
            </a:r>
            <a:r>
              <a:rPr lang="en-US" altLang="zh-CN" sz="2000" dirty="0" err="1"/>
              <a:t>report_state</a:t>
            </a:r>
            <a:r>
              <a:rPr lang="zh-CN" altLang="en-US" sz="2000" dirty="0"/>
              <a:t>的</a:t>
            </a:r>
            <a:r>
              <a:rPr lang="en-US" altLang="zh-CN" sz="2000" dirty="0"/>
              <a:t>message</a:t>
            </a:r>
            <a:r>
              <a:rPr lang="zh-CN" altLang="en-US" sz="2000" dirty="0"/>
              <a:t>发到</a:t>
            </a:r>
            <a:r>
              <a:rPr lang="en-US" altLang="zh-CN" sz="2000" dirty="0"/>
              <a:t>q-plugin topic</a:t>
            </a:r>
            <a:r>
              <a:rPr lang="zh-CN" altLang="en-US" sz="2000" dirty="0"/>
              <a:t>的消息队列上。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4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37822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r>
              <a:rPr lang="en-US" altLang="zh-CN" sz="2000" dirty="0"/>
              <a:t>	DhcpAgentWithStateReport</a:t>
            </a:r>
            <a:r>
              <a:rPr lang="zh-CN" altLang="en-US" sz="2000" dirty="0"/>
              <a:t>继承自</a:t>
            </a:r>
            <a:r>
              <a:rPr lang="en-US" altLang="zh-CN" sz="2000" dirty="0" err="1"/>
              <a:t>DhcpAgent</a:t>
            </a:r>
            <a:r>
              <a:rPr lang="zh-CN" altLang="en-US" sz="2000" dirty="0"/>
              <a:t>，用于汇报</a:t>
            </a:r>
            <a:r>
              <a:rPr lang="en-US" altLang="zh-CN" sz="2000" dirty="0" err="1"/>
              <a:t>DHCPAgent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1600" dirty="0"/>
              <a:t>1.	    if </a:t>
            </a:r>
            <a:r>
              <a:rPr lang="en-US" altLang="zh-CN" sz="1600" dirty="0" err="1"/>
              <a:t>report_interval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2.	            </a:t>
            </a:r>
            <a:r>
              <a:rPr lang="en-US" altLang="zh-CN" sz="1600" dirty="0" err="1"/>
              <a:t>self.heartbeat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loopingcall.FixedIntervalLoopingCall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3.	                self._</a:t>
            </a:r>
            <a:r>
              <a:rPr lang="en-US" altLang="zh-CN" sz="1600" dirty="0" err="1"/>
              <a:t>report_state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4.	            </a:t>
            </a:r>
            <a:r>
              <a:rPr lang="en-US" altLang="zh-CN" sz="1600" dirty="0" err="1"/>
              <a:t>self.heartbeat.start</a:t>
            </a:r>
            <a:r>
              <a:rPr lang="en-US" altLang="zh-CN" sz="1600" dirty="0"/>
              <a:t>(interval=</a:t>
            </a:r>
            <a:r>
              <a:rPr lang="en-US" altLang="zh-CN" sz="1600" dirty="0" err="1"/>
              <a:t>report_interval</a:t>
            </a:r>
            <a:r>
              <a:rPr lang="en-US" altLang="zh-CN" sz="1600" dirty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_</a:t>
            </a:r>
            <a:r>
              <a:rPr lang="en-US" altLang="zh-CN" sz="2000" dirty="0" err="1"/>
              <a:t>report_state</a:t>
            </a:r>
            <a:r>
              <a:rPr lang="zh-CN" altLang="en-US" sz="2000" dirty="0"/>
              <a:t>就是从</a:t>
            </a:r>
            <a:r>
              <a:rPr lang="en-US" altLang="zh-CN" sz="2000" dirty="0" err="1"/>
              <a:t>self.cache</a:t>
            </a:r>
            <a:r>
              <a:rPr lang="zh-CN" altLang="en-US" sz="2000" dirty="0"/>
              <a:t>中取出当前状态，然后构造一个</a:t>
            </a:r>
            <a:r>
              <a:rPr lang="en-US" altLang="zh-CN" sz="2000" dirty="0" err="1"/>
              <a:t>report_state</a:t>
            </a:r>
            <a:r>
              <a:rPr lang="zh-CN" altLang="en-US" sz="2000" dirty="0"/>
              <a:t>的</a:t>
            </a:r>
            <a:r>
              <a:rPr lang="en-US" altLang="zh-CN" sz="2000" dirty="0"/>
              <a:t>message</a:t>
            </a:r>
            <a:r>
              <a:rPr lang="zh-CN" altLang="en-US" sz="2000" dirty="0"/>
              <a:t>发到</a:t>
            </a:r>
            <a:r>
              <a:rPr lang="en-US" altLang="zh-CN" sz="2000" dirty="0"/>
              <a:t>q-plugin topic</a:t>
            </a:r>
            <a:r>
              <a:rPr lang="zh-CN" altLang="en-US" sz="2000" dirty="0"/>
              <a:t>的消息队列上。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0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代码分析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下面看下</a:t>
            </a:r>
            <a:r>
              <a:rPr lang="en-US" altLang="zh-CN" sz="3200" dirty="0" err="1"/>
              <a:t>DhcpAgent</a:t>
            </a:r>
            <a:r>
              <a:rPr lang="zh-CN" altLang="en-US" sz="3200" dirty="0"/>
              <a:t>初始化过程：</a:t>
            </a:r>
          </a:p>
          <a:p>
            <a:r>
              <a:rPr lang="en-US" altLang="zh-CN" sz="800" dirty="0"/>
              <a:t>1.	</a:t>
            </a:r>
            <a:r>
              <a:rPr lang="en-US" altLang="zh-CN" sz="800" dirty="0" err="1"/>
              <a:t>def</a:t>
            </a:r>
            <a:r>
              <a:rPr lang="en-US" altLang="zh-CN" sz="800" dirty="0"/>
              <a:t> __</a:t>
            </a:r>
            <a:r>
              <a:rPr lang="en-US" altLang="zh-CN" sz="800" dirty="0" err="1"/>
              <a:t>init</a:t>
            </a:r>
            <a:r>
              <a:rPr lang="en-US" altLang="zh-CN" sz="800" dirty="0"/>
              <a:t>__(self, host=None):</a:t>
            </a:r>
          </a:p>
          <a:p>
            <a:r>
              <a:rPr lang="en-US" altLang="zh-CN" sz="800" dirty="0"/>
              <a:t>2.	        super(</a:t>
            </a:r>
            <a:r>
              <a:rPr lang="en-US" altLang="zh-CN" sz="800" dirty="0" err="1"/>
              <a:t>DhcpAgent</a:t>
            </a:r>
            <a:r>
              <a:rPr lang="en-US" altLang="zh-CN" sz="800" dirty="0"/>
              <a:t>, self).__</a:t>
            </a:r>
            <a:r>
              <a:rPr lang="en-US" altLang="zh-CN" sz="800" dirty="0" err="1"/>
              <a:t>init</a:t>
            </a:r>
            <a:r>
              <a:rPr lang="en-US" altLang="zh-CN" sz="800" dirty="0"/>
              <a:t>__(host=host)</a:t>
            </a:r>
          </a:p>
          <a:p>
            <a:r>
              <a:rPr lang="en-US" altLang="zh-CN" sz="800" dirty="0"/>
              <a:t>3.	        </a:t>
            </a:r>
            <a:r>
              <a:rPr lang="en-US" altLang="zh-CN" sz="800" dirty="0" err="1"/>
              <a:t>self.needs_resync_reasons</a:t>
            </a:r>
            <a:r>
              <a:rPr lang="en-US" altLang="zh-CN" sz="800" dirty="0"/>
              <a:t> = []</a:t>
            </a:r>
          </a:p>
          <a:p>
            <a:r>
              <a:rPr lang="en-US" altLang="zh-CN" sz="800" dirty="0"/>
              <a:t>4.	        </a:t>
            </a:r>
            <a:r>
              <a:rPr lang="en-US" altLang="zh-CN" sz="800" dirty="0" err="1"/>
              <a:t>self.conf</a:t>
            </a:r>
            <a:r>
              <a:rPr lang="en-US" altLang="zh-CN" sz="800" dirty="0"/>
              <a:t> = </a:t>
            </a:r>
            <a:r>
              <a:rPr lang="en-US" altLang="zh-CN" sz="800" dirty="0" err="1"/>
              <a:t>cfg.CONF</a:t>
            </a:r>
            <a:endParaRPr lang="en-US" altLang="zh-CN" sz="800" dirty="0"/>
          </a:p>
          <a:p>
            <a:r>
              <a:rPr lang="en-US" altLang="zh-CN" sz="800" dirty="0"/>
              <a:t>5.	        # Agent cache of the current network state</a:t>
            </a:r>
          </a:p>
          <a:p>
            <a:r>
              <a:rPr lang="en-US" altLang="zh-CN" sz="800" dirty="0"/>
              <a:t>6.	        </a:t>
            </a:r>
            <a:r>
              <a:rPr lang="en-US" altLang="zh-CN" sz="800" dirty="0" err="1"/>
              <a:t>self.cache</a:t>
            </a:r>
            <a:r>
              <a:rPr lang="en-US" altLang="zh-CN" sz="800" dirty="0"/>
              <a:t> = </a:t>
            </a:r>
            <a:r>
              <a:rPr lang="en-US" altLang="zh-CN" sz="800" dirty="0" err="1"/>
              <a:t>NetworkCache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7.	        </a:t>
            </a:r>
            <a:r>
              <a:rPr lang="en-US" altLang="zh-CN" sz="800" dirty="0" err="1"/>
              <a:t>self.root_helper</a:t>
            </a:r>
            <a:r>
              <a:rPr lang="en-US" altLang="zh-CN" sz="800" dirty="0"/>
              <a:t> = </a:t>
            </a:r>
            <a:r>
              <a:rPr lang="en-US" altLang="zh-CN" sz="800" dirty="0" err="1"/>
              <a:t>config.get_root_helper</a:t>
            </a:r>
            <a:r>
              <a:rPr lang="en-US" altLang="zh-CN" sz="800" dirty="0"/>
              <a:t>(</a:t>
            </a:r>
            <a:r>
              <a:rPr lang="en-US" altLang="zh-CN" sz="800" dirty="0" err="1"/>
              <a:t>self.conf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8.	        # </a:t>
            </a:r>
            <a:r>
              <a:rPr lang="en-US" altLang="zh-CN" sz="800" dirty="0" err="1"/>
              <a:t>dhcp_driver</a:t>
            </a:r>
            <a:r>
              <a:rPr lang="en-US" altLang="zh-CN" sz="800" dirty="0"/>
              <a:t> currently is neutron.agent.linux.dhcp.Dnsmasq</a:t>
            </a:r>
          </a:p>
          <a:p>
            <a:r>
              <a:rPr lang="en-US" altLang="zh-CN" sz="800" dirty="0"/>
              <a:t>9.	        </a:t>
            </a:r>
            <a:r>
              <a:rPr lang="en-US" altLang="zh-CN" sz="800" dirty="0" err="1"/>
              <a:t>self.dhcp_driver_cls</a:t>
            </a:r>
            <a:r>
              <a:rPr lang="en-US" altLang="zh-CN" sz="800" dirty="0"/>
              <a:t> = </a:t>
            </a:r>
            <a:r>
              <a:rPr lang="en-US" altLang="zh-CN" sz="800" dirty="0" err="1"/>
              <a:t>importutils.import_class</a:t>
            </a:r>
            <a:r>
              <a:rPr lang="en-US" altLang="zh-CN" sz="800" dirty="0"/>
              <a:t>(</a:t>
            </a:r>
            <a:r>
              <a:rPr lang="en-US" altLang="zh-CN" sz="800" dirty="0" err="1"/>
              <a:t>self.conf.dhcp_driver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10.	        </a:t>
            </a:r>
            <a:r>
              <a:rPr lang="en-US" altLang="zh-CN" sz="800" dirty="0" err="1"/>
              <a:t>ctx</a:t>
            </a:r>
            <a:r>
              <a:rPr lang="en-US" altLang="zh-CN" sz="800" dirty="0"/>
              <a:t> = </a:t>
            </a:r>
            <a:r>
              <a:rPr lang="en-US" altLang="zh-CN" sz="800" dirty="0" err="1"/>
              <a:t>context.get_admin_context_without_session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11.	        # </a:t>
            </a:r>
            <a:r>
              <a:rPr lang="en-US" altLang="zh-CN" sz="800" dirty="0" err="1"/>
              <a:t>init</a:t>
            </a:r>
            <a:r>
              <a:rPr lang="en-US" altLang="zh-CN" sz="800" dirty="0"/>
              <a:t> plugin </a:t>
            </a:r>
            <a:r>
              <a:rPr lang="en-US" altLang="zh-CN" sz="800" dirty="0" err="1"/>
              <a:t>rpc</a:t>
            </a:r>
            <a:endParaRPr lang="en-US" altLang="zh-CN" sz="800" dirty="0"/>
          </a:p>
          <a:p>
            <a:r>
              <a:rPr lang="en-US" altLang="zh-CN" sz="800" dirty="0"/>
              <a:t>12.	        </a:t>
            </a:r>
            <a:r>
              <a:rPr lang="en-US" altLang="zh-CN" sz="800" dirty="0" err="1"/>
              <a:t>self.plugin_rpc</a:t>
            </a:r>
            <a:r>
              <a:rPr lang="en-US" altLang="zh-CN" sz="800" dirty="0"/>
              <a:t> = DhcpPluginApi(</a:t>
            </a:r>
            <a:r>
              <a:rPr lang="en-US" altLang="zh-CN" sz="800" dirty="0" err="1"/>
              <a:t>topics.PLUGIN</a:t>
            </a:r>
            <a:r>
              <a:rPr lang="en-US" altLang="zh-CN" sz="800" dirty="0"/>
              <a:t>,  # topic is q-plugin</a:t>
            </a:r>
            <a:r>
              <a:rPr lang="zh-CN" altLang="en-US" sz="800" dirty="0"/>
              <a:t>，提供</a:t>
            </a:r>
            <a:r>
              <a:rPr lang="en-US" altLang="zh-CN" sz="800" dirty="0"/>
              <a:t>DHCP</a:t>
            </a:r>
            <a:r>
              <a:rPr lang="zh-CN" altLang="en-US" sz="800" dirty="0"/>
              <a:t>相关的创建、查询、更新、删除接口</a:t>
            </a:r>
          </a:p>
          <a:p>
            <a:r>
              <a:rPr lang="en-US" altLang="zh-CN" sz="800" dirty="0"/>
              <a:t>13.	                                        </a:t>
            </a:r>
            <a:r>
              <a:rPr lang="en-US" altLang="zh-CN" sz="800" dirty="0" err="1"/>
              <a:t>ctx</a:t>
            </a:r>
            <a:r>
              <a:rPr lang="en-US" altLang="zh-CN" sz="800" dirty="0"/>
              <a:t>, </a:t>
            </a:r>
            <a:r>
              <a:rPr lang="en-US" altLang="zh-CN" sz="800" dirty="0" err="1"/>
              <a:t>self.conf.use_namespaces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14.	        # create </a:t>
            </a:r>
            <a:r>
              <a:rPr lang="en-US" altLang="zh-CN" sz="800" dirty="0" err="1"/>
              <a:t>dhcp</a:t>
            </a:r>
            <a:r>
              <a:rPr lang="en-US" altLang="zh-CN" sz="800" dirty="0"/>
              <a:t> </a:t>
            </a:r>
            <a:r>
              <a:rPr lang="en-US" altLang="zh-CN" sz="800" dirty="0" err="1"/>
              <a:t>dir</a:t>
            </a:r>
            <a:r>
              <a:rPr lang="en-US" altLang="zh-CN" sz="800" dirty="0"/>
              <a:t> to store </a:t>
            </a:r>
            <a:r>
              <a:rPr lang="en-US" altLang="zh-CN" sz="800" dirty="0" err="1"/>
              <a:t>dhcp</a:t>
            </a:r>
            <a:r>
              <a:rPr lang="en-US" altLang="zh-CN" sz="800" dirty="0"/>
              <a:t> info: /</a:t>
            </a:r>
            <a:r>
              <a:rPr lang="en-US" altLang="zh-CN" sz="800" dirty="0" err="1"/>
              <a:t>var</a:t>
            </a:r>
            <a:r>
              <a:rPr lang="en-US" altLang="zh-CN" sz="800" dirty="0"/>
              <a:t>/lib/neutron/</a:t>
            </a:r>
            <a:r>
              <a:rPr lang="en-US" altLang="zh-CN" sz="800" dirty="0" err="1"/>
              <a:t>dhcp</a:t>
            </a:r>
            <a:r>
              <a:rPr lang="en-US" altLang="zh-CN" sz="800" dirty="0"/>
              <a:t>/</a:t>
            </a:r>
          </a:p>
          <a:p>
            <a:r>
              <a:rPr lang="en-US" altLang="zh-CN" sz="800" dirty="0"/>
              <a:t>15.	        # these files are used for Dnsmasq</a:t>
            </a:r>
          </a:p>
          <a:p>
            <a:r>
              <a:rPr lang="en-US" altLang="zh-CN" sz="800" dirty="0"/>
              <a:t>16.	        </a:t>
            </a:r>
            <a:r>
              <a:rPr lang="en-US" altLang="zh-CN" sz="800" dirty="0" err="1"/>
              <a:t>dhcp_dir</a:t>
            </a:r>
            <a:r>
              <a:rPr lang="en-US" altLang="zh-CN" sz="800" dirty="0"/>
              <a:t> = </a:t>
            </a:r>
            <a:r>
              <a:rPr lang="en-US" altLang="zh-CN" sz="800" dirty="0" err="1"/>
              <a:t>os.path.dirname</a:t>
            </a:r>
            <a:r>
              <a:rPr lang="en-US" altLang="zh-CN" sz="800" dirty="0"/>
              <a:t>("/%s/</a:t>
            </a:r>
            <a:r>
              <a:rPr lang="en-US" altLang="zh-CN" sz="800" dirty="0" err="1"/>
              <a:t>dhcp</a:t>
            </a:r>
            <a:r>
              <a:rPr lang="en-US" altLang="zh-CN" sz="800" dirty="0"/>
              <a:t>/" % </a:t>
            </a:r>
            <a:r>
              <a:rPr lang="en-US" altLang="zh-CN" sz="800" dirty="0" err="1"/>
              <a:t>self.conf.state_path</a:t>
            </a:r>
            <a:r>
              <a:rPr lang="en-US" altLang="zh-CN" sz="800" dirty="0"/>
              <a:t>)</a:t>
            </a:r>
          </a:p>
          <a:p>
            <a:r>
              <a:rPr lang="en-US" altLang="zh-CN" sz="800" dirty="0"/>
              <a:t>17.	        if not </a:t>
            </a:r>
            <a:r>
              <a:rPr lang="en-US" altLang="zh-CN" sz="800" dirty="0" err="1"/>
              <a:t>os.path.isdir</a:t>
            </a:r>
            <a:r>
              <a:rPr lang="en-US" altLang="zh-CN" sz="800" dirty="0"/>
              <a:t>(</a:t>
            </a:r>
            <a:r>
              <a:rPr lang="en-US" altLang="zh-CN" sz="800" dirty="0" err="1"/>
              <a:t>dhcp_dir</a:t>
            </a:r>
            <a:r>
              <a:rPr lang="en-US" altLang="zh-CN" sz="800" dirty="0"/>
              <a:t>):</a:t>
            </a:r>
          </a:p>
          <a:p>
            <a:r>
              <a:rPr lang="en-US" altLang="zh-CN" sz="800" dirty="0"/>
              <a:t>18.	            </a:t>
            </a:r>
            <a:r>
              <a:rPr lang="en-US" altLang="zh-CN" sz="800" dirty="0" err="1"/>
              <a:t>os.makedirs</a:t>
            </a:r>
            <a:r>
              <a:rPr lang="en-US" altLang="zh-CN" sz="800" dirty="0"/>
              <a:t>(</a:t>
            </a:r>
            <a:r>
              <a:rPr lang="en-US" altLang="zh-CN" sz="800" dirty="0" err="1"/>
              <a:t>dhcp_dir</a:t>
            </a:r>
            <a:r>
              <a:rPr lang="en-US" altLang="zh-CN" sz="800" dirty="0"/>
              <a:t>, 0o755)</a:t>
            </a:r>
          </a:p>
          <a:p>
            <a:r>
              <a:rPr lang="en-US" altLang="zh-CN" sz="800" dirty="0"/>
              <a:t>19.	        </a:t>
            </a:r>
            <a:r>
              <a:rPr lang="en-US" altLang="zh-CN" sz="800" dirty="0" err="1"/>
              <a:t>self.dhcp_version</a:t>
            </a:r>
            <a:r>
              <a:rPr lang="en-US" altLang="zh-CN" sz="800" dirty="0"/>
              <a:t> = </a:t>
            </a:r>
            <a:r>
              <a:rPr lang="en-US" altLang="zh-CN" sz="800" dirty="0" err="1"/>
              <a:t>self.dhcp_driver_cls.check_version</a:t>
            </a:r>
            <a:r>
              <a:rPr lang="en-US" altLang="zh-CN" sz="800" dirty="0"/>
              <a:t>()</a:t>
            </a:r>
          </a:p>
          <a:p>
            <a:r>
              <a:rPr lang="en-US" altLang="zh-CN" sz="800" dirty="0"/>
              <a:t>20.	        # query </a:t>
            </a:r>
            <a:r>
              <a:rPr lang="en-US" altLang="zh-CN" sz="800" dirty="0" err="1"/>
              <a:t>existing_dhcp_networks</a:t>
            </a:r>
            <a:r>
              <a:rPr lang="en-US" altLang="zh-CN" sz="800" dirty="0"/>
              <a:t> from driver and then save them into </a:t>
            </a:r>
            <a:r>
              <a:rPr lang="en-US" altLang="zh-CN" sz="800" dirty="0" err="1"/>
              <a:t>self.cache</a:t>
            </a:r>
            <a:endParaRPr lang="en-US" altLang="zh-CN" sz="800" dirty="0"/>
          </a:p>
          <a:p>
            <a:pPr lvl="0"/>
            <a:r>
              <a:rPr lang="en-US" altLang="zh-CN" sz="800" dirty="0"/>
              <a:t>21     </a:t>
            </a:r>
            <a:r>
              <a:rPr lang="en-US" altLang="zh-CN" sz="800" dirty="0" smtClean="0"/>
              <a:t>	      </a:t>
            </a:r>
            <a:r>
              <a:rPr lang="en-US" altLang="zh-CN" sz="800" dirty="0"/>
              <a:t>  self._</a:t>
            </a:r>
            <a:r>
              <a:rPr lang="en-US" altLang="zh-CN" sz="800" dirty="0" err="1"/>
              <a:t>populate_networks_cache</a:t>
            </a:r>
            <a:r>
              <a:rPr lang="en-US" altLang="zh-CN" sz="800" dirty="0"/>
              <a:t>()</a:t>
            </a:r>
            <a:endParaRPr lang="zh-CN" altLang="zh-CN" sz="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4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dirty="0" smtClean="0"/>
              <a:t>4</a:t>
            </a:r>
            <a:r>
              <a:rPr lang="zh-CN" altLang="en-US" sz="2600" dirty="0" smtClean="0"/>
              <a:t>、</a:t>
            </a:r>
            <a:r>
              <a:rPr lang="zh-CN" altLang="zh-CN" sz="2600" dirty="0" smtClean="0"/>
              <a:t>代码分析</a:t>
            </a:r>
            <a:endParaRPr lang="en-US" altLang="zh-CN" sz="2600" dirty="0" smtClean="0"/>
          </a:p>
          <a:p>
            <a:r>
              <a:rPr lang="en-US" altLang="zh-CN" sz="2600" dirty="0"/>
              <a:t>	DhcpPluginApi</a:t>
            </a:r>
            <a:r>
              <a:rPr lang="zh-CN" altLang="en-US" sz="2600" dirty="0"/>
              <a:t>创建了</a:t>
            </a:r>
            <a:r>
              <a:rPr lang="en-US" altLang="zh-CN" sz="2600" dirty="0"/>
              <a:t>topic</a:t>
            </a:r>
            <a:r>
              <a:rPr lang="zh-CN" altLang="en-US" sz="2600" dirty="0"/>
              <a:t>为</a:t>
            </a:r>
            <a:r>
              <a:rPr lang="en-US" altLang="zh-CN" sz="2600" dirty="0"/>
              <a:t>q-plugin</a:t>
            </a:r>
            <a:r>
              <a:rPr lang="zh-CN" altLang="en-US" sz="2600" dirty="0"/>
              <a:t>的处理方法，</a:t>
            </a:r>
            <a:r>
              <a:rPr lang="en-US" altLang="zh-CN" sz="2600" dirty="0" err="1"/>
              <a:t>dhcp</a:t>
            </a:r>
            <a:r>
              <a:rPr lang="en-US" altLang="zh-CN" sz="2600" dirty="0"/>
              <a:t>-agent</a:t>
            </a:r>
            <a:r>
              <a:rPr lang="zh-CN" altLang="en-US" sz="2600" dirty="0"/>
              <a:t>外部可以通过</a:t>
            </a:r>
            <a:r>
              <a:rPr lang="en-US" altLang="zh-CN" sz="2600" dirty="0" err="1"/>
              <a:t>DhcpAgentNotifyAPI</a:t>
            </a:r>
            <a:r>
              <a:rPr lang="zh-CN" altLang="en-US" sz="2600" dirty="0"/>
              <a:t>来调用这些接口</a:t>
            </a:r>
            <a:r>
              <a:rPr lang="en-US" altLang="zh-CN" sz="2600" dirty="0"/>
              <a:t>:</a:t>
            </a:r>
          </a:p>
          <a:p>
            <a:r>
              <a:rPr lang="en-US" altLang="zh-CN" sz="1300" dirty="0"/>
              <a:t>1.	class </a:t>
            </a:r>
            <a:r>
              <a:rPr lang="en-US" altLang="zh-CN" sz="1300" dirty="0" err="1"/>
              <a:t>DhcpAgentNotifyAPI</a:t>
            </a:r>
            <a:r>
              <a:rPr lang="en-US" altLang="zh-CN" sz="1300" dirty="0"/>
              <a:t>(</a:t>
            </a:r>
            <a:r>
              <a:rPr lang="en-US" altLang="zh-CN" sz="1300" dirty="0" err="1"/>
              <a:t>n_rpc.RpcProxy</a:t>
            </a:r>
            <a:r>
              <a:rPr lang="en-US" altLang="zh-CN" sz="1300" dirty="0"/>
              <a:t>):</a:t>
            </a:r>
          </a:p>
          <a:p>
            <a:r>
              <a:rPr lang="en-US" altLang="zh-CN" sz="1300" dirty="0"/>
              <a:t>2.	    """API for plugin to notify DHCP agent."""</a:t>
            </a:r>
          </a:p>
          <a:p>
            <a:r>
              <a:rPr lang="en-US" altLang="zh-CN" sz="1300" dirty="0"/>
              <a:t>3.	    BASE_RPC_API_VERSION = '1.0'</a:t>
            </a:r>
          </a:p>
          <a:p>
            <a:r>
              <a:rPr lang="en-US" altLang="zh-CN" sz="1300" dirty="0"/>
              <a:t>4.	    # It seems </a:t>
            </a:r>
            <a:r>
              <a:rPr lang="en-US" altLang="zh-CN" sz="1300" dirty="0" err="1"/>
              <a:t>dhcp</a:t>
            </a:r>
            <a:r>
              <a:rPr lang="en-US" altLang="zh-CN" sz="1300" dirty="0"/>
              <a:t> agent does not support bulk operation</a:t>
            </a:r>
          </a:p>
          <a:p>
            <a:r>
              <a:rPr lang="en-US" altLang="zh-CN" sz="1300" dirty="0"/>
              <a:t>5.	    VALID_RESOURCES = ['network', 'subnet', 'port']</a:t>
            </a:r>
          </a:p>
          <a:p>
            <a:r>
              <a:rPr lang="en-US" altLang="zh-CN" sz="1300" dirty="0"/>
              <a:t>6.	    VALID_METHOD_NAMES = ['</a:t>
            </a:r>
            <a:r>
              <a:rPr lang="en-US" altLang="zh-CN" sz="1300" dirty="0" err="1"/>
              <a:t>network.create.end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7.	                          '</a:t>
            </a:r>
            <a:r>
              <a:rPr lang="en-US" altLang="zh-CN" sz="1300" dirty="0" err="1"/>
              <a:t>network.update.end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8.	                          '</a:t>
            </a:r>
            <a:r>
              <a:rPr lang="en-US" altLang="zh-CN" sz="1300" dirty="0" err="1"/>
              <a:t>network.delete.end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9.	                          '</a:t>
            </a:r>
            <a:r>
              <a:rPr lang="en-US" altLang="zh-CN" sz="1300" dirty="0" err="1"/>
              <a:t>subnet.create.end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10.	                          '</a:t>
            </a:r>
            <a:r>
              <a:rPr lang="en-US" altLang="zh-CN" sz="1300" dirty="0" err="1"/>
              <a:t>subnet.update.end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11.	                          '</a:t>
            </a:r>
            <a:r>
              <a:rPr lang="en-US" altLang="zh-CN" sz="1300" dirty="0" err="1"/>
              <a:t>subnet.delete.end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12.	                          '</a:t>
            </a:r>
            <a:r>
              <a:rPr lang="en-US" altLang="zh-CN" sz="1300" dirty="0" err="1"/>
              <a:t>port.create.end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13.	                          '</a:t>
            </a:r>
            <a:r>
              <a:rPr lang="en-US" altLang="zh-CN" sz="1300" dirty="0" err="1"/>
              <a:t>port.update.end</a:t>
            </a:r>
            <a:r>
              <a:rPr lang="en-US" altLang="zh-CN" sz="1300" dirty="0"/>
              <a:t>',</a:t>
            </a:r>
          </a:p>
          <a:p>
            <a:r>
              <a:rPr lang="en-US" altLang="zh-CN" sz="1300" dirty="0"/>
              <a:t>14.	                          '</a:t>
            </a:r>
            <a:r>
              <a:rPr lang="en-US" altLang="zh-CN" sz="1300" dirty="0" err="1"/>
              <a:t>port.delete.end</a:t>
            </a:r>
            <a:r>
              <a:rPr lang="en-US" altLang="zh-CN" sz="1300" dirty="0"/>
              <a:t>']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6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6200" dirty="0" smtClean="0"/>
              <a:t>4</a:t>
            </a:r>
            <a:r>
              <a:rPr lang="zh-CN" altLang="en-US" sz="6200" dirty="0" smtClean="0"/>
              <a:t>、</a:t>
            </a:r>
            <a:r>
              <a:rPr lang="zh-CN" altLang="zh-CN" sz="6200" dirty="0" smtClean="0"/>
              <a:t>代码分析</a:t>
            </a:r>
            <a:endParaRPr lang="en-US" altLang="zh-CN" sz="6200" dirty="0" smtClean="0"/>
          </a:p>
          <a:p>
            <a:r>
              <a:rPr lang="en-US" altLang="zh-CN" sz="6200" dirty="0"/>
              <a:t>	neutron.agent.linux.dhcp.Dnsmasq</a:t>
            </a:r>
          </a:p>
          <a:p>
            <a:r>
              <a:rPr lang="en-US" altLang="zh-CN" sz="6200" dirty="0" err="1"/>
              <a:t>DhcpAgent</a:t>
            </a:r>
            <a:r>
              <a:rPr lang="zh-CN" altLang="en-US" sz="6200" dirty="0"/>
              <a:t>通过</a:t>
            </a:r>
            <a:r>
              <a:rPr lang="en-US" altLang="zh-CN" sz="6200" dirty="0" err="1"/>
              <a:t>self.dhcp_driver_cls</a:t>
            </a:r>
            <a:r>
              <a:rPr lang="en-US" altLang="zh-CN" sz="6200" dirty="0"/>
              <a:t> = </a:t>
            </a:r>
            <a:r>
              <a:rPr lang="en-US" altLang="zh-CN" sz="6200" dirty="0" err="1"/>
              <a:t>importutils.import_class</a:t>
            </a:r>
            <a:r>
              <a:rPr lang="en-US" altLang="zh-CN" sz="6200" dirty="0"/>
              <a:t>(</a:t>
            </a:r>
            <a:r>
              <a:rPr lang="en-US" altLang="zh-CN" sz="6200" dirty="0" err="1"/>
              <a:t>self.conf.dhcp_driver</a:t>
            </a:r>
            <a:r>
              <a:rPr lang="en-US" altLang="zh-CN" sz="6200" dirty="0"/>
              <a:t>)</a:t>
            </a:r>
            <a:r>
              <a:rPr lang="zh-CN" altLang="en-US" sz="6200" dirty="0"/>
              <a:t>注册了</a:t>
            </a:r>
            <a:r>
              <a:rPr lang="en-US" altLang="zh-CN" sz="6200" dirty="0"/>
              <a:t>Dnsmasq</a:t>
            </a:r>
            <a:r>
              <a:rPr lang="zh-CN" altLang="en-US" sz="6200" dirty="0"/>
              <a:t>这个</a:t>
            </a:r>
            <a:r>
              <a:rPr lang="en-US" altLang="zh-CN" sz="6200" dirty="0"/>
              <a:t>Driver</a:t>
            </a:r>
            <a:r>
              <a:rPr lang="zh-CN" altLang="en-US" sz="6200" dirty="0"/>
              <a:t>，并在需要的时候调用</a:t>
            </a:r>
            <a:r>
              <a:rPr lang="en-US" altLang="zh-CN" sz="6200" dirty="0"/>
              <a:t>driver</a:t>
            </a:r>
            <a:r>
              <a:rPr lang="zh-CN" altLang="en-US" sz="6200" dirty="0"/>
              <a:t>的相应接口</a:t>
            </a:r>
            <a:r>
              <a:rPr lang="en-US" altLang="zh-CN" sz="6200" dirty="0"/>
              <a:t>:</a:t>
            </a:r>
          </a:p>
          <a:p>
            <a:r>
              <a:rPr lang="en-US" altLang="zh-CN" sz="2600" dirty="0"/>
              <a:t>1.	</a:t>
            </a:r>
            <a:r>
              <a:rPr lang="en-US" altLang="zh-CN" sz="2600" dirty="0" err="1"/>
              <a:t>def</a:t>
            </a:r>
            <a:r>
              <a:rPr lang="en-US" altLang="zh-CN" sz="2600" dirty="0"/>
              <a:t> </a:t>
            </a:r>
            <a:r>
              <a:rPr lang="en-US" altLang="zh-CN" sz="2600" dirty="0" err="1"/>
              <a:t>call_driver</a:t>
            </a:r>
            <a:r>
              <a:rPr lang="en-US" altLang="zh-CN" sz="2600" dirty="0"/>
              <a:t>(self, action, network, **</a:t>
            </a:r>
            <a:r>
              <a:rPr lang="en-US" altLang="zh-CN" sz="2600" dirty="0" err="1"/>
              <a:t>action_kwargs</a:t>
            </a:r>
            <a:r>
              <a:rPr lang="en-US" altLang="zh-CN" sz="2600" dirty="0"/>
              <a:t>):</a:t>
            </a:r>
          </a:p>
          <a:p>
            <a:r>
              <a:rPr lang="en-US" altLang="zh-CN" sz="2600" dirty="0"/>
              <a:t>2.	        """Invoke an action on a DHCP driver instance."""</a:t>
            </a:r>
          </a:p>
          <a:p>
            <a:r>
              <a:rPr lang="en-US" altLang="zh-CN" sz="2600" dirty="0"/>
              <a:t>3.	        </a:t>
            </a:r>
            <a:r>
              <a:rPr lang="en-US" altLang="zh-CN" sz="2600" dirty="0" err="1"/>
              <a:t>LOG.debug</a:t>
            </a:r>
            <a:r>
              <a:rPr lang="en-US" altLang="zh-CN" sz="2600" dirty="0"/>
              <a:t>(_('Calling driver for network: %(net)s action: %(action)s'),</a:t>
            </a:r>
          </a:p>
          <a:p>
            <a:r>
              <a:rPr lang="en-US" altLang="zh-CN" sz="2600" dirty="0"/>
              <a:t>4.	                  {'net': network.id, 'action': action})</a:t>
            </a:r>
          </a:p>
          <a:p>
            <a:r>
              <a:rPr lang="en-US" altLang="zh-CN" sz="2600" dirty="0"/>
              <a:t>5.	        try:</a:t>
            </a:r>
          </a:p>
          <a:p>
            <a:r>
              <a:rPr lang="en-US" altLang="zh-CN" sz="2600" dirty="0"/>
              <a:t>6.	            # the Driver expects something that is duck typed similar to</a:t>
            </a:r>
          </a:p>
          <a:p>
            <a:r>
              <a:rPr lang="en-US" altLang="zh-CN" sz="2600" dirty="0"/>
              <a:t>7.	            # the base models.</a:t>
            </a:r>
          </a:p>
          <a:p>
            <a:r>
              <a:rPr lang="en-US" altLang="zh-CN" sz="2600" dirty="0"/>
              <a:t>8.	            driver = </a:t>
            </a:r>
            <a:r>
              <a:rPr lang="en-US" altLang="zh-CN" sz="2600" dirty="0" err="1"/>
              <a:t>self.dhcp_driver_cls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self.conf</a:t>
            </a:r>
            <a:r>
              <a:rPr lang="en-US" altLang="zh-CN" sz="2600" dirty="0"/>
              <a:t>,</a:t>
            </a:r>
          </a:p>
          <a:p>
            <a:r>
              <a:rPr lang="en-US" altLang="zh-CN" sz="2600" dirty="0"/>
              <a:t>9.	                                          network,</a:t>
            </a:r>
          </a:p>
          <a:p>
            <a:r>
              <a:rPr lang="en-US" altLang="zh-CN" sz="2600" dirty="0"/>
              <a:t>10.	                                          </a:t>
            </a:r>
            <a:r>
              <a:rPr lang="en-US" altLang="zh-CN" sz="2600" dirty="0" err="1"/>
              <a:t>self.root_helper</a:t>
            </a:r>
            <a:r>
              <a:rPr lang="en-US" altLang="zh-CN" sz="2600" dirty="0"/>
              <a:t>,</a:t>
            </a:r>
          </a:p>
          <a:p>
            <a:r>
              <a:rPr lang="en-US" altLang="zh-CN" sz="2600" dirty="0"/>
              <a:t>11.	                                          </a:t>
            </a:r>
            <a:r>
              <a:rPr lang="en-US" altLang="zh-CN" sz="2600" dirty="0" err="1"/>
              <a:t>self.dhcp_version</a:t>
            </a:r>
            <a:r>
              <a:rPr lang="en-US" altLang="zh-CN" sz="2600" dirty="0"/>
              <a:t>,</a:t>
            </a:r>
          </a:p>
          <a:p>
            <a:r>
              <a:rPr lang="en-US" altLang="zh-CN" sz="2600" dirty="0"/>
              <a:t>12.	                                          </a:t>
            </a:r>
            <a:r>
              <a:rPr lang="en-US" altLang="zh-CN" sz="2600" dirty="0" err="1"/>
              <a:t>self.plugin_rpc</a:t>
            </a:r>
            <a:r>
              <a:rPr lang="en-US" altLang="zh-CN" sz="2600" dirty="0"/>
              <a:t>)</a:t>
            </a:r>
          </a:p>
          <a:p>
            <a:r>
              <a:rPr lang="en-US" altLang="zh-CN" sz="2600" dirty="0"/>
              <a:t>13.	</a:t>
            </a:r>
          </a:p>
          <a:p>
            <a:r>
              <a:rPr lang="en-US" altLang="zh-CN" sz="2600" dirty="0"/>
              <a:t>14.	            </a:t>
            </a:r>
            <a:r>
              <a:rPr lang="en-US" altLang="zh-CN" sz="2600" dirty="0" err="1"/>
              <a:t>getattr</a:t>
            </a:r>
            <a:r>
              <a:rPr lang="en-US" altLang="zh-CN" sz="2600" dirty="0"/>
              <a:t>(driver, action)(**</a:t>
            </a:r>
            <a:r>
              <a:rPr lang="en-US" altLang="zh-CN" sz="2600" dirty="0" err="1"/>
              <a:t>action_kwargs</a:t>
            </a:r>
            <a:r>
              <a:rPr lang="en-US" altLang="zh-CN" sz="2600" dirty="0"/>
              <a:t>)</a:t>
            </a:r>
          </a:p>
          <a:p>
            <a:r>
              <a:rPr lang="en-US" altLang="zh-CN" sz="2600" dirty="0"/>
              <a:t>15.	            return True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72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200" dirty="0" smtClean="0"/>
              <a:t>4</a:t>
            </a:r>
            <a:r>
              <a:rPr lang="zh-CN" altLang="en-US" sz="6200" dirty="0" smtClean="0"/>
              <a:t>、</a:t>
            </a:r>
            <a:r>
              <a:rPr lang="zh-CN" altLang="zh-CN" sz="6200" dirty="0" smtClean="0"/>
              <a:t>代码分析</a:t>
            </a:r>
            <a:endParaRPr lang="en-US" altLang="zh-CN" sz="6200" dirty="0" smtClean="0"/>
          </a:p>
          <a:p>
            <a:r>
              <a:rPr lang="en-US" altLang="zh-CN" sz="6200" dirty="0"/>
              <a:t>	Dnsmasq</a:t>
            </a:r>
            <a:r>
              <a:rPr lang="zh-CN" altLang="en-US" sz="6200" dirty="0"/>
              <a:t>会通过</a:t>
            </a:r>
            <a:r>
              <a:rPr lang="en-US" altLang="zh-CN" sz="6200" dirty="0"/>
              <a:t>/</a:t>
            </a:r>
            <a:r>
              <a:rPr lang="en-US" altLang="zh-CN" sz="6200" dirty="0" err="1"/>
              <a:t>var</a:t>
            </a:r>
            <a:r>
              <a:rPr lang="en-US" altLang="zh-CN" sz="6200" dirty="0"/>
              <a:t>/lib/neutron/</a:t>
            </a:r>
            <a:r>
              <a:rPr lang="en-US" altLang="zh-CN" sz="6200" dirty="0" err="1"/>
              <a:t>dhcp</a:t>
            </a:r>
            <a:r>
              <a:rPr lang="en-US" altLang="zh-CN" sz="6200" dirty="0"/>
              <a:t>/</a:t>
            </a:r>
            <a:r>
              <a:rPr lang="zh-CN" altLang="en-US" sz="6200" dirty="0"/>
              <a:t>目录下的配置文件启动</a:t>
            </a:r>
            <a:r>
              <a:rPr lang="en-US" altLang="zh-CN" sz="6200" dirty="0" err="1"/>
              <a:t>dnsmasq</a:t>
            </a:r>
            <a:r>
              <a:rPr lang="zh-CN" altLang="en-US" sz="6200" dirty="0"/>
              <a:t>进程，在</a:t>
            </a:r>
            <a:r>
              <a:rPr lang="en-US" altLang="zh-CN" sz="6200" dirty="0"/>
              <a:t>DHCP</a:t>
            </a:r>
            <a:r>
              <a:rPr lang="zh-CN" altLang="en-US" sz="6200" dirty="0"/>
              <a:t>更新的时候，更新这些配置文件并</a:t>
            </a:r>
            <a:r>
              <a:rPr lang="en-US" altLang="zh-CN" sz="6200" dirty="0"/>
              <a:t>reload</a:t>
            </a:r>
            <a:r>
              <a:rPr lang="zh-CN" altLang="en-US" sz="6200" dirty="0"/>
              <a:t>配置。</a:t>
            </a:r>
          </a:p>
          <a:p>
            <a:r>
              <a:rPr lang="en-US" altLang="zh-CN" sz="4000" dirty="0"/>
              <a:t>1.	</a:t>
            </a:r>
            <a:r>
              <a:rPr lang="en-US" altLang="zh-CN" sz="4000" dirty="0" err="1"/>
              <a:t>dnsmasq</a:t>
            </a:r>
            <a:r>
              <a:rPr lang="en-US" altLang="zh-CN" sz="4000" dirty="0"/>
              <a:t> --no-hosts --no-</a:t>
            </a:r>
            <a:r>
              <a:rPr lang="en-US" altLang="zh-CN" sz="4000" dirty="0" err="1"/>
              <a:t>resolv</a:t>
            </a:r>
            <a:r>
              <a:rPr lang="en-US" altLang="zh-CN" sz="4000" dirty="0"/>
              <a:t> --strict-order  </a:t>
            </a:r>
          </a:p>
          <a:p>
            <a:r>
              <a:rPr lang="en-US" altLang="zh-CN" sz="4000" dirty="0"/>
              <a:t>2.	--bind-interfaces --interface=tap746570b9-2b --except-interface=lo  </a:t>
            </a:r>
          </a:p>
          <a:p>
            <a:r>
              <a:rPr lang="en-US" altLang="zh-CN" sz="4000" dirty="0"/>
              <a:t>3.	--</a:t>
            </a:r>
            <a:r>
              <a:rPr lang="en-US" altLang="zh-CN" sz="4000" dirty="0" err="1"/>
              <a:t>pid</a:t>
            </a:r>
            <a:r>
              <a:rPr lang="en-US" altLang="zh-CN" sz="4000" dirty="0"/>
              <a:t>-file=/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/lib/quantum/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/3e16cd2f-c693-49b4-91a7-2a65912ec152/</a:t>
            </a:r>
            <a:r>
              <a:rPr lang="en-US" altLang="zh-CN" sz="4000" dirty="0" err="1"/>
              <a:t>pid</a:t>
            </a:r>
            <a:r>
              <a:rPr lang="en-US" altLang="zh-CN" sz="4000" dirty="0"/>
              <a:t>  </a:t>
            </a:r>
          </a:p>
          <a:p>
            <a:r>
              <a:rPr lang="en-US" altLang="zh-CN" sz="4000" dirty="0"/>
              <a:t>4.	--</a:t>
            </a:r>
            <a:r>
              <a:rPr lang="en-US" altLang="zh-CN" sz="4000" dirty="0" err="1"/>
              <a:t>dhcp-hostsfile</a:t>
            </a:r>
            <a:r>
              <a:rPr lang="en-US" altLang="zh-CN" sz="4000" dirty="0"/>
              <a:t>=/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/lib/quantum/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/3e16cd2f-c693-49b4-91a7-2a65912ec152/host  </a:t>
            </a:r>
          </a:p>
          <a:p>
            <a:r>
              <a:rPr lang="en-US" altLang="zh-CN" sz="4000" dirty="0"/>
              <a:t>5.	--</a:t>
            </a:r>
            <a:r>
              <a:rPr lang="en-US" altLang="zh-CN" sz="4000" dirty="0" err="1"/>
              <a:t>dhcp-optsfile</a:t>
            </a:r>
            <a:r>
              <a:rPr lang="en-US" altLang="zh-CN" sz="4000" dirty="0"/>
              <a:t>=/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/lib/quantum/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/3e16cd2f-c693-49b4-91a7-2a65912ec152/opts  </a:t>
            </a:r>
          </a:p>
          <a:p>
            <a:r>
              <a:rPr lang="en-US" altLang="zh-CN" sz="4000" dirty="0"/>
              <a:t>6.	--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-script=/</a:t>
            </a:r>
            <a:r>
              <a:rPr lang="en-US" altLang="zh-CN" sz="4000" dirty="0" err="1"/>
              <a:t>usr</a:t>
            </a:r>
            <a:r>
              <a:rPr lang="en-US" altLang="zh-CN" sz="4000" dirty="0"/>
              <a:t>/bin/quantum-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-agent-</a:t>
            </a:r>
            <a:r>
              <a:rPr lang="en-US" altLang="zh-CN" sz="4000" dirty="0" err="1"/>
              <a:t>dnsmasq</a:t>
            </a:r>
            <a:r>
              <a:rPr lang="en-US" altLang="zh-CN" sz="4000" dirty="0"/>
              <a:t>-lease-update --</a:t>
            </a:r>
            <a:r>
              <a:rPr lang="en-US" altLang="zh-CN" sz="4000" dirty="0" err="1"/>
              <a:t>leasefile-ro</a:t>
            </a:r>
            <a:r>
              <a:rPr lang="en-US" altLang="zh-CN" sz="4000" dirty="0"/>
              <a:t>  </a:t>
            </a:r>
          </a:p>
          <a:p>
            <a:r>
              <a:rPr lang="en-US" altLang="zh-CN" sz="4000" dirty="0"/>
              <a:t>7.	--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-range=set:tag0,12.0.0.192,static,120s  </a:t>
            </a:r>
          </a:p>
          <a:p>
            <a:r>
              <a:rPr lang="en-US" altLang="zh-CN" sz="4000" dirty="0"/>
              <a:t>8.	--</a:t>
            </a:r>
            <a:r>
              <a:rPr lang="en-US" altLang="zh-CN" sz="4000" dirty="0" err="1"/>
              <a:t>conf</a:t>
            </a:r>
            <a:r>
              <a:rPr lang="en-US" altLang="zh-CN" sz="4000" dirty="0"/>
              <a:t>-file= --domain=</a:t>
            </a:r>
            <a:r>
              <a:rPr lang="en-US" altLang="zh-CN" sz="4000" dirty="0" err="1"/>
              <a:t>openstacklocal</a:t>
            </a:r>
            <a:r>
              <a:rPr lang="en-US" altLang="zh-CN" sz="4000" dirty="0"/>
              <a:t> </a:t>
            </a:r>
          </a:p>
          <a:p>
            <a:r>
              <a:rPr lang="en-US" altLang="zh-CN" sz="4000" dirty="0"/>
              <a:t>9.	--bind-interfaces --interface=tap746570b9-2b </a:t>
            </a:r>
          </a:p>
          <a:p>
            <a:r>
              <a:rPr lang="en-US" altLang="zh-CN" sz="4000" dirty="0"/>
              <a:t>10.	</a:t>
            </a:r>
            <a:endParaRPr lang="en-US" altLang="zh-CN" sz="4000" dirty="0" smtClean="0"/>
          </a:p>
          <a:p>
            <a:r>
              <a:rPr lang="en-US" altLang="zh-CN" sz="4000" dirty="0" smtClean="0"/>
              <a:t>11</a:t>
            </a:r>
            <a:r>
              <a:rPr lang="en-US" altLang="zh-CN" sz="4000" dirty="0"/>
              <a:t>.	</a:t>
            </a:r>
            <a:r>
              <a:rPr lang="zh-CN" altLang="en-US" sz="4000" dirty="0"/>
              <a:t>主要选项：</a:t>
            </a:r>
          </a:p>
          <a:p>
            <a:r>
              <a:rPr lang="en-US" altLang="zh-CN" sz="4000" dirty="0"/>
              <a:t>12.	--except-interface=lo </a:t>
            </a:r>
            <a:r>
              <a:rPr lang="zh-CN" altLang="en-US" sz="4000" dirty="0"/>
              <a:t>使多个</a:t>
            </a:r>
            <a:r>
              <a:rPr lang="en-US" altLang="zh-CN" sz="4000" dirty="0" err="1"/>
              <a:t>dnsmasq</a:t>
            </a:r>
            <a:r>
              <a:rPr lang="zh-CN" altLang="en-US" sz="4000" dirty="0"/>
              <a:t>实例可以同时运行在同一台主机上并监听不同的</a:t>
            </a:r>
            <a:r>
              <a:rPr lang="en-US" altLang="zh-CN" sz="4000" dirty="0"/>
              <a:t>interface</a:t>
            </a:r>
          </a:p>
          <a:p>
            <a:r>
              <a:rPr lang="en-US" altLang="zh-CN" sz="4000" dirty="0"/>
              <a:t>13.	--</a:t>
            </a:r>
            <a:r>
              <a:rPr lang="en-US" altLang="zh-CN" sz="4000" dirty="0" err="1"/>
              <a:t>dhcp-hostsfile</a:t>
            </a:r>
            <a:r>
              <a:rPr lang="en-US" altLang="zh-CN" sz="4000" dirty="0"/>
              <a:t>=/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/lib/quantum/</a:t>
            </a:r>
            <a:r>
              <a:rPr lang="en-US" altLang="zh-CN" sz="4000" dirty="0" err="1"/>
              <a:t>dhcp</a:t>
            </a:r>
            <a:r>
              <a:rPr lang="en-US" altLang="zh-CN" sz="4000" dirty="0"/>
              <a:t>/3e16cd2f-c693-49b4-91a7-2a65912ec152/host </a:t>
            </a:r>
            <a:r>
              <a:rPr lang="zh-CN" altLang="en-US" sz="4000" dirty="0"/>
              <a:t>读取</a:t>
            </a:r>
            <a:r>
              <a:rPr lang="en-US" altLang="zh-CN" sz="4000" dirty="0"/>
              <a:t>IP</a:t>
            </a:r>
            <a:r>
              <a:rPr lang="zh-CN" altLang="en-US" sz="4000" dirty="0"/>
              <a:t>与虚拟机的静态映射关系，该文件改变后</a:t>
            </a:r>
            <a:r>
              <a:rPr lang="en-US" altLang="zh-CN" sz="4000" dirty="0" err="1"/>
              <a:t>dnsmasq</a:t>
            </a:r>
            <a:r>
              <a:rPr lang="zh-CN" altLang="en-US" sz="4000" dirty="0"/>
              <a:t>会自动重新加载，不需要重启</a:t>
            </a:r>
          </a:p>
          <a:p>
            <a:r>
              <a:rPr lang="en-US" altLang="zh-CN" sz="4000" dirty="0" smtClean="0"/>
              <a:t>14.	--</a:t>
            </a:r>
            <a:r>
              <a:rPr lang="en-US" altLang="zh-CN" sz="4000" dirty="0" err="1" smtClean="0"/>
              <a:t>dhcp-optsfile</a:t>
            </a:r>
            <a:r>
              <a:rPr lang="en-US" altLang="zh-CN" sz="4000" dirty="0" smtClean="0"/>
              <a:t>=/</a:t>
            </a:r>
            <a:r>
              <a:rPr lang="en-US" altLang="zh-CN" sz="4000" dirty="0" err="1" smtClean="0"/>
              <a:t>var</a:t>
            </a:r>
            <a:r>
              <a:rPr lang="en-US" altLang="zh-CN" sz="4000" dirty="0" smtClean="0"/>
              <a:t>/lib/quantum/</a:t>
            </a:r>
            <a:r>
              <a:rPr lang="en-US" altLang="zh-CN" sz="4000" dirty="0" err="1" smtClean="0"/>
              <a:t>dhcp</a:t>
            </a:r>
            <a:r>
              <a:rPr lang="en-US" altLang="zh-CN" sz="4000" dirty="0" smtClean="0"/>
              <a:t>/3e16cd2f-c693-49b4-91a7-2a65912ec152/opts  </a:t>
            </a:r>
            <a:r>
              <a:rPr lang="zh-CN" altLang="en-US" sz="4000" dirty="0" smtClean="0"/>
              <a:t>指定</a:t>
            </a:r>
            <a:r>
              <a:rPr lang="en-US" altLang="zh-CN" sz="4000" dirty="0" smtClean="0"/>
              <a:t>DNS</a:t>
            </a:r>
            <a:r>
              <a:rPr lang="zh-CN" altLang="en-US" sz="4000" dirty="0" smtClean="0"/>
              <a:t>服务器地址等选项</a:t>
            </a:r>
          </a:p>
          <a:p>
            <a:r>
              <a:rPr lang="en-US" altLang="zh-CN" sz="4000" dirty="0" smtClean="0"/>
              <a:t>15.	--</a:t>
            </a:r>
            <a:r>
              <a:rPr lang="en-US" altLang="zh-CN" sz="4000" dirty="0" err="1" smtClean="0"/>
              <a:t>dhcp</a:t>
            </a:r>
            <a:r>
              <a:rPr lang="en-US" altLang="zh-CN" sz="4000" dirty="0" smtClean="0"/>
              <a:t>-script=/</a:t>
            </a:r>
            <a:r>
              <a:rPr lang="en-US" altLang="zh-CN" sz="4000" dirty="0" err="1" smtClean="0"/>
              <a:t>usr</a:t>
            </a:r>
            <a:r>
              <a:rPr lang="en-US" altLang="zh-CN" sz="4000" dirty="0" smtClean="0"/>
              <a:t>/bin/quantum-</a:t>
            </a:r>
            <a:r>
              <a:rPr lang="en-US" altLang="zh-CN" sz="4000" dirty="0" err="1" smtClean="0"/>
              <a:t>dhcp</a:t>
            </a:r>
            <a:r>
              <a:rPr lang="en-US" altLang="zh-CN" sz="4000" dirty="0" smtClean="0"/>
              <a:t>-agent-</a:t>
            </a:r>
            <a:r>
              <a:rPr lang="en-US" altLang="zh-CN" sz="4000" dirty="0" err="1" smtClean="0"/>
              <a:t>dnsmasq</a:t>
            </a:r>
            <a:r>
              <a:rPr lang="en-US" altLang="zh-CN" sz="4000" dirty="0" smtClean="0"/>
              <a:t>-lease-update --</a:t>
            </a:r>
            <a:r>
              <a:rPr lang="en-US" altLang="zh-CN" sz="4000" dirty="0" err="1" smtClean="0"/>
              <a:t>leasefile-ro</a:t>
            </a:r>
            <a:r>
              <a:rPr lang="en-US" altLang="zh-CN" sz="4000" dirty="0" smtClean="0"/>
              <a:t>  lease</a:t>
            </a:r>
            <a:r>
              <a:rPr lang="zh-CN" altLang="en-US" sz="4000" dirty="0" smtClean="0"/>
              <a:t>信息更新与通知</a:t>
            </a:r>
          </a:p>
          <a:p>
            <a:r>
              <a:rPr lang="en-US" altLang="zh-CN" sz="4000" dirty="0" smtClean="0"/>
              <a:t>16.	--</a:t>
            </a:r>
            <a:r>
              <a:rPr lang="en-US" altLang="zh-CN" sz="4000" dirty="0" err="1" smtClean="0"/>
              <a:t>dhcp</a:t>
            </a:r>
            <a:r>
              <a:rPr lang="en-US" altLang="zh-CN" sz="4000" dirty="0" smtClean="0"/>
              <a:t>-range=set:tag0,12.0.0.192,static,120s  </a:t>
            </a:r>
            <a:r>
              <a:rPr lang="zh-CN" altLang="en-US" sz="4000" dirty="0" smtClean="0"/>
              <a:t>重点在于</a:t>
            </a:r>
            <a:r>
              <a:rPr lang="en-US" altLang="zh-CN" sz="4000" dirty="0" smtClean="0"/>
              <a:t>static</a:t>
            </a:r>
            <a:r>
              <a:rPr lang="zh-CN" altLang="en-US" sz="4000" dirty="0" smtClean="0"/>
              <a:t>参数，该参数限制</a:t>
            </a:r>
            <a:r>
              <a:rPr lang="en-US" altLang="zh-CN" sz="4000" dirty="0" err="1" smtClean="0"/>
              <a:t>dnsmasq</a:t>
            </a:r>
            <a:r>
              <a:rPr lang="zh-CN" altLang="en-US" sz="4000" dirty="0" smtClean="0"/>
              <a:t>只能为</a:t>
            </a:r>
            <a:r>
              <a:rPr lang="en-US" altLang="zh-CN" sz="4000" dirty="0" err="1" smtClean="0"/>
              <a:t>dhcp-hostsfile</a:t>
            </a:r>
            <a:r>
              <a:rPr lang="zh-CN" altLang="en-US" sz="4000" dirty="0" smtClean="0"/>
              <a:t>包含的主机提供</a:t>
            </a:r>
            <a:r>
              <a:rPr lang="en-US" altLang="zh-CN" sz="4000" dirty="0" smtClean="0"/>
              <a:t>DHCP</a:t>
            </a:r>
            <a:r>
              <a:rPr lang="zh-CN" altLang="en-US" sz="4000" dirty="0" smtClean="0"/>
              <a:t>服务</a:t>
            </a:r>
          </a:p>
          <a:p>
            <a:endParaRPr lang="en-US" altLang="zh-CN" sz="62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58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4</a:t>
            </a:r>
            <a:r>
              <a:rPr lang="zh-CN" altLang="en-US" sz="8000" dirty="0" smtClean="0"/>
              <a:t>、</a:t>
            </a:r>
            <a:r>
              <a:rPr lang="zh-CN" altLang="zh-CN" sz="8000" dirty="0" smtClean="0"/>
              <a:t>代码分析</a:t>
            </a:r>
            <a:endParaRPr lang="en-US" altLang="zh-CN" sz="8000" dirty="0" smtClean="0"/>
          </a:p>
          <a:p>
            <a:r>
              <a:rPr lang="en-US" altLang="zh-CN" sz="6200" dirty="0"/>
              <a:t>	</a:t>
            </a:r>
            <a:r>
              <a:rPr lang="zh-CN" altLang="en-US" sz="6200" dirty="0"/>
              <a:t>既然</a:t>
            </a:r>
            <a:r>
              <a:rPr lang="en-US" altLang="zh-CN" sz="6200" dirty="0"/>
              <a:t>Dnsmasq</a:t>
            </a:r>
            <a:r>
              <a:rPr lang="zh-CN" altLang="en-US" sz="6200" dirty="0"/>
              <a:t>是根据</a:t>
            </a:r>
            <a:r>
              <a:rPr lang="en-US" altLang="zh-CN" sz="6200" dirty="0"/>
              <a:t>/</a:t>
            </a:r>
            <a:r>
              <a:rPr lang="en-US" altLang="zh-CN" sz="6200" dirty="0" err="1"/>
              <a:t>var</a:t>
            </a:r>
            <a:r>
              <a:rPr lang="en-US" altLang="zh-CN" sz="6200" dirty="0"/>
              <a:t>/lib/neutron/</a:t>
            </a:r>
            <a:r>
              <a:rPr lang="en-US" altLang="zh-CN" sz="6200" dirty="0" err="1"/>
              <a:t>dhcp</a:t>
            </a:r>
            <a:r>
              <a:rPr lang="en-US" altLang="zh-CN" sz="6200" dirty="0"/>
              <a:t>/</a:t>
            </a:r>
            <a:r>
              <a:rPr lang="zh-CN" altLang="en-US" sz="6200" dirty="0"/>
              <a:t>目录下的配置文件启动的，那么这些配置文件是如何创建和更新的呢？</a:t>
            </a:r>
          </a:p>
          <a:p>
            <a:r>
              <a:rPr lang="zh-CN" altLang="en-US" sz="6200" dirty="0"/>
              <a:t>（</a:t>
            </a:r>
            <a:r>
              <a:rPr lang="en-US" altLang="zh-CN" sz="6200" dirty="0"/>
              <a:t>1</a:t>
            </a:r>
            <a:r>
              <a:rPr lang="zh-CN" altLang="en-US" sz="6200" dirty="0"/>
              <a:t>）创建过程</a:t>
            </a:r>
          </a:p>
          <a:p>
            <a:r>
              <a:rPr lang="en-US" altLang="zh-CN" sz="6200" dirty="0" err="1"/>
              <a:t>dhcp</a:t>
            </a:r>
            <a:r>
              <a:rPr lang="en-US" altLang="zh-CN" sz="6200" dirty="0"/>
              <a:t> agent</a:t>
            </a:r>
            <a:r>
              <a:rPr lang="zh-CN" altLang="en-US" sz="6200" dirty="0"/>
              <a:t>在收到</a:t>
            </a:r>
            <a:r>
              <a:rPr lang="en-US" altLang="zh-CN" sz="6200" dirty="0" err="1"/>
              <a:t>network_create_end</a:t>
            </a:r>
            <a:r>
              <a:rPr lang="zh-CN" altLang="en-US" sz="6200" dirty="0"/>
              <a:t>后，会启动一个</a:t>
            </a:r>
            <a:r>
              <a:rPr lang="en-US" altLang="zh-CN" sz="6200" dirty="0" err="1"/>
              <a:t>dhcp</a:t>
            </a:r>
            <a:r>
              <a:rPr lang="zh-CN" altLang="en-US" sz="6200" dirty="0"/>
              <a:t>（</a:t>
            </a:r>
            <a:r>
              <a:rPr lang="en-US" altLang="zh-CN" sz="6200" dirty="0" err="1"/>
              <a:t>dnsmasq</a:t>
            </a:r>
            <a:r>
              <a:rPr lang="zh-CN" altLang="en-US" sz="6200" dirty="0"/>
              <a:t>）进程服务这个新网络。</a:t>
            </a:r>
          </a:p>
          <a:p>
            <a:r>
              <a:rPr lang="zh-CN" altLang="en-US" sz="6200" dirty="0"/>
              <a:t>（</a:t>
            </a:r>
            <a:r>
              <a:rPr lang="en-US" altLang="zh-CN" sz="6200" dirty="0"/>
              <a:t>2</a:t>
            </a:r>
            <a:r>
              <a:rPr lang="zh-CN" altLang="en-US" sz="6200" dirty="0"/>
              <a:t>）更新过程</a:t>
            </a:r>
          </a:p>
          <a:p>
            <a:r>
              <a:rPr lang="en-US" altLang="zh-CN" sz="6200" dirty="0" err="1"/>
              <a:t>dhcp</a:t>
            </a:r>
            <a:r>
              <a:rPr lang="en-US" altLang="zh-CN" sz="6200" dirty="0"/>
              <a:t> agent</a:t>
            </a:r>
            <a:r>
              <a:rPr lang="zh-CN" altLang="en-US" sz="6200" dirty="0"/>
              <a:t>会调用</a:t>
            </a:r>
            <a:r>
              <a:rPr lang="en-US" altLang="zh-CN" sz="6200" dirty="0" err="1"/>
              <a:t>dhcp_driver.reload_allocations</a:t>
            </a:r>
            <a:r>
              <a:rPr lang="zh-CN" altLang="en-US" sz="6200" dirty="0"/>
              <a:t>来更新配置文件。</a:t>
            </a:r>
            <a:r>
              <a:rPr lang="en-US" altLang="zh-CN" sz="6200" dirty="0" err="1"/>
              <a:t>reload_allocations</a:t>
            </a:r>
            <a:r>
              <a:rPr lang="zh-CN" altLang="en-US" sz="6200" dirty="0"/>
              <a:t>会根据新网络配置重新生成配置文件。</a:t>
            </a:r>
          </a:p>
          <a:p>
            <a:endParaRPr lang="zh-CN" altLang="en-US" sz="6200" dirty="0"/>
          </a:p>
          <a:p>
            <a:r>
              <a:rPr lang="en-US" altLang="zh-CN" sz="6200" dirty="0" err="1"/>
              <a:t>dhcp</a:t>
            </a:r>
            <a:r>
              <a:rPr lang="en-US" altLang="zh-CN" sz="6200" dirty="0"/>
              <a:t> agent</a:t>
            </a:r>
            <a:r>
              <a:rPr lang="zh-CN" altLang="en-US" sz="6200" dirty="0"/>
              <a:t>会在收到如下</a:t>
            </a:r>
            <a:r>
              <a:rPr lang="en-US" altLang="zh-CN" sz="6200" dirty="0"/>
              <a:t>4</a:t>
            </a:r>
            <a:r>
              <a:rPr lang="zh-CN" altLang="en-US" sz="6200" dirty="0"/>
              <a:t>种消息时调用</a:t>
            </a:r>
            <a:r>
              <a:rPr lang="en-US" altLang="zh-CN" sz="6200" dirty="0" err="1"/>
              <a:t>reload_allocations</a:t>
            </a:r>
            <a:endParaRPr lang="en-US" altLang="zh-CN" sz="6200" dirty="0"/>
          </a:p>
          <a:p>
            <a:r>
              <a:rPr lang="en-US" altLang="zh-CN" sz="6200" dirty="0"/>
              <a:t>•	</a:t>
            </a:r>
            <a:r>
              <a:rPr lang="en-US" altLang="zh-CN" sz="6200" dirty="0" err="1"/>
              <a:t>port_update_end</a:t>
            </a:r>
            <a:endParaRPr lang="en-US" altLang="zh-CN" sz="6200" dirty="0"/>
          </a:p>
          <a:p>
            <a:r>
              <a:rPr lang="en-US" altLang="zh-CN" sz="6200" dirty="0"/>
              <a:t>•	</a:t>
            </a:r>
            <a:r>
              <a:rPr lang="en-US" altLang="zh-CN" sz="6200" dirty="0" err="1"/>
              <a:t>port_delete_end</a:t>
            </a:r>
            <a:endParaRPr lang="en-US" altLang="zh-CN" sz="6200" dirty="0"/>
          </a:p>
          <a:p>
            <a:r>
              <a:rPr lang="en-US" altLang="zh-CN" sz="6200" dirty="0"/>
              <a:t>•	</a:t>
            </a:r>
            <a:r>
              <a:rPr lang="en-US" altLang="zh-CN" sz="6200" dirty="0" err="1"/>
              <a:t>subnet_update_end</a:t>
            </a:r>
            <a:endParaRPr lang="en-US" altLang="zh-CN" sz="6200" dirty="0"/>
          </a:p>
          <a:p>
            <a:r>
              <a:rPr lang="en-US" altLang="zh-CN" sz="6200" dirty="0"/>
              <a:t>•	</a:t>
            </a:r>
            <a:r>
              <a:rPr lang="en-US" altLang="zh-CN" sz="6200" dirty="0" err="1"/>
              <a:t>subnet_delete_end</a:t>
            </a:r>
            <a:endParaRPr lang="en-US" altLang="zh-CN" sz="6200" dirty="0"/>
          </a:p>
          <a:p>
            <a:r>
              <a:rPr lang="zh-CN" altLang="en-US" sz="6200" dirty="0"/>
              <a:t>上面这些通知消息在</a:t>
            </a:r>
            <a:r>
              <a:rPr lang="en-US" altLang="zh-CN" sz="6200" dirty="0" err="1"/>
              <a:t>neturon</a:t>
            </a:r>
            <a:r>
              <a:rPr lang="en-US" altLang="zh-CN" sz="6200" dirty="0"/>
              <a:t> rest API</a:t>
            </a:r>
            <a:r>
              <a:rPr lang="zh-CN" altLang="en-US" sz="6200" dirty="0"/>
              <a:t>的前端实现中发出</a:t>
            </a:r>
            <a:r>
              <a:rPr lang="zh-CN" altLang="en-US" sz="6200" dirty="0" smtClean="0"/>
              <a:t>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16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具体代码在</a:t>
            </a:r>
            <a:r>
              <a:rPr lang="en-US" altLang="zh-CN" sz="2000" dirty="0"/>
              <a:t>neutron.api.v2.base.py</a:t>
            </a:r>
            <a:r>
              <a:rPr lang="zh-CN" altLang="en-US" sz="2000" dirty="0"/>
              <a:t>中</a:t>
            </a:r>
          </a:p>
          <a:p>
            <a:r>
              <a:rPr lang="en-US" altLang="zh-CN" sz="2000" dirty="0"/>
              <a:t>1.	#Controller</a:t>
            </a:r>
          </a:p>
          <a:p>
            <a:r>
              <a:rPr lang="en-US" altLang="zh-CN" sz="2000" dirty="0"/>
              <a:t>2.	</a:t>
            </a:r>
          </a:p>
          <a:p>
            <a:r>
              <a:rPr lang="en-US" altLang="zh-CN" sz="2000" dirty="0"/>
              <a:t>3.	</a:t>
            </a:r>
            <a:r>
              <a:rPr lang="en-US" altLang="zh-CN" sz="2000" dirty="0" err="1"/>
              <a:t>notifier_method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self._resource</a:t>
            </a:r>
            <a:r>
              <a:rPr lang="en-US" altLang="zh-CN" sz="2000" dirty="0"/>
              <a:t> + '.</a:t>
            </a:r>
            <a:r>
              <a:rPr lang="en-US" altLang="zh-CN" sz="2000" dirty="0" err="1"/>
              <a:t>create.end</a:t>
            </a:r>
            <a:r>
              <a:rPr lang="en-US" altLang="zh-CN" sz="2000" dirty="0"/>
              <a:t>'</a:t>
            </a:r>
          </a:p>
          <a:p>
            <a:r>
              <a:rPr lang="en-US" altLang="zh-CN" sz="2000" dirty="0"/>
              <a:t>4.	</a:t>
            </a:r>
            <a:r>
              <a:rPr lang="en-US" altLang="zh-CN" sz="2000" dirty="0" err="1"/>
              <a:t>notifier_method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self._resource</a:t>
            </a:r>
            <a:r>
              <a:rPr lang="en-US" altLang="zh-CN" sz="2000" dirty="0"/>
              <a:t> + '.</a:t>
            </a:r>
            <a:r>
              <a:rPr lang="en-US" altLang="zh-CN" sz="2000" dirty="0" err="1"/>
              <a:t>delete.end</a:t>
            </a:r>
            <a:r>
              <a:rPr lang="en-US" altLang="zh-CN" sz="2000" dirty="0"/>
              <a:t>'</a:t>
            </a:r>
          </a:p>
          <a:p>
            <a:r>
              <a:rPr lang="en-US" altLang="zh-CN" sz="2000" dirty="0"/>
              <a:t>5.	</a:t>
            </a:r>
            <a:r>
              <a:rPr lang="en-US" altLang="zh-CN" sz="2000" dirty="0" err="1"/>
              <a:t>notifier_method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self._resource</a:t>
            </a:r>
            <a:r>
              <a:rPr lang="en-US" altLang="zh-CN" sz="2000" dirty="0"/>
              <a:t> + '.</a:t>
            </a:r>
            <a:r>
              <a:rPr lang="en-US" altLang="zh-CN" sz="2000" dirty="0" err="1"/>
              <a:t>update.end</a:t>
            </a:r>
            <a:r>
              <a:rPr lang="en-US" altLang="zh-CN" sz="2000" dirty="0"/>
              <a:t>'</a:t>
            </a:r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看到针对每种</a:t>
            </a:r>
            <a:r>
              <a:rPr lang="en-US" altLang="zh-CN" sz="2000" dirty="0"/>
              <a:t>resource(network, subnet, port)</a:t>
            </a:r>
            <a:r>
              <a:rPr lang="zh-CN" altLang="en-US" sz="2000" dirty="0"/>
              <a:t>，都会有相应的消息发出。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agent</a:t>
            </a:r>
            <a:r>
              <a:rPr lang="zh-CN" altLang="en-US" sz="2000" dirty="0"/>
              <a:t>根据这些消息来决定何时重新加载</a:t>
            </a:r>
            <a:r>
              <a:rPr lang="en-US" altLang="zh-CN" sz="2000" dirty="0" err="1"/>
              <a:t>dnsmasp</a:t>
            </a:r>
            <a:r>
              <a:rPr lang="zh-CN" altLang="en-US" sz="2000" dirty="0"/>
              <a:t>配置文件。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66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pPr indent="457200"/>
            <a:r>
              <a:rPr lang="en-US" altLang="zh-CN" sz="1600" dirty="0"/>
              <a:t>	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 scheduler</a:t>
            </a:r>
          </a:p>
          <a:p>
            <a:pPr indent="457200"/>
            <a:r>
              <a:rPr lang="zh-CN" altLang="en-US" sz="1600" dirty="0"/>
              <a:t>通过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 scheduler,</a:t>
            </a:r>
            <a:r>
              <a:rPr lang="zh-CN" altLang="en-US" sz="1600" dirty="0"/>
              <a:t>系统中可以部署多个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</a:t>
            </a:r>
            <a:r>
              <a:rPr lang="zh-CN" altLang="en-US" sz="1600" dirty="0"/>
              <a:t>：</a:t>
            </a:r>
          </a:p>
          <a:p>
            <a:pPr indent="457200"/>
            <a:r>
              <a:rPr lang="en-US" altLang="zh-CN" sz="1600" dirty="0"/>
              <a:t>1</a:t>
            </a:r>
            <a:r>
              <a:rPr lang="zh-CN" altLang="en-US" sz="1600" dirty="0"/>
              <a:t>）增加可用性</a:t>
            </a:r>
            <a:r>
              <a:rPr lang="en-US" altLang="zh-CN" sz="1600" dirty="0"/>
              <a:t>(HA, high availability)</a:t>
            </a:r>
            <a:r>
              <a:rPr lang="zh-CN" altLang="en-US" sz="1600" dirty="0"/>
              <a:t>，避免单点失败</a:t>
            </a:r>
            <a:r>
              <a:rPr lang="en-US" altLang="zh-CN" sz="1600" dirty="0"/>
              <a:t>(SOF, single point of failure)</a:t>
            </a:r>
          </a:p>
          <a:p>
            <a:pPr indent="457200"/>
            <a:r>
              <a:rPr lang="en-US" altLang="zh-CN" sz="1600" dirty="0"/>
              <a:t>2</a:t>
            </a:r>
            <a:r>
              <a:rPr lang="zh-CN" altLang="en-US" sz="1600" dirty="0"/>
              <a:t>）增加性能，多个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</a:t>
            </a:r>
            <a:r>
              <a:rPr lang="zh-CN" altLang="en-US" sz="1600" dirty="0"/>
              <a:t>可以安装在多台机器上，同时服务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indent="457200"/>
            <a:r>
              <a:rPr lang="zh-CN" altLang="en-US" sz="1600" dirty="0"/>
              <a:t>如何调度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agent</a:t>
            </a:r>
            <a:endParaRPr lang="en-US" altLang="zh-CN" sz="1600" dirty="0"/>
          </a:p>
          <a:p>
            <a:pPr indent="457200"/>
            <a:r>
              <a:rPr lang="zh-CN" altLang="en-US" sz="1600" dirty="0"/>
              <a:t>调度算法通过</a:t>
            </a:r>
            <a:r>
              <a:rPr lang="en-US" altLang="zh-CN" sz="1600" dirty="0" err="1"/>
              <a:t>network_scheduler_driver</a:t>
            </a:r>
            <a:r>
              <a:rPr lang="zh-CN" altLang="en-US" sz="1600" dirty="0"/>
              <a:t>配置，默认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neutron.scheduler.dhcp_agent_scheduler.ChanceScheduler</a:t>
            </a:r>
            <a:endParaRPr lang="en-US" altLang="zh-CN" sz="1600" dirty="0"/>
          </a:p>
          <a:p>
            <a:pPr indent="457200"/>
            <a:r>
              <a:rPr lang="en-US" altLang="zh-CN" sz="1600" dirty="0"/>
              <a:t>class </a:t>
            </a:r>
            <a:r>
              <a:rPr lang="en-US" altLang="zh-CN" sz="1600" dirty="0" err="1"/>
              <a:t>ChanceScheduler</a:t>
            </a:r>
            <a:r>
              <a:rPr lang="en-US" altLang="zh-CN" sz="1600" dirty="0"/>
              <a:t>(object):</a:t>
            </a:r>
          </a:p>
          <a:p>
            <a:pPr indent="457200"/>
            <a:r>
              <a:rPr lang="en-US" altLang="zh-CN" sz="1600" dirty="0"/>
              <a:t>    """Allocate a DHCP agent for a network in a random way.</a:t>
            </a:r>
          </a:p>
          <a:p>
            <a:pPr indent="457200"/>
            <a:r>
              <a:rPr lang="en-US" altLang="zh-CN" sz="1600" dirty="0"/>
              <a:t>    More sophisticated scheduler (similar to filter scheduler in nova?)</a:t>
            </a:r>
          </a:p>
          <a:p>
            <a:pPr indent="457200"/>
            <a:r>
              <a:rPr lang="en-US" altLang="zh-CN" sz="1600" dirty="0"/>
              <a:t>    can be introduced later.</a:t>
            </a:r>
          </a:p>
          <a:p>
            <a:pPr indent="457200"/>
            <a:r>
              <a:rPr lang="en-US" altLang="zh-CN" sz="1600" dirty="0"/>
              <a:t>    """</a:t>
            </a:r>
          </a:p>
          <a:p>
            <a:pPr indent="457200"/>
            <a:r>
              <a:rPr lang="zh-CN" altLang="en-US" sz="1600" dirty="0"/>
              <a:t>可以看出，这个实现采用了随机分配算法。</a:t>
            </a:r>
          </a:p>
        </p:txBody>
      </p:sp>
    </p:spTree>
    <p:extLst>
      <p:ext uri="{BB962C8B-B14F-4D97-AF65-F5344CB8AC3E}">
        <p14:creationId xmlns:p14="http://schemas.microsoft.com/office/powerpoint/2010/main" val="19914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pPr indent="457200"/>
            <a:r>
              <a:rPr lang="zh-CN" altLang="en-US" sz="1600" dirty="0"/>
              <a:t>如何调用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 scheduler</a:t>
            </a:r>
          </a:p>
          <a:p>
            <a:pPr indent="457200"/>
            <a:endParaRPr lang="en-US" altLang="zh-CN" sz="1600" dirty="0"/>
          </a:p>
          <a:p>
            <a:pPr indent="457200"/>
            <a:r>
              <a:rPr lang="zh-CN" altLang="en-US" sz="1600" dirty="0"/>
              <a:t>通过</a:t>
            </a:r>
            <a:r>
              <a:rPr lang="en-US" altLang="zh-CN" sz="1600" dirty="0"/>
              <a:t>neutron.api.rpc.agentnotifiers.dhcp_rpc_agent_api.py</a:t>
            </a:r>
            <a:r>
              <a:rPr lang="zh-CN" altLang="en-US" sz="1600" dirty="0"/>
              <a:t>中</a:t>
            </a:r>
          </a:p>
          <a:p>
            <a:pPr indent="457200"/>
            <a:r>
              <a:rPr lang="en-US" altLang="zh-CN" sz="1600" dirty="0" err="1"/>
              <a:t>def</a:t>
            </a:r>
            <a:r>
              <a:rPr lang="en-US" altLang="zh-CN" sz="1600" dirty="0"/>
              <a:t> notify(self, context, data, </a:t>
            </a:r>
            <a:r>
              <a:rPr lang="en-US" altLang="zh-CN" sz="1600" dirty="0" err="1"/>
              <a:t>method_name</a:t>
            </a:r>
            <a:r>
              <a:rPr lang="en-US" altLang="zh-CN" sz="1600" dirty="0"/>
              <a:t>): </a:t>
            </a:r>
            <a:r>
              <a:rPr lang="zh-CN" altLang="en-US" sz="1600" dirty="0"/>
              <a:t>发送消息时，会调用</a:t>
            </a:r>
          </a:p>
          <a:p>
            <a:pPr indent="457200"/>
            <a:r>
              <a:rPr lang="en-US" altLang="zh-CN" sz="1600" dirty="0"/>
              <a:t>self._</a:t>
            </a:r>
            <a:r>
              <a:rPr lang="en-US" altLang="zh-CN" sz="1600" dirty="0" err="1"/>
              <a:t>notify_agents</a:t>
            </a:r>
            <a:r>
              <a:rPr lang="zh-CN" altLang="en-US" sz="1600" dirty="0"/>
              <a:t>，有代码</a:t>
            </a:r>
          </a:p>
          <a:p>
            <a:pPr indent="457200"/>
            <a:r>
              <a:rPr lang="zh-CN" altLang="en-US" sz="1600" dirty="0"/>
              <a:t>            </a:t>
            </a:r>
            <a:r>
              <a:rPr lang="en-US" altLang="zh-CN" sz="1600" dirty="0" err="1"/>
              <a:t>schedule_required</a:t>
            </a:r>
            <a:r>
              <a:rPr lang="en-US" altLang="zh-CN" sz="1600" dirty="0"/>
              <a:t> = method == '</a:t>
            </a:r>
            <a:r>
              <a:rPr lang="en-US" altLang="zh-CN" sz="1600" dirty="0" err="1"/>
              <a:t>port_create_end</a:t>
            </a:r>
            <a:r>
              <a:rPr lang="en-US" altLang="zh-CN" sz="1600" dirty="0"/>
              <a:t>'</a:t>
            </a:r>
          </a:p>
          <a:p>
            <a:pPr indent="457200"/>
            <a:r>
              <a:rPr lang="en-US" altLang="zh-CN" sz="1600" dirty="0"/>
              <a:t>            if </a:t>
            </a:r>
            <a:r>
              <a:rPr lang="en-US" altLang="zh-CN" sz="1600" dirty="0" err="1"/>
              <a:t>schedule_required</a:t>
            </a:r>
            <a:r>
              <a:rPr lang="en-US" altLang="zh-CN" sz="1600" dirty="0"/>
              <a:t>:</a:t>
            </a:r>
          </a:p>
          <a:p>
            <a:pPr indent="457200"/>
            <a:r>
              <a:rPr lang="en-US" altLang="zh-CN" sz="1600" dirty="0"/>
              <a:t>                agents = self._</a:t>
            </a:r>
            <a:r>
              <a:rPr lang="en-US" altLang="zh-CN" sz="1600" dirty="0" err="1"/>
              <a:t>schedule_network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admin_ctx</a:t>
            </a:r>
            <a:r>
              <a:rPr lang="en-US" altLang="zh-CN" sz="1600" dirty="0"/>
              <a:t>, network, agents)</a:t>
            </a:r>
          </a:p>
          <a:p>
            <a:pPr indent="457200"/>
            <a:endParaRPr lang="en-US" altLang="zh-CN" sz="1600" dirty="0"/>
          </a:p>
          <a:p>
            <a:pPr indent="457200"/>
            <a:r>
              <a:rPr lang="zh-CN" altLang="en-US" sz="1600" dirty="0"/>
              <a:t>可以看到当系统中有新的</a:t>
            </a:r>
            <a:r>
              <a:rPr lang="en-US" altLang="zh-CN" sz="1600" dirty="0"/>
              <a:t>port</a:t>
            </a:r>
            <a:r>
              <a:rPr lang="zh-CN" altLang="en-US" sz="1600" dirty="0"/>
              <a:t>创建后，会调用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 scheduler</a:t>
            </a:r>
            <a:r>
              <a:rPr lang="zh-CN" altLang="en-US" sz="1600" dirty="0"/>
              <a:t>分配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19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89213" y="1880755"/>
            <a:ext cx="8915399" cy="75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dirty="0" err="1" smtClean="0"/>
              <a:t>openstack</a:t>
            </a:r>
            <a:r>
              <a:rPr lang="zh-CN" altLang="en-US" sz="4800" dirty="0" smtClean="0"/>
              <a:t>之</a:t>
            </a:r>
            <a:r>
              <a:rPr lang="en-US" altLang="zh-CN" sz="4800" dirty="0" smtClean="0"/>
              <a:t>neutron</a:t>
            </a:r>
            <a:r>
              <a:rPr lang="zh-CN" altLang="en-US" sz="4800" dirty="0" smtClean="0"/>
              <a:t>代码分析</a:t>
            </a:r>
            <a:endParaRPr lang="zh-CN" altLang="en-US" sz="4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713904" y="2948579"/>
            <a:ext cx="8915399" cy="2485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(1)neutron</a:t>
            </a:r>
            <a:r>
              <a:rPr lang="zh-CN" altLang="en-US" sz="2000" dirty="0" smtClean="0"/>
              <a:t>初始化流程</a:t>
            </a:r>
          </a:p>
          <a:p>
            <a:r>
              <a:rPr lang="en-US" altLang="zh-CN" sz="2000" dirty="0" smtClean="0"/>
              <a:t>(2)neutron-l3-agent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(3)neutron-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dhcp</a:t>
            </a:r>
            <a:r>
              <a:rPr lang="en-US" altLang="zh-CN" sz="2000" dirty="0" smtClean="0">
                <a:solidFill>
                  <a:srgbClr val="00B050"/>
                </a:solidFill>
              </a:rPr>
              <a:t>-agent</a:t>
            </a:r>
            <a:r>
              <a:rPr lang="zh-CN" altLang="en-US" sz="2000" dirty="0" smtClean="0">
                <a:solidFill>
                  <a:srgbClr val="00B050"/>
                </a:solidFill>
              </a:rPr>
              <a:t>源码分析</a:t>
            </a:r>
          </a:p>
          <a:p>
            <a:r>
              <a:rPr lang="en-US" altLang="zh-CN" sz="2000" dirty="0" smtClean="0"/>
              <a:t>(4)neutron-l3-agent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iptables</a:t>
            </a:r>
            <a:endParaRPr lang="en-US" altLang="zh-CN" sz="2000" dirty="0" smtClean="0"/>
          </a:p>
          <a:p>
            <a:r>
              <a:rPr lang="en-US" altLang="zh-CN" sz="2000" dirty="0" smtClean="0"/>
              <a:t>(5)neutron </a:t>
            </a:r>
            <a:r>
              <a:rPr lang="en-US" altLang="zh-CN" sz="2000" dirty="0" err="1" smtClean="0"/>
              <a:t>openvswitch</a:t>
            </a:r>
            <a:r>
              <a:rPr lang="en-US" altLang="zh-CN" sz="2000" dirty="0" smtClean="0"/>
              <a:t> agent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1153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代码分析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代码分析</a:t>
            </a:r>
            <a:endParaRPr lang="en-US" altLang="zh-CN" sz="2000" dirty="0" smtClean="0"/>
          </a:p>
          <a:p>
            <a:pPr indent="457200"/>
            <a:r>
              <a:rPr lang="en-US" altLang="zh-CN" sz="1600" dirty="0" err="1"/>
              <a:t>dhcp</a:t>
            </a:r>
            <a:r>
              <a:rPr lang="zh-CN" altLang="en-US" sz="1600" dirty="0"/>
              <a:t>服务的启动</a:t>
            </a:r>
          </a:p>
          <a:p>
            <a:pPr indent="457200"/>
            <a:r>
              <a:rPr lang="en-US" altLang="zh-CN" sz="1000" dirty="0"/>
              <a:t>1.	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</a:t>
            </a:r>
            <a:r>
              <a:rPr lang="en-US" altLang="zh-CN" sz="1000" dirty="0" err="1"/>
              <a:t>after_start</a:t>
            </a:r>
            <a:r>
              <a:rPr lang="en-US" altLang="zh-CN" sz="1000" dirty="0"/>
              <a:t>(self):</a:t>
            </a:r>
          </a:p>
          <a:p>
            <a:pPr indent="457200"/>
            <a:r>
              <a:rPr lang="en-US" altLang="zh-CN" sz="1000" dirty="0"/>
              <a:t>2.	        </a:t>
            </a:r>
            <a:r>
              <a:rPr lang="en-US" altLang="zh-CN" sz="1000" dirty="0" err="1"/>
              <a:t>self.run</a:t>
            </a:r>
            <a:r>
              <a:rPr lang="en-US" altLang="zh-CN" sz="1000" dirty="0"/>
              <a:t>()</a:t>
            </a:r>
          </a:p>
          <a:p>
            <a:pPr indent="457200"/>
            <a:r>
              <a:rPr lang="en-US" altLang="zh-CN" sz="1000" dirty="0"/>
              <a:t>3.	        LOG.info(_("DHCP agent started"))</a:t>
            </a:r>
          </a:p>
          <a:p>
            <a:pPr indent="457200"/>
            <a:r>
              <a:rPr lang="en-US" altLang="zh-CN" sz="1000" dirty="0"/>
              <a:t>4.	</a:t>
            </a:r>
          </a:p>
          <a:p>
            <a:pPr indent="457200"/>
            <a:r>
              <a:rPr lang="en-US" altLang="zh-CN" sz="1000" dirty="0"/>
              <a:t>5.	    </a:t>
            </a:r>
            <a:r>
              <a:rPr lang="en-US" altLang="zh-CN" sz="1000" dirty="0" err="1"/>
              <a:t>def</a:t>
            </a:r>
            <a:r>
              <a:rPr lang="en-US" altLang="zh-CN" sz="1000" dirty="0"/>
              <a:t> run(self):</a:t>
            </a:r>
          </a:p>
          <a:p>
            <a:pPr indent="457200"/>
            <a:r>
              <a:rPr lang="en-US" altLang="zh-CN" sz="1000" dirty="0"/>
              <a:t>6.	        """Activate the DHCP agent."""</a:t>
            </a:r>
          </a:p>
          <a:p>
            <a:pPr indent="457200"/>
            <a:r>
              <a:rPr lang="en-US" altLang="zh-CN" sz="1000" dirty="0"/>
              <a:t>7.	        # </a:t>
            </a:r>
            <a:r>
              <a:rPr lang="zh-CN" altLang="en-US" sz="1000" dirty="0"/>
              <a:t>根据系统中的网络配置，启动</a:t>
            </a:r>
            <a:r>
              <a:rPr lang="en-US" altLang="zh-CN" sz="1000" dirty="0" err="1"/>
              <a:t>dhcp</a:t>
            </a:r>
            <a:r>
              <a:rPr lang="zh-CN" altLang="en-US" sz="1000" dirty="0"/>
              <a:t>服务器进程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dnsmasq</a:t>
            </a:r>
            <a:r>
              <a:rPr lang="en-US" altLang="zh-CN" sz="1000" dirty="0"/>
              <a:t>)</a:t>
            </a:r>
            <a:r>
              <a:rPr lang="zh-CN" altLang="en-US" sz="1000" dirty="0"/>
              <a:t>。</a:t>
            </a:r>
          </a:p>
          <a:p>
            <a:pPr indent="457200"/>
            <a:r>
              <a:rPr lang="en-US" altLang="zh-CN" sz="1000" dirty="0"/>
              <a:t>8.	        # </a:t>
            </a:r>
            <a:r>
              <a:rPr lang="en-US" altLang="zh-CN" sz="1000" dirty="0" err="1"/>
              <a:t>sync_state</a:t>
            </a:r>
            <a:r>
              <a:rPr lang="en-US" altLang="zh-CN" sz="1000" dirty="0"/>
              <a:t>()</a:t>
            </a:r>
            <a:r>
              <a:rPr lang="zh-CN" altLang="en-US" sz="1000" dirty="0"/>
              <a:t>在</a:t>
            </a:r>
            <a:r>
              <a:rPr lang="en-US" altLang="zh-CN" sz="1000" dirty="0" err="1"/>
              <a:t>dhcp</a:t>
            </a:r>
            <a:r>
              <a:rPr lang="en-US" altLang="zh-CN" sz="1000" dirty="0"/>
              <a:t> agent</a:t>
            </a:r>
            <a:r>
              <a:rPr lang="zh-CN" altLang="en-US" sz="1000" dirty="0"/>
              <a:t>启动后运行一次。</a:t>
            </a:r>
          </a:p>
          <a:p>
            <a:pPr indent="457200"/>
            <a:r>
              <a:rPr lang="en-US" altLang="zh-CN" sz="1000" dirty="0"/>
              <a:t>9.	        </a:t>
            </a:r>
            <a:r>
              <a:rPr lang="en-US" altLang="zh-CN" sz="1000" dirty="0" err="1"/>
              <a:t>self.sync_state</a:t>
            </a:r>
            <a:r>
              <a:rPr lang="en-US" altLang="zh-CN" sz="1000" dirty="0"/>
              <a:t>()</a:t>
            </a:r>
          </a:p>
          <a:p>
            <a:pPr indent="457200"/>
            <a:r>
              <a:rPr lang="en-US" altLang="zh-CN" sz="1000" dirty="0"/>
              <a:t>10.	        # </a:t>
            </a:r>
            <a:r>
              <a:rPr lang="zh-CN" altLang="en-US" sz="1000" dirty="0"/>
              <a:t>周期性调用</a:t>
            </a:r>
            <a:r>
              <a:rPr lang="en-US" altLang="zh-CN" sz="1000" dirty="0" err="1"/>
              <a:t>sync_state</a:t>
            </a:r>
            <a:r>
              <a:rPr lang="en-US" altLang="zh-CN" sz="1000" dirty="0"/>
              <a:t>()</a:t>
            </a:r>
          </a:p>
          <a:p>
            <a:pPr indent="457200"/>
            <a:r>
              <a:rPr lang="en-US" altLang="zh-CN" sz="1000" dirty="0"/>
              <a:t>11.	        # </a:t>
            </a:r>
            <a:r>
              <a:rPr lang="en-US" altLang="zh-CN" sz="1000" dirty="0" err="1"/>
              <a:t>dhcp</a:t>
            </a:r>
            <a:r>
              <a:rPr lang="en-US" altLang="zh-CN" sz="1000" dirty="0"/>
              <a:t> agent</a:t>
            </a:r>
            <a:r>
              <a:rPr lang="zh-CN" altLang="en-US" sz="1000" dirty="0"/>
              <a:t>会缓存一些网路的信息，通过该任务和</a:t>
            </a:r>
            <a:r>
              <a:rPr lang="en-US" altLang="zh-CN" sz="1000" dirty="0"/>
              <a:t>neutron</a:t>
            </a:r>
            <a:r>
              <a:rPr lang="zh-CN" altLang="en-US" sz="1000" dirty="0"/>
              <a:t>同步网络信息，更新本地缓存。</a:t>
            </a:r>
          </a:p>
          <a:p>
            <a:pPr indent="457200"/>
            <a:r>
              <a:rPr lang="en-US" altLang="zh-CN" sz="1000" dirty="0"/>
              <a:t>12.	        </a:t>
            </a:r>
            <a:r>
              <a:rPr lang="en-US" altLang="zh-CN" sz="1000" dirty="0" err="1"/>
              <a:t>self.periodic_resync</a:t>
            </a:r>
            <a:r>
              <a:rPr lang="en-US" altLang="zh-CN" sz="1000" dirty="0"/>
              <a:t>()</a:t>
            </a:r>
          </a:p>
          <a:p>
            <a:pPr indent="457200"/>
            <a:r>
              <a:rPr lang="en-US" altLang="zh-CN" sz="1600" dirty="0" smtClean="0"/>
              <a:t>neutron</a:t>
            </a:r>
            <a:r>
              <a:rPr lang="zh-CN" altLang="en-US" sz="1600" dirty="0"/>
              <a:t>的各种插件实现</a:t>
            </a:r>
            <a:r>
              <a:rPr lang="en-US" altLang="zh-CN" sz="1600" dirty="0"/>
              <a:t>(core plugin or service plugin)</a:t>
            </a:r>
            <a:r>
              <a:rPr lang="zh-CN" altLang="en-US" sz="1600" dirty="0"/>
              <a:t>都继承于</a:t>
            </a:r>
            <a:r>
              <a:rPr lang="en-US" altLang="zh-CN" sz="1600" dirty="0" err="1"/>
              <a:t>db</a:t>
            </a:r>
            <a:r>
              <a:rPr lang="zh-CN" altLang="en-US" sz="1600" dirty="0"/>
              <a:t>包下的对象，这些</a:t>
            </a:r>
            <a:r>
              <a:rPr lang="en-US" altLang="zh-CN" sz="1600" dirty="0"/>
              <a:t>object</a:t>
            </a:r>
            <a:r>
              <a:rPr lang="zh-CN" altLang="en-US" sz="1600" dirty="0"/>
              <a:t>实现了对相应资源数据模型的操作。</a:t>
            </a:r>
          </a:p>
        </p:txBody>
      </p:sp>
    </p:spTree>
    <p:extLst>
      <p:ext uri="{BB962C8B-B14F-4D97-AF65-F5344CB8AC3E}">
        <p14:creationId xmlns:p14="http://schemas.microsoft.com/office/powerpoint/2010/main" val="152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5</a:t>
            </a:r>
            <a:r>
              <a:rPr lang="zh-CN" altLang="en-US" sz="3200" dirty="0"/>
              <a:t>、类图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图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12" y="1849711"/>
            <a:ext cx="7053552" cy="45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、数据库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r>
              <a:rPr lang="en-US" altLang="zh-CN" sz="1600" dirty="0"/>
              <a:t>DHCP agent</a:t>
            </a:r>
            <a:r>
              <a:rPr lang="zh-CN" altLang="en-US" sz="1600" dirty="0"/>
              <a:t>的信息会存放在</a:t>
            </a:r>
            <a:r>
              <a:rPr lang="en-US" altLang="zh-CN" sz="1600" dirty="0" smtClean="0"/>
              <a:t>neutron</a:t>
            </a:r>
            <a:r>
              <a:rPr lang="zh-CN" altLang="en-US" sz="1600" dirty="0" smtClean="0"/>
              <a:t>数据库</a:t>
            </a:r>
            <a:r>
              <a:rPr lang="zh-CN" altLang="en-US" sz="1600" dirty="0"/>
              <a:t>的</a:t>
            </a:r>
            <a:r>
              <a:rPr lang="en-US" altLang="zh-CN" sz="1600" dirty="0"/>
              <a:t>agents</a:t>
            </a:r>
            <a:r>
              <a:rPr lang="zh-CN" altLang="en-US" sz="1600" dirty="0"/>
              <a:t>表中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indent="457200"/>
            <a:r>
              <a:rPr lang="en-US" altLang="zh-CN" sz="800" dirty="0"/>
              <a:t>1.	</a:t>
            </a:r>
            <a:r>
              <a:rPr lang="en-US" altLang="zh-CN" sz="800" dirty="0" err="1"/>
              <a:t>mysql</a:t>
            </a:r>
            <a:r>
              <a:rPr lang="en-US" altLang="zh-CN" sz="800" dirty="0"/>
              <a:t>&gt; </a:t>
            </a:r>
            <a:r>
              <a:rPr lang="en-US" altLang="zh-CN" sz="800" dirty="0" err="1"/>
              <a:t>desc</a:t>
            </a:r>
            <a:r>
              <a:rPr lang="en-US" altLang="zh-CN" sz="800" dirty="0"/>
              <a:t> agents;</a:t>
            </a:r>
          </a:p>
          <a:p>
            <a:pPr indent="457200"/>
            <a:r>
              <a:rPr lang="en-US" altLang="zh-CN" sz="800" dirty="0"/>
              <a:t>2.	+---------------------+---------------+------+-----+---------+-------+</a:t>
            </a:r>
          </a:p>
          <a:p>
            <a:pPr indent="457200"/>
            <a:r>
              <a:rPr lang="en-US" altLang="zh-CN" sz="800" dirty="0"/>
              <a:t>3.	| Field               | Type          | Null | Key | Default | Extra |</a:t>
            </a:r>
          </a:p>
          <a:p>
            <a:pPr indent="457200"/>
            <a:r>
              <a:rPr lang="en-US" altLang="zh-CN" sz="800" dirty="0"/>
              <a:t>4.	+---------------------+---------------+------+-----+---------+-------+</a:t>
            </a:r>
          </a:p>
          <a:p>
            <a:pPr indent="457200"/>
            <a:r>
              <a:rPr lang="en-US" altLang="zh-CN" sz="800" dirty="0"/>
              <a:t>5.	| id         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(36)   | NO   | PRI | NULL    |       |</a:t>
            </a:r>
          </a:p>
          <a:p>
            <a:pPr indent="457200"/>
            <a:r>
              <a:rPr lang="en-US" altLang="zh-CN" sz="800" dirty="0"/>
              <a:t>6.	| </a:t>
            </a:r>
            <a:r>
              <a:rPr lang="en-US" altLang="zh-CN" sz="800" dirty="0" err="1"/>
              <a:t>agent_type</a:t>
            </a:r>
            <a:r>
              <a:rPr lang="en-US" altLang="zh-CN" sz="800" dirty="0"/>
              <a:t> 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(255)  | NO   |     | NULL    |       |</a:t>
            </a:r>
          </a:p>
          <a:p>
            <a:pPr indent="457200"/>
            <a:r>
              <a:rPr lang="en-US" altLang="zh-CN" sz="800" dirty="0"/>
              <a:t>7.	| binary     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(255)  | NO   |     | NULL    |       |</a:t>
            </a:r>
          </a:p>
          <a:p>
            <a:pPr indent="457200"/>
            <a:r>
              <a:rPr lang="en-US" altLang="zh-CN" sz="800" dirty="0"/>
              <a:t>8.	| topic      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(255)  | NO   |     | NULL    |       |</a:t>
            </a:r>
          </a:p>
          <a:p>
            <a:pPr indent="457200"/>
            <a:r>
              <a:rPr lang="en-US" altLang="zh-CN" sz="800" dirty="0"/>
              <a:t>9.	| host       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(255)  | NO   |     | NULL    |       |</a:t>
            </a:r>
          </a:p>
          <a:p>
            <a:pPr indent="457200"/>
            <a:r>
              <a:rPr lang="en-US" altLang="zh-CN" sz="800" dirty="0"/>
              <a:t>10.	| </a:t>
            </a:r>
            <a:r>
              <a:rPr lang="en-US" altLang="zh-CN" sz="800" dirty="0" err="1"/>
              <a:t>admin_state_up</a:t>
            </a:r>
            <a:r>
              <a:rPr lang="en-US" altLang="zh-CN" sz="800" dirty="0"/>
              <a:t>      | </a:t>
            </a:r>
            <a:r>
              <a:rPr lang="en-US" altLang="zh-CN" sz="800" dirty="0" err="1"/>
              <a:t>tinyint</a:t>
            </a:r>
            <a:r>
              <a:rPr lang="en-US" altLang="zh-CN" sz="800" dirty="0"/>
              <a:t>(1)    | NO   |     | NULL    |       |</a:t>
            </a:r>
          </a:p>
          <a:p>
            <a:pPr indent="457200"/>
            <a:r>
              <a:rPr lang="en-US" altLang="zh-CN" sz="800" dirty="0"/>
              <a:t>11.	| </a:t>
            </a:r>
            <a:r>
              <a:rPr lang="en-US" altLang="zh-CN" sz="800" dirty="0" err="1"/>
              <a:t>created_at</a:t>
            </a:r>
            <a:r>
              <a:rPr lang="en-US" altLang="zh-CN" sz="800" dirty="0"/>
              <a:t>          | </a:t>
            </a:r>
            <a:r>
              <a:rPr lang="en-US" altLang="zh-CN" sz="800" dirty="0" err="1"/>
              <a:t>datetime</a:t>
            </a:r>
            <a:r>
              <a:rPr lang="en-US" altLang="zh-CN" sz="800" dirty="0"/>
              <a:t>      | NO   |     | NULL    |       |</a:t>
            </a:r>
          </a:p>
          <a:p>
            <a:pPr indent="457200"/>
            <a:r>
              <a:rPr lang="en-US" altLang="zh-CN" sz="800" dirty="0"/>
              <a:t>12.	| </a:t>
            </a:r>
            <a:r>
              <a:rPr lang="en-US" altLang="zh-CN" sz="800" dirty="0" err="1"/>
              <a:t>started_at</a:t>
            </a:r>
            <a:r>
              <a:rPr lang="en-US" altLang="zh-CN" sz="800" dirty="0"/>
              <a:t>          | </a:t>
            </a:r>
            <a:r>
              <a:rPr lang="en-US" altLang="zh-CN" sz="800" dirty="0" err="1"/>
              <a:t>datetime</a:t>
            </a:r>
            <a:r>
              <a:rPr lang="en-US" altLang="zh-CN" sz="800" dirty="0"/>
              <a:t>      | NO   |     | NULL    |       |</a:t>
            </a:r>
          </a:p>
          <a:p>
            <a:pPr indent="457200"/>
            <a:r>
              <a:rPr lang="en-US" altLang="zh-CN" sz="800" dirty="0"/>
              <a:t>13.	| </a:t>
            </a:r>
            <a:r>
              <a:rPr lang="en-US" altLang="zh-CN" sz="800" dirty="0" err="1"/>
              <a:t>heartbeat_timestamp</a:t>
            </a:r>
            <a:r>
              <a:rPr lang="en-US" altLang="zh-CN" sz="800" dirty="0"/>
              <a:t> | </a:t>
            </a:r>
            <a:r>
              <a:rPr lang="en-US" altLang="zh-CN" sz="800" dirty="0" err="1"/>
              <a:t>datetime</a:t>
            </a:r>
            <a:r>
              <a:rPr lang="en-US" altLang="zh-CN" sz="800" dirty="0"/>
              <a:t>      | NO   |     | NULL    |       |</a:t>
            </a:r>
          </a:p>
          <a:p>
            <a:pPr indent="457200"/>
            <a:r>
              <a:rPr lang="en-US" altLang="zh-CN" sz="800" dirty="0"/>
              <a:t>14.	| description   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(255)  | YES  |     | NULL    |       |</a:t>
            </a:r>
          </a:p>
          <a:p>
            <a:pPr indent="457200"/>
            <a:r>
              <a:rPr lang="en-US" altLang="zh-CN" sz="800" dirty="0"/>
              <a:t>15.	| configurations      | </a:t>
            </a:r>
            <a:r>
              <a:rPr lang="en-US" altLang="zh-CN" sz="800" dirty="0" err="1"/>
              <a:t>varchar</a:t>
            </a:r>
            <a:r>
              <a:rPr lang="en-US" altLang="zh-CN" sz="800" dirty="0"/>
              <a:t>(4095) | NO   |     | NULL    |       |</a:t>
            </a:r>
          </a:p>
          <a:p>
            <a:pPr indent="457200"/>
            <a:r>
              <a:rPr lang="en-US" altLang="zh-CN" sz="800" dirty="0"/>
              <a:t>16.	+---------------------+---------------+------+-----+---------+-------+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27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、数据库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1"/>
            <a:ext cx="8915399" cy="49876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indent="457200"/>
            <a:r>
              <a:rPr lang="en-US" altLang="zh-CN" sz="1600" dirty="0"/>
              <a:t>DHCP agent</a:t>
            </a:r>
            <a:r>
              <a:rPr lang="zh-CN" altLang="en-US" sz="1600" dirty="0"/>
              <a:t>和</a:t>
            </a:r>
            <a:r>
              <a:rPr lang="en-US" altLang="zh-CN" sz="1600" dirty="0"/>
              <a:t>network</a:t>
            </a:r>
            <a:r>
              <a:rPr lang="zh-CN" altLang="en-US" sz="1600" dirty="0"/>
              <a:t>绑定关系存储在</a:t>
            </a:r>
            <a:r>
              <a:rPr lang="en-US" altLang="zh-CN" sz="1600" dirty="0" err="1"/>
              <a:t>networkdhcpagentbindings</a:t>
            </a:r>
            <a:r>
              <a:rPr lang="zh-CN" altLang="en-US" sz="1600" dirty="0"/>
              <a:t>中：</a:t>
            </a:r>
          </a:p>
          <a:p>
            <a:pPr indent="457200"/>
            <a:r>
              <a:rPr lang="en-US" altLang="zh-CN" sz="1050" dirty="0"/>
              <a:t>1.	</a:t>
            </a:r>
            <a:r>
              <a:rPr lang="en-US" altLang="zh-CN" sz="1050" dirty="0" err="1"/>
              <a:t>mysql</a:t>
            </a:r>
            <a:r>
              <a:rPr lang="en-US" altLang="zh-CN" sz="1050" dirty="0"/>
              <a:t>&gt; </a:t>
            </a:r>
            <a:r>
              <a:rPr lang="en-US" altLang="zh-CN" sz="1050" dirty="0" err="1"/>
              <a:t>desc</a:t>
            </a:r>
            <a:r>
              <a:rPr lang="en-US" altLang="zh-CN" sz="1050" dirty="0"/>
              <a:t> </a:t>
            </a:r>
            <a:r>
              <a:rPr lang="en-US" altLang="zh-CN" sz="1050" dirty="0" err="1"/>
              <a:t>networkdhcpagentbindings</a:t>
            </a:r>
            <a:r>
              <a:rPr lang="en-US" altLang="zh-CN" sz="1050" dirty="0"/>
              <a:t>;</a:t>
            </a:r>
          </a:p>
          <a:p>
            <a:pPr indent="457200"/>
            <a:r>
              <a:rPr lang="en-US" altLang="zh-CN" sz="1050" dirty="0"/>
              <a:t>2.	+---------------+-------------+------+-----+---------+-------+</a:t>
            </a:r>
          </a:p>
          <a:p>
            <a:pPr indent="457200"/>
            <a:r>
              <a:rPr lang="en-US" altLang="zh-CN" sz="1050" dirty="0"/>
              <a:t>3.	| Field         | Type        | Null | Key | Default | Extra |</a:t>
            </a:r>
          </a:p>
          <a:p>
            <a:pPr indent="457200"/>
            <a:r>
              <a:rPr lang="en-US" altLang="zh-CN" sz="1050" dirty="0"/>
              <a:t>4.	+---------------+-------------+------+-----+---------+-------+</a:t>
            </a:r>
          </a:p>
          <a:p>
            <a:pPr indent="457200"/>
            <a:r>
              <a:rPr lang="en-US" altLang="zh-CN" sz="1050" dirty="0"/>
              <a:t>5.	| </a:t>
            </a:r>
            <a:r>
              <a:rPr lang="en-US" altLang="zh-CN" sz="1050" dirty="0" err="1"/>
              <a:t>network_id</a:t>
            </a:r>
            <a:r>
              <a:rPr lang="en-US" altLang="zh-CN" sz="1050" dirty="0"/>
              <a:t>    | </a:t>
            </a:r>
            <a:r>
              <a:rPr lang="en-US" altLang="zh-CN" sz="1050" dirty="0" err="1"/>
              <a:t>varchar</a:t>
            </a:r>
            <a:r>
              <a:rPr lang="en-US" altLang="zh-CN" sz="1050" dirty="0"/>
              <a:t>(36) | NO   | PRI | NULL    |       |</a:t>
            </a:r>
          </a:p>
          <a:p>
            <a:pPr indent="457200"/>
            <a:r>
              <a:rPr lang="en-US" altLang="zh-CN" sz="1050" dirty="0"/>
              <a:t>6.	| </a:t>
            </a:r>
            <a:r>
              <a:rPr lang="en-US" altLang="zh-CN" sz="1050" dirty="0" err="1"/>
              <a:t>dhcp_agent_id</a:t>
            </a:r>
            <a:r>
              <a:rPr lang="en-US" altLang="zh-CN" sz="1050" dirty="0"/>
              <a:t> | </a:t>
            </a:r>
            <a:r>
              <a:rPr lang="en-US" altLang="zh-CN" sz="1050" dirty="0" err="1"/>
              <a:t>varchar</a:t>
            </a:r>
            <a:r>
              <a:rPr lang="en-US" altLang="zh-CN" sz="1050" dirty="0"/>
              <a:t>(36) | NO   | PRI | NULL    |       |</a:t>
            </a:r>
          </a:p>
          <a:p>
            <a:pPr indent="457200"/>
            <a:r>
              <a:rPr lang="en-US" altLang="zh-CN" sz="1050" dirty="0"/>
              <a:t>7.	+---------------+-------------+------+-----+---------+-------+</a:t>
            </a:r>
          </a:p>
          <a:p>
            <a:pPr indent="457200"/>
            <a:r>
              <a:rPr lang="en-US" altLang="zh-CN" sz="1600" dirty="0" smtClean="0"/>
              <a:t>agents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networkdhcpagentbindings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 id</a:t>
            </a:r>
            <a:r>
              <a:rPr lang="zh-CN" altLang="en-US" sz="1600" dirty="0"/>
              <a:t>建立引用关系。</a:t>
            </a:r>
          </a:p>
          <a:p>
            <a:pPr indent="457200"/>
            <a:r>
              <a:rPr lang="zh-CN" altLang="en-US" sz="1600" dirty="0"/>
              <a:t>网络，子网和端口信息分别存储在数据库的</a:t>
            </a:r>
            <a:r>
              <a:rPr lang="en-US" altLang="zh-CN" sz="1600" dirty="0" err="1"/>
              <a:t>networks,subnets</a:t>
            </a:r>
            <a:r>
              <a:rPr lang="zh-CN" altLang="en-US" sz="1600" dirty="0"/>
              <a:t>和</a:t>
            </a:r>
            <a:r>
              <a:rPr lang="en-US" altLang="zh-CN" sz="1600" dirty="0"/>
              <a:t>ports</a:t>
            </a:r>
            <a:r>
              <a:rPr lang="zh-CN" altLang="en-US" sz="1600" dirty="0"/>
              <a:t>表中。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</a:t>
            </a:r>
            <a:r>
              <a:rPr lang="zh-CN" altLang="en-US" sz="1600" dirty="0"/>
              <a:t>需要获取这些信息生成</a:t>
            </a:r>
            <a:r>
              <a:rPr lang="en-US" altLang="zh-CN" sz="1600" dirty="0" err="1"/>
              <a:t>dnsmasq</a:t>
            </a:r>
            <a:r>
              <a:rPr lang="zh-CN" altLang="en-US" sz="1600" dirty="0"/>
              <a:t>的配置信息，并将这些信息存储在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/lib/neutron/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/</a:t>
            </a:r>
            <a:r>
              <a:rPr lang="zh-CN" altLang="en-US" sz="1600" dirty="0"/>
              <a:t>目录下。 当</a:t>
            </a:r>
            <a:r>
              <a:rPr lang="en-US" altLang="zh-CN" sz="1600" dirty="0"/>
              <a:t>neutron-server</a:t>
            </a:r>
            <a:r>
              <a:rPr lang="zh-CN" altLang="en-US" sz="1600" dirty="0"/>
              <a:t>有需要添加</a:t>
            </a:r>
            <a:r>
              <a:rPr lang="en-US" altLang="zh-CN" sz="1600" dirty="0"/>
              <a:t>/</a:t>
            </a:r>
            <a:r>
              <a:rPr lang="zh-CN" altLang="en-US" sz="1600" dirty="0"/>
              <a:t>修改</a:t>
            </a:r>
            <a:r>
              <a:rPr lang="en-US" altLang="zh-CN" sz="1600" dirty="0"/>
              <a:t>/</a:t>
            </a:r>
            <a:r>
              <a:rPr lang="zh-CN" altLang="en-US" sz="1600" dirty="0"/>
              <a:t>删除</a:t>
            </a:r>
            <a:r>
              <a:rPr lang="en-US" altLang="zh-CN" sz="1600" dirty="0" err="1"/>
              <a:t>dhcp</a:t>
            </a:r>
            <a:r>
              <a:rPr lang="zh-CN" altLang="en-US" sz="1600" dirty="0"/>
              <a:t>相关配置时，会将消息发送到队列</a:t>
            </a:r>
            <a:r>
              <a:rPr lang="en-US" altLang="zh-CN" sz="1600" dirty="0" err="1"/>
              <a:t>dhcp_agent.hostname</a:t>
            </a:r>
            <a:r>
              <a:rPr lang="zh-CN" altLang="en-US" sz="1600" dirty="0"/>
              <a:t>或</a:t>
            </a:r>
            <a:r>
              <a:rPr lang="en-US" altLang="zh-CN" sz="1600" dirty="0" err="1"/>
              <a:t>dhcp_agent_fanout_id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dhcp</a:t>
            </a:r>
            <a:r>
              <a:rPr lang="en-US" altLang="zh-CN" sz="1600" dirty="0"/>
              <a:t> agent</a:t>
            </a:r>
            <a:r>
              <a:rPr lang="zh-CN" altLang="en-US" sz="1600" dirty="0"/>
              <a:t>收到消息后进行相应</a:t>
            </a:r>
            <a:r>
              <a:rPr lang="en-US" altLang="zh-CN" sz="1600" dirty="0" err="1"/>
              <a:t>dhcp</a:t>
            </a:r>
            <a:r>
              <a:rPr lang="zh-CN" altLang="en-US" sz="1600" dirty="0"/>
              <a:t>的配置。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08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961443"/>
            <a:ext cx="8915399" cy="3473002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概述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REST </a:t>
            </a:r>
            <a:r>
              <a:rPr lang="en-US" altLang="zh-CN" sz="3200" dirty="0" smtClean="0"/>
              <a:t>API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、总体架构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en-US" altLang="zh-CN" sz="3200" dirty="0" smtClean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、类图</a:t>
            </a:r>
            <a:endParaRPr lang="en-US" altLang="zh-CN" sz="3200" dirty="0" smtClean="0"/>
          </a:p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、数据库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169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</a:t>
            </a:r>
            <a:r>
              <a:rPr lang="zh-CN" altLang="en-US" sz="3200" dirty="0" smtClean="0"/>
              <a:t>分析：</a:t>
            </a:r>
            <a:r>
              <a:rPr lang="en-US" altLang="zh-CN" sz="3200" dirty="0" smtClean="0"/>
              <a:t>1</a:t>
            </a:r>
            <a:r>
              <a:rPr lang="zh-CN" altLang="en-US" sz="3200" dirty="0"/>
              <a:t>、</a:t>
            </a:r>
            <a:r>
              <a:rPr lang="zh-CN" altLang="en-US" sz="3200" dirty="0" smtClean="0"/>
              <a:t>概述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indent="457200"/>
            <a:r>
              <a:rPr lang="en-US" altLang="zh-CN" sz="2000" dirty="0"/>
              <a:t>neutron 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为租户网络提供</a:t>
            </a:r>
            <a:r>
              <a:rPr lang="en-US" altLang="zh-CN" sz="2000" dirty="0"/>
              <a:t>DHCP</a:t>
            </a:r>
            <a:r>
              <a:rPr lang="zh-CN" altLang="en-US" sz="2000" dirty="0"/>
              <a:t>服务，即</a:t>
            </a:r>
            <a:r>
              <a:rPr lang="en-US" altLang="zh-CN" sz="2000" dirty="0"/>
              <a:t>IP</a:t>
            </a:r>
            <a:r>
              <a:rPr lang="zh-CN" altLang="en-US" sz="2000" dirty="0"/>
              <a:t>地址动态分配，另外还会提供</a:t>
            </a:r>
            <a:r>
              <a:rPr lang="en-US" altLang="zh-CN" sz="2000" dirty="0"/>
              <a:t>metadata</a:t>
            </a:r>
            <a:r>
              <a:rPr lang="zh-CN" altLang="en-US" sz="2000" dirty="0"/>
              <a:t>请求服务。</a:t>
            </a:r>
          </a:p>
          <a:p>
            <a:pPr indent="457200"/>
            <a:r>
              <a:rPr lang="en-US" altLang="zh-CN" sz="2000" dirty="0"/>
              <a:t>3</a:t>
            </a:r>
            <a:r>
              <a:rPr lang="zh-CN" altLang="en-US" sz="2000" dirty="0"/>
              <a:t>个主要的部件：</a:t>
            </a:r>
          </a:p>
          <a:p>
            <a:pPr indent="457200"/>
            <a:r>
              <a:rPr lang="en-US" altLang="zh-CN" sz="2000" dirty="0"/>
              <a:t>DHCP agent scheduler</a:t>
            </a:r>
            <a:r>
              <a:rPr lang="zh-CN" altLang="en-US" sz="2000" dirty="0"/>
              <a:t>：负责</a:t>
            </a:r>
            <a:r>
              <a:rPr lang="en-US" altLang="zh-CN" sz="2000" dirty="0"/>
              <a:t>DHCP agent</a:t>
            </a:r>
            <a:r>
              <a:rPr lang="zh-CN" altLang="en-US" sz="2000" dirty="0"/>
              <a:t>与</a:t>
            </a:r>
            <a:r>
              <a:rPr lang="en-US" altLang="zh-CN" sz="2000" dirty="0"/>
              <a:t>network</a:t>
            </a:r>
            <a:r>
              <a:rPr lang="zh-CN" altLang="en-US" sz="2000" dirty="0"/>
              <a:t>的调度</a:t>
            </a:r>
          </a:p>
          <a:p>
            <a:pPr indent="457200"/>
            <a:r>
              <a:rPr lang="en-US" altLang="zh-CN" sz="2000" dirty="0"/>
              <a:t>DHCP agent</a:t>
            </a:r>
            <a:r>
              <a:rPr lang="zh-CN" altLang="en-US" sz="2000" dirty="0"/>
              <a:t>：为租户网络提供</a:t>
            </a:r>
            <a:r>
              <a:rPr lang="en-US" altLang="zh-CN" sz="2000" dirty="0"/>
              <a:t>DHCP</a:t>
            </a:r>
            <a:r>
              <a:rPr lang="zh-CN" altLang="en-US" sz="2000" dirty="0"/>
              <a:t>的功能，提供</a:t>
            </a:r>
            <a:r>
              <a:rPr lang="en-US" altLang="zh-CN" sz="2000" dirty="0"/>
              <a:t>metadata request</a:t>
            </a:r>
            <a:r>
              <a:rPr lang="zh-CN" altLang="en-US" sz="2000" dirty="0"/>
              <a:t>服务。</a:t>
            </a:r>
          </a:p>
          <a:p>
            <a:pPr indent="457200"/>
            <a:r>
              <a:rPr lang="en-US" altLang="zh-CN" sz="2000" dirty="0"/>
              <a:t>DHCP driver</a:t>
            </a:r>
            <a:r>
              <a:rPr lang="zh-CN" altLang="en-US" sz="2000" dirty="0"/>
              <a:t>：即</a:t>
            </a:r>
            <a:r>
              <a:rPr lang="en-US" altLang="zh-CN" sz="2000" dirty="0" err="1"/>
              <a:t>dnsmasq</a:t>
            </a:r>
            <a:r>
              <a:rPr lang="zh-CN" altLang="en-US" sz="2000" dirty="0"/>
              <a:t>，用于管理</a:t>
            </a:r>
            <a:r>
              <a:rPr lang="en-US" altLang="zh-CN" sz="2000" dirty="0"/>
              <a:t>DHCP server</a:t>
            </a:r>
            <a:r>
              <a:rPr lang="zh-CN" altLang="en-US" sz="2000" dirty="0"/>
              <a:t>。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7898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代码分析：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REST API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REST </a:t>
            </a:r>
            <a:r>
              <a:rPr lang="en-US" altLang="zh-CN" sz="2000" dirty="0" smtClean="0"/>
              <a:t>API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neutron 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提供</a:t>
            </a:r>
            <a:r>
              <a:rPr lang="en-US" altLang="zh-CN" sz="2000" dirty="0"/>
              <a:t>2</a:t>
            </a:r>
            <a:r>
              <a:rPr lang="zh-CN" altLang="en-US" sz="2000" dirty="0"/>
              <a:t>类</a:t>
            </a:r>
            <a:r>
              <a:rPr lang="en-US" altLang="zh-CN" sz="2000" dirty="0"/>
              <a:t>REST API</a:t>
            </a:r>
            <a:r>
              <a:rPr lang="zh-CN" altLang="en-US" sz="2000" dirty="0"/>
              <a:t>接口，这两类</a:t>
            </a:r>
            <a:r>
              <a:rPr lang="en-US" altLang="zh-CN" sz="2000" dirty="0"/>
              <a:t>API</a:t>
            </a:r>
            <a:r>
              <a:rPr lang="zh-CN" altLang="en-US" sz="2000" dirty="0"/>
              <a:t>都是</a:t>
            </a:r>
            <a:r>
              <a:rPr lang="en-US" altLang="zh-CN" sz="2000" dirty="0"/>
              <a:t>extension API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indent="457200"/>
            <a:r>
              <a:rPr lang="zh-CN" altLang="en-US" sz="2000" dirty="0"/>
              <a:t>一种是 </a:t>
            </a:r>
            <a:r>
              <a:rPr lang="en-US" altLang="zh-CN" sz="2000" dirty="0"/>
              <a:t>Agent Management Extension API</a:t>
            </a:r>
            <a:r>
              <a:rPr lang="zh-CN" altLang="en-US" sz="2000" dirty="0"/>
              <a:t>：</a:t>
            </a:r>
          </a:p>
          <a:p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60" y="2966543"/>
            <a:ext cx="527349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代码分析：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REST API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REST </a:t>
            </a:r>
            <a:r>
              <a:rPr lang="en-US" altLang="zh-CN" sz="2000" dirty="0" smtClean="0"/>
              <a:t>API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另一种是</a:t>
            </a:r>
            <a:r>
              <a:rPr lang="en-US" altLang="zh-CN" sz="2000" dirty="0"/>
              <a:t>agent</a:t>
            </a:r>
            <a:r>
              <a:rPr lang="zh-CN" altLang="en-US" sz="2000" dirty="0"/>
              <a:t>调度：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2" y="2563789"/>
            <a:ext cx="5273497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代码分析：</a:t>
            </a:r>
            <a:r>
              <a:rPr lang="en-US" altLang="zh-CN" sz="3200" dirty="0"/>
              <a:t>3</a:t>
            </a:r>
            <a:r>
              <a:rPr lang="zh-CN" altLang="en-US" sz="3200" dirty="0"/>
              <a:t>、总体架构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、总体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根据整个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处理的流程，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模块主要由</a:t>
            </a:r>
            <a:r>
              <a:rPr lang="en-US" altLang="zh-CN" sz="2000" dirty="0"/>
              <a:t>Neutron 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、</a:t>
            </a:r>
            <a:r>
              <a:rPr lang="en-US" altLang="zh-CN" sz="2000" dirty="0"/>
              <a:t>core plugin</a:t>
            </a:r>
            <a:r>
              <a:rPr lang="zh-CN" altLang="en-US" sz="2000" dirty="0"/>
              <a:t>（如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bridge plugin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ovs</a:t>
            </a:r>
            <a:r>
              <a:rPr lang="en-US" altLang="zh-CN" sz="2000" dirty="0"/>
              <a:t> plugin</a:t>
            </a:r>
            <a:r>
              <a:rPr lang="zh-CN" altLang="en-US" sz="2000" dirty="0"/>
              <a:t>等）、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agent scheduler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agent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driver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dnsmasq</a:t>
            </a:r>
            <a:r>
              <a:rPr lang="zh-CN" altLang="en-US" sz="2000" dirty="0"/>
              <a:t>）构成。</a:t>
            </a:r>
          </a:p>
          <a:p>
            <a:r>
              <a:rPr lang="zh-CN" altLang="en-US" sz="2000" dirty="0"/>
              <a:t>架构图如下：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62" y="3223267"/>
            <a:ext cx="5669020" cy="32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代码分析：</a:t>
            </a:r>
            <a:r>
              <a:rPr lang="en-US" altLang="zh-CN" sz="3200" dirty="0"/>
              <a:t>3</a:t>
            </a:r>
            <a:r>
              <a:rPr lang="zh-CN" altLang="en-US" sz="3200" dirty="0"/>
              <a:t>、总体架构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、总体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对应架构图中数字，有以下几个接口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en-US" altLang="zh-CN" sz="2000" dirty="0"/>
              <a:t>1.network/subnet/port</a:t>
            </a:r>
            <a:r>
              <a:rPr lang="zh-CN" altLang="en-US" sz="2000" dirty="0"/>
              <a:t>的操作</a:t>
            </a:r>
          </a:p>
          <a:p>
            <a:r>
              <a:rPr lang="en-US" altLang="zh-CN" sz="2000" dirty="0"/>
              <a:t>2.agent management/agent scheduler</a:t>
            </a:r>
            <a:r>
              <a:rPr lang="zh-CN" altLang="en-US" sz="2000" dirty="0"/>
              <a:t>的操作</a:t>
            </a:r>
          </a:p>
          <a:p>
            <a:r>
              <a:rPr lang="en-US" altLang="zh-CN" sz="2000" dirty="0"/>
              <a:t>3.network/subnet/port</a:t>
            </a:r>
            <a:r>
              <a:rPr lang="zh-CN" altLang="en-US" sz="2000" dirty="0"/>
              <a:t>操作会发送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请求到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agent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4.agentscheduler </a:t>
            </a:r>
            <a:r>
              <a:rPr lang="en-US" altLang="zh-CN" sz="2000" dirty="0" err="1"/>
              <a:t>db</a:t>
            </a:r>
            <a:r>
              <a:rPr lang="zh-CN" altLang="en-US" sz="2000" dirty="0"/>
              <a:t>发送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请求到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agent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5.dhcp agent</a:t>
            </a:r>
            <a:r>
              <a:rPr lang="zh-CN" altLang="en-US" sz="2000" dirty="0"/>
              <a:t>通过</a:t>
            </a:r>
            <a:r>
              <a:rPr lang="en-US" altLang="zh-CN" sz="2000" dirty="0"/>
              <a:t>DhcpPluginApi</a:t>
            </a:r>
            <a:r>
              <a:rPr lang="zh-CN" altLang="en-US" sz="2000" dirty="0"/>
              <a:t>发送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请求到</a:t>
            </a:r>
            <a:r>
              <a:rPr lang="en-US" altLang="zh-CN" sz="2000" dirty="0"/>
              <a:t>core plugin</a:t>
            </a:r>
            <a:r>
              <a:rPr lang="zh-CN" altLang="en-US" sz="2000" dirty="0"/>
              <a:t>，操作相应的数据库。</a:t>
            </a:r>
          </a:p>
          <a:p>
            <a:r>
              <a:rPr lang="en-US" altLang="zh-CN" sz="2000" dirty="0"/>
              <a:t>6.dhcp agent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 driver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dhcp</a:t>
            </a:r>
            <a:r>
              <a:rPr lang="zh-CN" altLang="en-US" sz="2000" dirty="0"/>
              <a:t>相关操作。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586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98764"/>
            <a:ext cx="8915399" cy="64179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openstack</a:t>
            </a:r>
            <a:r>
              <a:rPr lang="zh-CN" altLang="en-US" sz="3200" dirty="0"/>
              <a:t>之</a:t>
            </a:r>
            <a:r>
              <a:rPr lang="en-US" altLang="zh-CN" sz="3200" dirty="0"/>
              <a:t>neutron</a:t>
            </a:r>
            <a:r>
              <a:rPr lang="zh-CN" altLang="en-US" sz="3200" dirty="0"/>
              <a:t>代码分析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zh-CN" altLang="zh-CN" sz="3200" dirty="0"/>
              <a:t>代码</a:t>
            </a:r>
            <a:r>
              <a:rPr lang="zh-CN" altLang="zh-CN" sz="3200" dirty="0" smtClean="0"/>
              <a:t>分析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506682"/>
            <a:ext cx="8915399" cy="39277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900" dirty="0" smtClean="0"/>
              <a:t>4</a:t>
            </a:r>
            <a:r>
              <a:rPr lang="zh-CN" altLang="en-US" sz="2900" dirty="0" smtClean="0"/>
              <a:t>、</a:t>
            </a:r>
            <a:r>
              <a:rPr lang="zh-CN" altLang="zh-CN" sz="2900" dirty="0" smtClean="0"/>
              <a:t>代码分析</a:t>
            </a:r>
            <a:endParaRPr lang="en-US" altLang="zh-CN" sz="2900" dirty="0" smtClean="0"/>
          </a:p>
          <a:p>
            <a:r>
              <a:rPr lang="en-US" altLang="zh-CN" sz="2900" dirty="0" smtClean="0"/>
              <a:t>	neutron-</a:t>
            </a:r>
            <a:r>
              <a:rPr lang="en-US" altLang="zh-CN" sz="2900" dirty="0" err="1" smtClean="0"/>
              <a:t>dhcp</a:t>
            </a:r>
            <a:r>
              <a:rPr lang="en-US" altLang="zh-CN" sz="2900" dirty="0" smtClean="0"/>
              <a:t>-agent</a:t>
            </a:r>
            <a:r>
              <a:rPr lang="zh-CN" altLang="en-US" sz="2900" dirty="0" smtClean="0"/>
              <a:t>的入口为</a:t>
            </a:r>
            <a:r>
              <a:rPr lang="en-US" altLang="zh-CN" sz="2900" dirty="0" err="1" smtClean="0"/>
              <a:t>neutron.agent.dhcp_agent:main</a:t>
            </a:r>
            <a:r>
              <a:rPr lang="zh-CN" altLang="en-US" sz="2900" dirty="0" smtClean="0"/>
              <a:t>，跟</a:t>
            </a:r>
            <a:r>
              <a:rPr lang="en-US" altLang="zh-CN" sz="2900" dirty="0" smtClean="0"/>
              <a:t>l3-agent</a:t>
            </a:r>
            <a:r>
              <a:rPr lang="zh-CN" altLang="en-US" sz="2900" dirty="0" smtClean="0"/>
              <a:t>的启动方式是类似的，都是以</a:t>
            </a:r>
            <a:r>
              <a:rPr lang="en-US" altLang="zh-CN" sz="2900" dirty="0" smtClean="0"/>
              <a:t>Service</a:t>
            </a:r>
            <a:r>
              <a:rPr lang="zh-CN" altLang="en-US" sz="2900" dirty="0" smtClean="0"/>
              <a:t>启动；</a:t>
            </a:r>
            <a:r>
              <a:rPr lang="en-US" altLang="zh-CN" sz="2900" dirty="0" smtClean="0"/>
              <a:t>Manager</a:t>
            </a:r>
            <a:r>
              <a:rPr lang="zh-CN" altLang="en-US" sz="2900" dirty="0" smtClean="0"/>
              <a:t>类为</a:t>
            </a:r>
            <a:r>
              <a:rPr lang="en-US" altLang="zh-CN" sz="2900" dirty="0" smtClean="0"/>
              <a:t>DhcpAgentWithStateReport</a:t>
            </a:r>
            <a:r>
              <a:rPr lang="zh-CN" altLang="en-US" sz="2900" dirty="0" smtClean="0"/>
              <a:t>，汇报</a:t>
            </a:r>
            <a:r>
              <a:rPr lang="en-US" altLang="zh-CN" sz="2900" dirty="0" err="1" smtClean="0"/>
              <a:t>DHCPAgent</a:t>
            </a:r>
            <a:r>
              <a:rPr lang="zh-CN" altLang="en-US" sz="2900" dirty="0" smtClean="0"/>
              <a:t>的状态。</a:t>
            </a:r>
          </a:p>
          <a:p>
            <a:r>
              <a:rPr lang="en-US" altLang="zh-CN" sz="2000" dirty="0" smtClean="0"/>
              <a:t>1</a:t>
            </a:r>
            <a:r>
              <a:rPr lang="en-US" altLang="zh-CN" sz="2000" dirty="0"/>
              <a:t>.	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main():</a:t>
            </a:r>
          </a:p>
          <a:p>
            <a:r>
              <a:rPr lang="en-US" altLang="zh-CN" sz="2000" dirty="0"/>
              <a:t>2.	    </a:t>
            </a:r>
            <a:r>
              <a:rPr lang="en-US" altLang="zh-CN" sz="2000" dirty="0" err="1"/>
              <a:t>register_options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3.	    </a:t>
            </a:r>
            <a:r>
              <a:rPr lang="en-US" altLang="zh-CN" sz="2000" dirty="0" err="1"/>
              <a:t>common_config.init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sys.argv</a:t>
            </a:r>
            <a:r>
              <a:rPr lang="en-US" altLang="zh-CN" sz="2000" dirty="0"/>
              <a:t>[1:])</a:t>
            </a:r>
          </a:p>
          <a:p>
            <a:r>
              <a:rPr lang="en-US" altLang="zh-CN" sz="2000" dirty="0"/>
              <a:t>4.	    </a:t>
            </a:r>
            <a:r>
              <a:rPr lang="en-US" altLang="zh-CN" sz="2000" dirty="0" err="1"/>
              <a:t>config.setup_logging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cfg.CONF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5.	    server = </a:t>
            </a:r>
            <a:r>
              <a:rPr lang="en-US" altLang="zh-CN" sz="2000" dirty="0" err="1"/>
              <a:t>neutron_service.Service.create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6.	        binary='neutron-</a:t>
            </a:r>
            <a:r>
              <a:rPr lang="en-US" altLang="zh-CN" sz="2000" dirty="0" err="1"/>
              <a:t>dhcp</a:t>
            </a:r>
            <a:r>
              <a:rPr lang="en-US" altLang="zh-CN" sz="2000" dirty="0"/>
              <a:t>-agent',</a:t>
            </a:r>
          </a:p>
          <a:p>
            <a:r>
              <a:rPr lang="en-US" altLang="zh-CN" sz="2000" dirty="0"/>
              <a:t>7.	        topic=</a:t>
            </a:r>
            <a:r>
              <a:rPr lang="en-US" altLang="zh-CN" sz="2000" dirty="0" err="1"/>
              <a:t>topics.DHCP_AGENT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8.	        </a:t>
            </a:r>
            <a:r>
              <a:rPr lang="en-US" altLang="zh-CN" sz="2000" dirty="0" err="1"/>
              <a:t>report_interval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cfg.CONF.AGENT.report_interval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9.	        manager='</a:t>
            </a:r>
            <a:r>
              <a:rPr lang="en-US" altLang="zh-CN" sz="2000" dirty="0" err="1"/>
              <a:t>neutron.agent.dhcp_agent.DhcpAgentWithStateReport</a:t>
            </a:r>
            <a:r>
              <a:rPr lang="en-US" altLang="zh-CN" sz="2000" dirty="0"/>
              <a:t>')</a:t>
            </a:r>
          </a:p>
          <a:p>
            <a:r>
              <a:rPr lang="en-US" altLang="zh-CN" sz="2000" dirty="0"/>
              <a:t>10.	    </a:t>
            </a:r>
            <a:r>
              <a:rPr lang="en-US" altLang="zh-CN" sz="2000" dirty="0" err="1"/>
              <a:t>service.launch</a:t>
            </a:r>
            <a:r>
              <a:rPr lang="en-US" altLang="zh-CN" sz="2000" dirty="0"/>
              <a:t>(server).wait()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70256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509</Words>
  <Application>Microsoft Office PowerPoint</Application>
  <PresentationFormat>宽屏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幼圆</vt:lpstr>
      <vt:lpstr>Arial</vt:lpstr>
      <vt:lpstr>Century Gothic</vt:lpstr>
      <vt:lpstr>Wingdings 3</vt:lpstr>
      <vt:lpstr>丝状</vt:lpstr>
      <vt:lpstr>openstack之neutron代码分析</vt:lpstr>
      <vt:lpstr>PowerPoint 演示文稿</vt:lpstr>
      <vt:lpstr>openstack之neutron代码分析</vt:lpstr>
      <vt:lpstr>openstack之neutron代码分析：1、概述</vt:lpstr>
      <vt:lpstr>openstack之neutron代码分析：2、REST API</vt:lpstr>
      <vt:lpstr>openstack之neutron代码分析：2、REST API</vt:lpstr>
      <vt:lpstr>openstack之neutron代码分析：3、总体架构</vt:lpstr>
      <vt:lpstr>openstack之neutron代码分析：3、总体架构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openstack之neutron代码分析：4、代码分析</vt:lpstr>
      <vt:lpstr>openstack之neutron代码分析：5、类图</vt:lpstr>
      <vt:lpstr>openstack之neutron代码分析：6、数据库</vt:lpstr>
      <vt:lpstr>openstack之neutron代码分析：6、数据库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openstack之neutron代码分析</dc:title>
  <dc:creator>XH</dc:creator>
  <cp:lastModifiedBy>XH</cp:lastModifiedBy>
  <cp:revision>19</cp:revision>
  <dcterms:created xsi:type="dcterms:W3CDTF">2017-05-04T03:07:07Z</dcterms:created>
  <dcterms:modified xsi:type="dcterms:W3CDTF">2017-05-10T03:16:50Z</dcterms:modified>
</cp:coreProperties>
</file>