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(5) </a:t>
            </a:r>
            <a:r>
              <a:rPr lang="en-US" altLang="zh-CN" sz="3200" dirty="0"/>
              <a:t>neutron </a:t>
            </a:r>
            <a:r>
              <a:rPr lang="en-US" altLang="zh-CN" sz="3200" dirty="0" err="1"/>
              <a:t>openvswitch</a:t>
            </a:r>
            <a:r>
              <a:rPr lang="en-US" altLang="zh-CN" sz="3200" dirty="0"/>
              <a:t> agent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33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500" dirty="0"/>
              <a:t>1</a:t>
            </a:r>
            <a:r>
              <a:rPr lang="zh-CN" altLang="en-US" sz="500" dirty="0"/>
              <a:t>、</a:t>
            </a:r>
            <a:r>
              <a:rPr lang="en-US" altLang="zh-CN" sz="500" dirty="0" err="1"/>
              <a:t>OVSNeutronAgent</a:t>
            </a:r>
            <a:r>
              <a:rPr lang="zh-CN" altLang="en-US" sz="500" dirty="0"/>
              <a:t>的初始化</a:t>
            </a:r>
          </a:p>
          <a:p>
            <a:r>
              <a:rPr lang="en-US" altLang="zh-CN" sz="500" dirty="0"/>
              <a:t>1.	class </a:t>
            </a:r>
            <a:r>
              <a:rPr lang="en-US" altLang="zh-CN" sz="500" dirty="0" err="1"/>
              <a:t>OVSNeutronAgent</a:t>
            </a:r>
            <a:r>
              <a:rPr lang="en-US" altLang="zh-CN" sz="500" dirty="0"/>
              <a:t>(</a:t>
            </a:r>
            <a:r>
              <a:rPr lang="en-US" altLang="zh-CN" sz="500" dirty="0" err="1"/>
              <a:t>n_rpc.RpcCallback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2.	                      </a:t>
            </a:r>
            <a:r>
              <a:rPr lang="en-US" altLang="zh-CN" sz="500" dirty="0" err="1"/>
              <a:t>sg_rpc.SecurityGroupAgentRpcCallbackMixin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3.	                      l2population_rpc.L2populationRpcCallBackMixin):</a:t>
            </a:r>
          </a:p>
          <a:p>
            <a:r>
              <a:rPr lang="en-US" altLang="zh-CN" sz="500" dirty="0"/>
              <a:t>4.	    '''Implements OVS-based tunneling, VLANs and flat networks.</a:t>
            </a:r>
          </a:p>
          <a:p>
            <a:r>
              <a:rPr lang="en-US" altLang="zh-CN" sz="500" dirty="0"/>
              <a:t>5.	</a:t>
            </a:r>
          </a:p>
          <a:p>
            <a:r>
              <a:rPr lang="en-US" altLang="zh-CN" sz="500" dirty="0"/>
              <a:t>6.	    Two local bridges are created: an integration bridge (defaults to</a:t>
            </a:r>
          </a:p>
          <a:p>
            <a:r>
              <a:rPr lang="en-US" altLang="zh-CN" sz="500" dirty="0"/>
              <a:t>7.	    '</a:t>
            </a:r>
            <a:r>
              <a:rPr lang="en-US" altLang="zh-CN" sz="500" dirty="0" err="1"/>
              <a:t>br-int</a:t>
            </a:r>
            <a:r>
              <a:rPr lang="en-US" altLang="zh-CN" sz="500" dirty="0"/>
              <a:t>') and a tunneling bridge (defaults to '</a:t>
            </a:r>
            <a:r>
              <a:rPr lang="en-US" altLang="zh-CN" sz="500" dirty="0" err="1"/>
              <a:t>br-tun</a:t>
            </a:r>
            <a:r>
              <a:rPr lang="en-US" altLang="zh-CN" sz="500" dirty="0"/>
              <a:t>'). An</a:t>
            </a:r>
          </a:p>
          <a:p>
            <a:r>
              <a:rPr lang="en-US" altLang="zh-CN" sz="500" dirty="0"/>
              <a:t>8.	    additional bridge is created for each physical network interface</a:t>
            </a:r>
          </a:p>
          <a:p>
            <a:r>
              <a:rPr lang="en-US" altLang="zh-CN" sz="500" dirty="0"/>
              <a:t>9.	    used for VLANs and/or flat networks.</a:t>
            </a:r>
          </a:p>
          <a:p>
            <a:r>
              <a:rPr lang="en-US" altLang="zh-CN" sz="500" dirty="0"/>
              <a:t>10.	</a:t>
            </a:r>
          </a:p>
          <a:p>
            <a:r>
              <a:rPr lang="en-US" altLang="zh-CN" sz="500" dirty="0"/>
              <a:t>11.	    All VM VIFs are plugged into the integration bridge. VM VIFs on a</a:t>
            </a:r>
          </a:p>
          <a:p>
            <a:r>
              <a:rPr lang="en-US" altLang="zh-CN" sz="500" dirty="0"/>
              <a:t>12.	    given virtual network share a common "local" VLAN (i.e. not</a:t>
            </a:r>
          </a:p>
          <a:p>
            <a:r>
              <a:rPr lang="en-US" altLang="zh-CN" sz="500" dirty="0"/>
              <a:t>13.	    propagated externally). The VLAN id of this local VLAN is mapped</a:t>
            </a:r>
          </a:p>
          <a:p>
            <a:r>
              <a:rPr lang="en-US" altLang="zh-CN" sz="500" dirty="0"/>
              <a:t>14.	    to the physical networking details realizing that virtual network.</a:t>
            </a:r>
          </a:p>
          <a:p>
            <a:r>
              <a:rPr lang="en-US" altLang="zh-CN" sz="500" dirty="0"/>
              <a:t>15.	</a:t>
            </a:r>
          </a:p>
          <a:p>
            <a:r>
              <a:rPr lang="en-US" altLang="zh-CN" sz="500" dirty="0"/>
              <a:t>16.	    For virtual networks realized as GRE tunnels, a Logical Switch</a:t>
            </a:r>
          </a:p>
          <a:p>
            <a:r>
              <a:rPr lang="en-US" altLang="zh-CN" sz="500" dirty="0"/>
              <a:t>17.	    (LS) identifier is used to differentiate tenant traffic on</a:t>
            </a:r>
          </a:p>
          <a:p>
            <a:r>
              <a:rPr lang="en-US" altLang="zh-CN" sz="500" dirty="0"/>
              <a:t>18.	    inter-HV tunnels. A mesh of tunnels is created to other</a:t>
            </a:r>
          </a:p>
          <a:p>
            <a:r>
              <a:rPr lang="en-US" altLang="zh-CN" sz="500" dirty="0"/>
              <a:t>19.	    Hypervisors in the cloud. These tunnels originate and terminate on</a:t>
            </a:r>
          </a:p>
          <a:p>
            <a:r>
              <a:rPr lang="en-US" altLang="zh-CN" sz="500" dirty="0"/>
              <a:t>20.	    the tunneling bridge of each hypervisor. Port patching is done to</a:t>
            </a:r>
          </a:p>
          <a:p>
            <a:r>
              <a:rPr lang="en-US" altLang="zh-CN" sz="500" dirty="0"/>
              <a:t>21.	    connect local VLANs on the integration bridge to inter-hypervisor</a:t>
            </a:r>
          </a:p>
          <a:p>
            <a:r>
              <a:rPr lang="en-US" altLang="zh-CN" sz="500" dirty="0"/>
              <a:t>22.	    tunnels on the tunnel bridge.</a:t>
            </a:r>
          </a:p>
          <a:p>
            <a:r>
              <a:rPr lang="en-US" altLang="zh-CN" sz="500" dirty="0"/>
              <a:t>23.	</a:t>
            </a:r>
          </a:p>
          <a:p>
            <a:r>
              <a:rPr lang="en-US" altLang="zh-CN" sz="500" dirty="0"/>
              <a:t>24.	    For each virtual network realized as a VLAN or flat network, </a:t>
            </a:r>
            <a:r>
              <a:rPr lang="en-US" altLang="zh-CN" sz="500" dirty="0" smtClean="0"/>
              <a:t>a</a:t>
            </a:r>
            <a:endParaRPr lang="en-US" altLang="zh-CN" sz="5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27166" y="1643455"/>
            <a:ext cx="8915399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25.	    </a:t>
            </a:r>
            <a:r>
              <a:rPr lang="en-US" altLang="zh-CN" sz="500" dirty="0" err="1"/>
              <a:t>veth</a:t>
            </a:r>
            <a:r>
              <a:rPr lang="en-US" altLang="zh-CN" sz="500" dirty="0"/>
              <a:t> or a pair of patch ports is used to connect the local VLAN on</a:t>
            </a:r>
          </a:p>
          <a:p>
            <a:r>
              <a:rPr lang="en-US" altLang="zh-CN" sz="500" dirty="0"/>
              <a:t>26.	    the integration bridge with the physical network bridge, with flow</a:t>
            </a:r>
          </a:p>
          <a:p>
            <a:r>
              <a:rPr lang="en-US" altLang="zh-CN" sz="500" dirty="0"/>
              <a:t>27.	    rules adding, modifying, or stripping VLAN tags as necessary.</a:t>
            </a:r>
          </a:p>
          <a:p>
            <a:r>
              <a:rPr lang="en-US" altLang="zh-CN" sz="500" dirty="0"/>
              <a:t>28.	    '''</a:t>
            </a:r>
          </a:p>
          <a:p>
            <a:r>
              <a:rPr lang="en-US" altLang="zh-CN" sz="500" dirty="0"/>
              <a:t>29.	</a:t>
            </a:r>
          </a:p>
          <a:p>
            <a:r>
              <a:rPr lang="en-US" altLang="zh-CN" sz="500" dirty="0"/>
              <a:t>30.	    # history</a:t>
            </a:r>
          </a:p>
          <a:p>
            <a:r>
              <a:rPr lang="en-US" altLang="zh-CN" sz="500" dirty="0"/>
              <a:t>31.	    #   1.0 Initial version</a:t>
            </a:r>
          </a:p>
          <a:p>
            <a:r>
              <a:rPr lang="en-US" altLang="zh-CN" sz="500" dirty="0"/>
              <a:t>32.	    #   1.1 Support Security Group RPC</a:t>
            </a:r>
          </a:p>
          <a:p>
            <a:r>
              <a:rPr lang="en-US" altLang="zh-CN" sz="500" dirty="0"/>
              <a:t>33.	    RPC_API_VERSION = '1.1'</a:t>
            </a:r>
          </a:p>
          <a:p>
            <a:r>
              <a:rPr lang="en-US" altLang="zh-CN" sz="500" dirty="0"/>
              <a:t>34.	</a:t>
            </a:r>
          </a:p>
          <a:p>
            <a:r>
              <a:rPr lang="en-US" altLang="zh-CN" sz="500" dirty="0"/>
              <a:t>35.	    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__</a:t>
            </a:r>
            <a:r>
              <a:rPr lang="en-US" altLang="zh-CN" sz="500" dirty="0" err="1"/>
              <a:t>init</a:t>
            </a:r>
            <a:r>
              <a:rPr lang="en-US" altLang="zh-CN" sz="500" dirty="0"/>
              <a:t>__(self, </a:t>
            </a:r>
            <a:r>
              <a:rPr lang="en-US" altLang="zh-CN" sz="500" dirty="0" err="1"/>
              <a:t>integ_br</a:t>
            </a:r>
            <a:r>
              <a:rPr lang="en-US" altLang="zh-CN" sz="500" dirty="0"/>
              <a:t>, </a:t>
            </a:r>
            <a:r>
              <a:rPr lang="en-US" altLang="zh-CN" sz="500" dirty="0" err="1"/>
              <a:t>tun_br</a:t>
            </a:r>
            <a:r>
              <a:rPr lang="en-US" altLang="zh-CN" sz="500" dirty="0"/>
              <a:t>, </a:t>
            </a:r>
            <a:r>
              <a:rPr lang="en-US" altLang="zh-CN" sz="500" dirty="0" err="1"/>
              <a:t>local_ip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36.	                 </a:t>
            </a:r>
            <a:r>
              <a:rPr lang="en-US" altLang="zh-CN" sz="500" dirty="0" err="1"/>
              <a:t>bridge_mappings</a:t>
            </a:r>
            <a:r>
              <a:rPr lang="en-US" altLang="zh-CN" sz="500" dirty="0"/>
              <a:t>, </a:t>
            </a:r>
            <a:r>
              <a:rPr lang="en-US" altLang="zh-CN" sz="500" dirty="0" err="1"/>
              <a:t>root_helper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37.	                 </a:t>
            </a:r>
            <a:r>
              <a:rPr lang="en-US" altLang="zh-CN" sz="500" dirty="0" err="1"/>
              <a:t>polling_interval</a:t>
            </a:r>
            <a:r>
              <a:rPr lang="en-US" altLang="zh-CN" sz="500" dirty="0"/>
              <a:t>, </a:t>
            </a:r>
            <a:r>
              <a:rPr lang="en-US" altLang="zh-CN" sz="500" dirty="0" err="1"/>
              <a:t>tunnel_types</a:t>
            </a:r>
            <a:r>
              <a:rPr lang="en-US" altLang="zh-CN" sz="500" dirty="0"/>
              <a:t>=None,</a:t>
            </a:r>
          </a:p>
          <a:p>
            <a:r>
              <a:rPr lang="en-US" altLang="zh-CN" sz="500" dirty="0"/>
              <a:t>38.	                 </a:t>
            </a:r>
            <a:r>
              <a:rPr lang="en-US" altLang="zh-CN" sz="500" dirty="0" err="1"/>
              <a:t>veth_mtu</a:t>
            </a:r>
            <a:r>
              <a:rPr lang="en-US" altLang="zh-CN" sz="500" dirty="0"/>
              <a:t>=None, l2_population=False,</a:t>
            </a:r>
          </a:p>
          <a:p>
            <a:r>
              <a:rPr lang="en-US" altLang="zh-CN" sz="500" dirty="0"/>
              <a:t>39.	                 </a:t>
            </a:r>
            <a:r>
              <a:rPr lang="en-US" altLang="zh-CN" sz="500" dirty="0" err="1"/>
              <a:t>minimize_polling</a:t>
            </a:r>
            <a:r>
              <a:rPr lang="en-US" altLang="zh-CN" sz="500" dirty="0"/>
              <a:t>=False,</a:t>
            </a:r>
          </a:p>
          <a:p>
            <a:r>
              <a:rPr lang="en-US" altLang="zh-CN" sz="500" dirty="0"/>
              <a:t>40.	                 </a:t>
            </a:r>
            <a:r>
              <a:rPr lang="en-US" altLang="zh-CN" sz="500" dirty="0" err="1"/>
              <a:t>ovsdb_monitor_respawn_interval</a:t>
            </a:r>
            <a:r>
              <a:rPr lang="en-US" altLang="zh-CN" sz="500" dirty="0"/>
              <a:t>=(</a:t>
            </a:r>
          </a:p>
          <a:p>
            <a:r>
              <a:rPr lang="en-US" altLang="zh-CN" sz="500" dirty="0"/>
              <a:t>41.	                     </a:t>
            </a:r>
            <a:r>
              <a:rPr lang="en-US" altLang="zh-CN" sz="500" dirty="0" err="1"/>
              <a:t>constants.DEFAULT_OVSDBMON_RESPAWN</a:t>
            </a:r>
            <a:r>
              <a:rPr lang="en-US" altLang="zh-CN" sz="500" dirty="0"/>
              <a:t>),</a:t>
            </a:r>
          </a:p>
          <a:p>
            <a:r>
              <a:rPr lang="en-US" altLang="zh-CN" sz="500" dirty="0"/>
              <a:t>42.	                 </a:t>
            </a:r>
            <a:r>
              <a:rPr lang="en-US" altLang="zh-CN" sz="500" dirty="0" err="1"/>
              <a:t>arp_responder</a:t>
            </a:r>
            <a:r>
              <a:rPr lang="en-US" altLang="zh-CN" sz="500" dirty="0"/>
              <a:t>=False,</a:t>
            </a:r>
          </a:p>
          <a:p>
            <a:r>
              <a:rPr lang="en-US" altLang="zh-CN" sz="500" dirty="0"/>
              <a:t>43.	                 </a:t>
            </a:r>
            <a:r>
              <a:rPr lang="en-US" altLang="zh-CN" sz="500" dirty="0" err="1"/>
              <a:t>use_veth_interconnection</a:t>
            </a:r>
            <a:r>
              <a:rPr lang="en-US" altLang="zh-CN" sz="500" dirty="0"/>
              <a:t>=False):</a:t>
            </a:r>
          </a:p>
          <a:p>
            <a:r>
              <a:rPr lang="en-US" altLang="zh-CN" sz="500" dirty="0"/>
              <a:t>44.	        '''Constructor.</a:t>
            </a:r>
          </a:p>
          <a:p>
            <a:r>
              <a:rPr lang="en-US" altLang="zh-CN" sz="500" dirty="0"/>
              <a:t>45.	</a:t>
            </a:r>
          </a:p>
          <a:p>
            <a:r>
              <a:rPr lang="en-US" altLang="zh-CN" sz="500" dirty="0"/>
              <a:t>46.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integ_br</a:t>
            </a:r>
            <a:r>
              <a:rPr lang="en-US" altLang="zh-CN" sz="500" dirty="0"/>
              <a:t>: name of the integration bridge.</a:t>
            </a:r>
          </a:p>
          <a:p>
            <a:r>
              <a:rPr lang="en-US" altLang="zh-CN" sz="500" dirty="0"/>
              <a:t>47.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tun_br</a:t>
            </a:r>
            <a:r>
              <a:rPr lang="en-US" altLang="zh-CN" sz="500" dirty="0"/>
              <a:t>: name of the tunnel bridge.</a:t>
            </a:r>
          </a:p>
          <a:p>
            <a:r>
              <a:rPr lang="en-US" altLang="zh-CN" sz="500" dirty="0"/>
              <a:t>48.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local_ip</a:t>
            </a:r>
            <a:r>
              <a:rPr lang="en-US" altLang="zh-CN" sz="500" dirty="0"/>
              <a:t>: local IP address of this hypervisor.</a:t>
            </a:r>
          </a:p>
          <a:p>
            <a:r>
              <a:rPr lang="en-US" altLang="zh-CN" sz="500" dirty="0"/>
              <a:t>49.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bridge_mappings</a:t>
            </a:r>
            <a:r>
              <a:rPr lang="en-US" altLang="zh-CN" sz="500" dirty="0"/>
              <a:t>: mappings from physical network name to bridge.</a:t>
            </a:r>
          </a:p>
          <a:p>
            <a:r>
              <a:rPr lang="en-US" altLang="zh-CN" sz="500" dirty="0"/>
              <a:t>50.	</a:t>
            </a:r>
            <a:endParaRPr lang="en-US" altLang="zh-CN" sz="5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465889" y="1643455"/>
            <a:ext cx="8915399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root_helper</a:t>
            </a:r>
            <a:r>
              <a:rPr lang="en-US" altLang="zh-CN" sz="500" dirty="0"/>
              <a:t>: utility to use when running shell </a:t>
            </a:r>
            <a:r>
              <a:rPr lang="en-US" altLang="zh-CN" sz="500" dirty="0" err="1"/>
              <a:t>cmds</a:t>
            </a:r>
            <a:r>
              <a:rPr lang="en-US" altLang="zh-CN" sz="500" dirty="0"/>
              <a:t>.</a:t>
            </a:r>
          </a:p>
          <a:p>
            <a:r>
              <a:rPr lang="en-US" altLang="zh-CN" sz="500" dirty="0"/>
              <a:t>51.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polling_interval</a:t>
            </a:r>
            <a:r>
              <a:rPr lang="en-US" altLang="zh-CN" sz="500" dirty="0"/>
              <a:t>: interval (</a:t>
            </a:r>
            <a:r>
              <a:rPr lang="en-US" altLang="zh-CN" sz="500" dirty="0" err="1"/>
              <a:t>secs</a:t>
            </a:r>
            <a:r>
              <a:rPr lang="en-US" altLang="zh-CN" sz="500" dirty="0"/>
              <a:t>) to poll DB.</a:t>
            </a:r>
          </a:p>
          <a:p>
            <a:r>
              <a:rPr lang="en-US" altLang="zh-CN" sz="500" dirty="0"/>
              <a:t>52.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tunnel_types</a:t>
            </a:r>
            <a:r>
              <a:rPr lang="en-US" altLang="zh-CN" sz="500" dirty="0"/>
              <a:t>: A list of tunnel types to enable support for in</a:t>
            </a:r>
          </a:p>
          <a:p>
            <a:r>
              <a:rPr lang="en-US" altLang="zh-CN" sz="500" dirty="0"/>
              <a:t>53.	               the agent. If set, will automatically set </a:t>
            </a:r>
            <a:r>
              <a:rPr lang="en-US" altLang="zh-CN" sz="500" dirty="0" err="1"/>
              <a:t>enable_tunneling</a:t>
            </a:r>
            <a:r>
              <a:rPr lang="en-US" altLang="zh-CN" sz="500" dirty="0"/>
              <a:t> to</a:t>
            </a:r>
          </a:p>
          <a:p>
            <a:r>
              <a:rPr lang="en-US" altLang="zh-CN" sz="500" dirty="0"/>
              <a:t>54.	               True.</a:t>
            </a:r>
          </a:p>
          <a:p>
            <a:r>
              <a:rPr lang="en-US" altLang="zh-CN" sz="500" dirty="0"/>
              <a:t>55.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veth_mtu</a:t>
            </a:r>
            <a:r>
              <a:rPr lang="en-US" altLang="zh-CN" sz="500" dirty="0"/>
              <a:t>: MTU size for </a:t>
            </a:r>
            <a:r>
              <a:rPr lang="en-US" altLang="zh-CN" sz="500" dirty="0" err="1"/>
              <a:t>veth</a:t>
            </a:r>
            <a:r>
              <a:rPr lang="en-US" altLang="zh-CN" sz="500" dirty="0"/>
              <a:t> interfaces.</a:t>
            </a:r>
          </a:p>
          <a:p>
            <a:r>
              <a:rPr lang="en-US" altLang="zh-CN" sz="500" dirty="0"/>
              <a:t>56.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l2_population: Optional, whether L2 population is turned on</a:t>
            </a:r>
          </a:p>
          <a:p>
            <a:r>
              <a:rPr lang="en-US" altLang="zh-CN" sz="500" dirty="0"/>
              <a:t>57.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minimize_polling</a:t>
            </a:r>
            <a:r>
              <a:rPr lang="en-US" altLang="zh-CN" sz="500" dirty="0"/>
              <a:t>: Optional, whether to minimize polling by</a:t>
            </a:r>
          </a:p>
          <a:p>
            <a:r>
              <a:rPr lang="en-US" altLang="zh-CN" sz="500" dirty="0"/>
              <a:t>58.	               monitoring </a:t>
            </a:r>
            <a:r>
              <a:rPr lang="en-US" altLang="zh-CN" sz="500" dirty="0" err="1"/>
              <a:t>ovsdb</a:t>
            </a:r>
            <a:r>
              <a:rPr lang="en-US" altLang="zh-CN" sz="500" dirty="0"/>
              <a:t> for interface changes.</a:t>
            </a:r>
          </a:p>
          <a:p>
            <a:r>
              <a:rPr lang="en-US" altLang="zh-CN" sz="500" dirty="0"/>
              <a:t>59.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ovsdb_monitor_respawn_interval</a:t>
            </a:r>
            <a:r>
              <a:rPr lang="en-US" altLang="zh-CN" sz="500" dirty="0"/>
              <a:t>: Optional, when using polling</a:t>
            </a:r>
          </a:p>
          <a:p>
            <a:r>
              <a:rPr lang="en-US" altLang="zh-CN" sz="500" dirty="0"/>
              <a:t>60.	               minimization, the number of seconds to wait before </a:t>
            </a:r>
            <a:r>
              <a:rPr lang="en-US" altLang="zh-CN" sz="500" dirty="0" err="1"/>
              <a:t>respawning</a:t>
            </a:r>
            <a:endParaRPr lang="en-US" altLang="zh-CN" sz="500" dirty="0"/>
          </a:p>
          <a:p>
            <a:r>
              <a:rPr lang="en-US" altLang="zh-CN" sz="500" dirty="0"/>
              <a:t>61.	               the </a:t>
            </a:r>
            <a:r>
              <a:rPr lang="en-US" altLang="zh-CN" sz="500" dirty="0" err="1"/>
              <a:t>ovsdb</a:t>
            </a:r>
            <a:r>
              <a:rPr lang="en-US" altLang="zh-CN" sz="500" dirty="0"/>
              <a:t> monitor.</a:t>
            </a:r>
          </a:p>
          <a:p>
            <a:r>
              <a:rPr lang="en-US" altLang="zh-CN" sz="500" dirty="0"/>
              <a:t>62.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arp_responder</a:t>
            </a:r>
            <a:r>
              <a:rPr lang="en-US" altLang="zh-CN" sz="500" dirty="0"/>
              <a:t>: Optional, enable local ARP responder if it is</a:t>
            </a:r>
          </a:p>
          <a:p>
            <a:r>
              <a:rPr lang="en-US" altLang="zh-CN" sz="500" dirty="0"/>
              <a:t>63.	               supported.</a:t>
            </a:r>
          </a:p>
          <a:p>
            <a:r>
              <a:rPr lang="en-US" altLang="zh-CN" sz="500" dirty="0"/>
              <a:t>64.	        :</a:t>
            </a:r>
            <a:r>
              <a:rPr lang="en-US" altLang="zh-CN" sz="500" dirty="0" err="1"/>
              <a:t>param</a:t>
            </a:r>
            <a:r>
              <a:rPr lang="en-US" altLang="zh-CN" sz="500" dirty="0"/>
              <a:t> </a:t>
            </a:r>
            <a:r>
              <a:rPr lang="en-US" altLang="zh-CN" sz="500" dirty="0" err="1"/>
              <a:t>use_veth_interconnection</a:t>
            </a:r>
            <a:r>
              <a:rPr lang="en-US" altLang="zh-CN" sz="500" dirty="0"/>
              <a:t>: use </a:t>
            </a:r>
            <a:r>
              <a:rPr lang="en-US" altLang="zh-CN" sz="500" dirty="0" err="1"/>
              <a:t>veths</a:t>
            </a:r>
            <a:r>
              <a:rPr lang="en-US" altLang="zh-CN" sz="500" dirty="0"/>
              <a:t> instead of patch ports to</a:t>
            </a:r>
          </a:p>
          <a:p>
            <a:r>
              <a:rPr lang="en-US" altLang="zh-CN" sz="500" dirty="0"/>
              <a:t>65.	               interconnect the integration bridge to physical bridges.</a:t>
            </a:r>
          </a:p>
          <a:p>
            <a:r>
              <a:rPr lang="en-US" altLang="zh-CN" sz="500" dirty="0"/>
              <a:t>66.	        '''</a:t>
            </a:r>
          </a:p>
          <a:p>
            <a:r>
              <a:rPr lang="en-US" altLang="zh-CN" sz="500" dirty="0"/>
              <a:t>67.	        super(</a:t>
            </a:r>
            <a:r>
              <a:rPr lang="en-US" altLang="zh-CN" sz="500" dirty="0" err="1"/>
              <a:t>OVSNeutronAgent</a:t>
            </a:r>
            <a:r>
              <a:rPr lang="en-US" altLang="zh-CN" sz="500" dirty="0"/>
              <a:t>, self).__</a:t>
            </a:r>
            <a:r>
              <a:rPr lang="en-US" altLang="zh-CN" sz="500" dirty="0" err="1"/>
              <a:t>init</a:t>
            </a:r>
            <a:r>
              <a:rPr lang="en-US" altLang="zh-CN" sz="500" dirty="0"/>
              <a:t>__()</a:t>
            </a:r>
          </a:p>
          <a:p>
            <a:r>
              <a:rPr lang="en-US" altLang="zh-CN" sz="500" dirty="0"/>
              <a:t>68.	        </a:t>
            </a:r>
            <a:r>
              <a:rPr lang="en-US" altLang="zh-CN" sz="500" dirty="0" err="1"/>
              <a:t>self.use_veth_interconnection</a:t>
            </a:r>
            <a:r>
              <a:rPr lang="en-US" altLang="zh-CN" sz="500" dirty="0"/>
              <a:t> = </a:t>
            </a:r>
            <a:r>
              <a:rPr lang="en-US" altLang="zh-CN" sz="500" dirty="0" err="1"/>
              <a:t>use_veth_interconnection</a:t>
            </a:r>
            <a:endParaRPr lang="en-US" altLang="zh-CN" sz="500" dirty="0"/>
          </a:p>
          <a:p>
            <a:r>
              <a:rPr lang="en-US" altLang="zh-CN" sz="500" dirty="0"/>
              <a:t>69.	        </a:t>
            </a:r>
            <a:r>
              <a:rPr lang="en-US" altLang="zh-CN" sz="500" dirty="0" err="1"/>
              <a:t>self.veth_mtu</a:t>
            </a:r>
            <a:r>
              <a:rPr lang="en-US" altLang="zh-CN" sz="500" dirty="0"/>
              <a:t> = </a:t>
            </a:r>
            <a:r>
              <a:rPr lang="en-US" altLang="zh-CN" sz="500" dirty="0" err="1"/>
              <a:t>veth_mtu</a:t>
            </a:r>
            <a:endParaRPr lang="en-US" altLang="zh-CN" sz="500" dirty="0"/>
          </a:p>
          <a:p>
            <a:r>
              <a:rPr lang="en-US" altLang="zh-CN" sz="500" dirty="0"/>
              <a:t>70.	        </a:t>
            </a:r>
            <a:r>
              <a:rPr lang="en-US" altLang="zh-CN" sz="500" dirty="0" err="1"/>
              <a:t>self.root_helper</a:t>
            </a:r>
            <a:r>
              <a:rPr lang="en-US" altLang="zh-CN" sz="500" dirty="0"/>
              <a:t> = </a:t>
            </a:r>
            <a:r>
              <a:rPr lang="en-US" altLang="zh-CN" sz="500" dirty="0" err="1"/>
              <a:t>root_helper</a:t>
            </a:r>
            <a:endParaRPr lang="en-US" altLang="zh-CN" sz="500" dirty="0"/>
          </a:p>
          <a:p>
            <a:r>
              <a:rPr lang="en-US" altLang="zh-CN" sz="500" dirty="0"/>
              <a:t>71.	        </a:t>
            </a:r>
            <a:r>
              <a:rPr lang="en-US" altLang="zh-CN" sz="500" dirty="0" err="1"/>
              <a:t>self.available_local_vlans</a:t>
            </a:r>
            <a:r>
              <a:rPr lang="en-US" altLang="zh-CN" sz="500" dirty="0"/>
              <a:t> = set(</a:t>
            </a:r>
            <a:r>
              <a:rPr lang="en-US" altLang="zh-CN" sz="500" dirty="0" err="1"/>
              <a:t>moves.xrange</a:t>
            </a:r>
            <a:r>
              <a:rPr lang="en-US" altLang="zh-CN" sz="500" dirty="0"/>
              <a:t>(</a:t>
            </a:r>
            <a:r>
              <a:rPr lang="en-US" altLang="zh-CN" sz="500" dirty="0" err="1"/>
              <a:t>q_const.MIN_VLAN_TAG</a:t>
            </a:r>
            <a:r>
              <a:rPr lang="en-US" altLang="zh-CN" sz="500" dirty="0"/>
              <a:t>, # 1-1094</a:t>
            </a:r>
          </a:p>
          <a:p>
            <a:r>
              <a:rPr lang="en-US" altLang="zh-CN" sz="500" dirty="0"/>
              <a:t>72.	                                                      </a:t>
            </a:r>
            <a:r>
              <a:rPr lang="en-US" altLang="zh-CN" sz="500" dirty="0" err="1"/>
              <a:t>q_const.MAX_VLAN_TAG</a:t>
            </a:r>
            <a:r>
              <a:rPr lang="en-US" altLang="zh-CN" sz="500" dirty="0"/>
              <a:t>))</a:t>
            </a:r>
          </a:p>
          <a:p>
            <a:r>
              <a:rPr lang="en-US" altLang="zh-CN" sz="500" dirty="0"/>
              <a:t>73.	        </a:t>
            </a:r>
            <a:r>
              <a:rPr lang="en-US" altLang="zh-CN" sz="500" dirty="0" err="1"/>
              <a:t>self.tunnel_types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tunnel_types</a:t>
            </a:r>
            <a:r>
              <a:rPr lang="en-US" altLang="zh-CN" sz="500" dirty="0"/>
              <a:t> or []</a:t>
            </a:r>
          </a:p>
          <a:p>
            <a:r>
              <a:rPr lang="en-US" altLang="zh-CN" sz="500" dirty="0"/>
              <a:t>74.	        self.l2_pop = </a:t>
            </a:r>
            <a:r>
              <a:rPr lang="en-US" altLang="zh-CN" sz="500" dirty="0" smtClean="0"/>
              <a:t>l2_population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24341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500" dirty="0"/>
              <a:t>75.	        # TODO(</a:t>
            </a:r>
            <a:r>
              <a:rPr lang="en-US" altLang="zh-CN" sz="500" dirty="0" err="1"/>
              <a:t>ethuleau</a:t>
            </a:r>
            <a:r>
              <a:rPr lang="en-US" altLang="zh-CN" sz="500" dirty="0"/>
              <a:t>): Initially, local ARP responder is be dependent to the</a:t>
            </a:r>
          </a:p>
          <a:p>
            <a:r>
              <a:rPr lang="en-US" altLang="zh-CN" sz="500" dirty="0"/>
              <a:t>76.	        #                 ML2 l2 population mechanism driver.</a:t>
            </a:r>
          </a:p>
          <a:p>
            <a:r>
              <a:rPr lang="en-US" altLang="zh-CN" sz="500" dirty="0"/>
              <a:t>77.	        </a:t>
            </a:r>
            <a:r>
              <a:rPr lang="en-US" altLang="zh-CN" sz="500" dirty="0" err="1"/>
              <a:t>self.arp_responder_enabled</a:t>
            </a:r>
            <a:r>
              <a:rPr lang="en-US" altLang="zh-CN" sz="500" dirty="0"/>
              <a:t> = (</a:t>
            </a:r>
            <a:r>
              <a:rPr lang="en-US" altLang="zh-CN" sz="500" dirty="0" err="1"/>
              <a:t>arp_responder</a:t>
            </a:r>
            <a:r>
              <a:rPr lang="en-US" altLang="zh-CN" sz="500" dirty="0"/>
              <a:t> and</a:t>
            </a:r>
          </a:p>
          <a:p>
            <a:r>
              <a:rPr lang="en-US" altLang="zh-CN" sz="500" dirty="0"/>
              <a:t>78.	                                      self._</a:t>
            </a:r>
            <a:r>
              <a:rPr lang="en-US" altLang="zh-CN" sz="500" dirty="0" err="1"/>
              <a:t>check_arp_responder_support</a:t>
            </a:r>
            <a:r>
              <a:rPr lang="en-US" altLang="zh-CN" sz="500" dirty="0"/>
              <a:t>() and</a:t>
            </a:r>
          </a:p>
          <a:p>
            <a:r>
              <a:rPr lang="en-US" altLang="zh-CN" sz="500" dirty="0"/>
              <a:t>79.	                                      self.l2_pop)</a:t>
            </a:r>
          </a:p>
          <a:p>
            <a:r>
              <a:rPr lang="en-US" altLang="zh-CN" sz="500" dirty="0"/>
              <a:t>80.	        </a:t>
            </a:r>
            <a:r>
              <a:rPr lang="en-US" altLang="zh-CN" sz="500" dirty="0" err="1"/>
              <a:t>self.agent_state</a:t>
            </a:r>
            <a:r>
              <a:rPr lang="en-US" altLang="zh-CN" sz="500" dirty="0"/>
              <a:t> = {</a:t>
            </a:r>
          </a:p>
          <a:p>
            <a:r>
              <a:rPr lang="en-US" altLang="zh-CN" sz="500" dirty="0"/>
              <a:t>81.	            'binary': 'neutron-</a:t>
            </a:r>
            <a:r>
              <a:rPr lang="en-US" altLang="zh-CN" sz="500" dirty="0" err="1"/>
              <a:t>openvswitch</a:t>
            </a:r>
            <a:r>
              <a:rPr lang="en-US" altLang="zh-CN" sz="500" dirty="0"/>
              <a:t>-agent',</a:t>
            </a:r>
          </a:p>
          <a:p>
            <a:r>
              <a:rPr lang="en-US" altLang="zh-CN" sz="500" dirty="0"/>
              <a:t>82.	            'host': </a:t>
            </a:r>
            <a:r>
              <a:rPr lang="en-US" altLang="zh-CN" sz="500" dirty="0" err="1"/>
              <a:t>cfg.CONF.host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83.	            'topic': q_const.L2_AGENT_TOPIC,</a:t>
            </a:r>
          </a:p>
          <a:p>
            <a:r>
              <a:rPr lang="en-US" altLang="zh-CN" sz="500" dirty="0"/>
              <a:t>84.	            'configurations': {'</a:t>
            </a:r>
            <a:r>
              <a:rPr lang="en-US" altLang="zh-CN" sz="500" dirty="0" err="1"/>
              <a:t>bridge_mappings</a:t>
            </a:r>
            <a:r>
              <a:rPr lang="en-US" altLang="zh-CN" sz="500" dirty="0"/>
              <a:t>': </a:t>
            </a:r>
            <a:r>
              <a:rPr lang="en-US" altLang="zh-CN" sz="500" dirty="0" err="1"/>
              <a:t>bridge_mappings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85.	                               '</a:t>
            </a:r>
            <a:r>
              <a:rPr lang="en-US" altLang="zh-CN" sz="500" dirty="0" err="1"/>
              <a:t>tunnel_types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self.tunnel_types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86.	                               '</a:t>
            </a:r>
            <a:r>
              <a:rPr lang="en-US" altLang="zh-CN" sz="500" dirty="0" err="1"/>
              <a:t>tunneling_ip</a:t>
            </a:r>
            <a:r>
              <a:rPr lang="en-US" altLang="zh-CN" sz="500" dirty="0"/>
              <a:t>': </a:t>
            </a:r>
            <a:r>
              <a:rPr lang="en-US" altLang="zh-CN" sz="500" dirty="0" err="1"/>
              <a:t>local_ip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87.	                               'l2_population': self.l2_pop,</a:t>
            </a:r>
          </a:p>
          <a:p>
            <a:r>
              <a:rPr lang="en-US" altLang="zh-CN" sz="500" dirty="0"/>
              <a:t>88.	                               '</a:t>
            </a:r>
            <a:r>
              <a:rPr lang="en-US" altLang="zh-CN" sz="500" dirty="0" err="1"/>
              <a:t>arp_responder_enabled</a:t>
            </a:r>
            <a:r>
              <a:rPr lang="en-US" altLang="zh-CN" sz="500" dirty="0"/>
              <a:t>':</a:t>
            </a:r>
          </a:p>
          <a:p>
            <a:r>
              <a:rPr lang="en-US" altLang="zh-CN" sz="500" dirty="0"/>
              <a:t>89.	                               </a:t>
            </a:r>
            <a:r>
              <a:rPr lang="en-US" altLang="zh-CN" sz="500" dirty="0" err="1"/>
              <a:t>self.arp_responder_enabled</a:t>
            </a:r>
            <a:r>
              <a:rPr lang="en-US" altLang="zh-CN" sz="500" dirty="0"/>
              <a:t>},</a:t>
            </a:r>
          </a:p>
          <a:p>
            <a:r>
              <a:rPr lang="en-US" altLang="zh-CN" sz="500" dirty="0"/>
              <a:t>90.	            '</a:t>
            </a:r>
            <a:r>
              <a:rPr lang="en-US" altLang="zh-CN" sz="500" dirty="0" err="1"/>
              <a:t>agent_type</a:t>
            </a:r>
            <a:r>
              <a:rPr lang="en-US" altLang="zh-CN" sz="500" dirty="0"/>
              <a:t>': </a:t>
            </a:r>
            <a:r>
              <a:rPr lang="en-US" altLang="zh-CN" sz="500" dirty="0" err="1"/>
              <a:t>q_const.AGENT_TYPE_OVS</a:t>
            </a:r>
            <a:r>
              <a:rPr lang="en-US" altLang="zh-CN" sz="500" dirty="0"/>
              <a:t>,</a:t>
            </a:r>
          </a:p>
          <a:p>
            <a:r>
              <a:rPr lang="en-US" altLang="zh-CN" sz="500" dirty="0"/>
              <a:t>91.	            '</a:t>
            </a:r>
            <a:r>
              <a:rPr lang="en-US" altLang="zh-CN" sz="500" dirty="0" err="1"/>
              <a:t>start_flag</a:t>
            </a:r>
            <a:r>
              <a:rPr lang="en-US" altLang="zh-CN" sz="500" dirty="0"/>
              <a:t>': True}</a:t>
            </a:r>
          </a:p>
          <a:p>
            <a:r>
              <a:rPr lang="en-US" altLang="zh-CN" sz="500" dirty="0"/>
              <a:t>92.	</a:t>
            </a:r>
          </a:p>
          <a:p>
            <a:r>
              <a:rPr lang="en-US" altLang="zh-CN" sz="500" dirty="0"/>
              <a:t>93.	        # Keep track of </a:t>
            </a:r>
            <a:r>
              <a:rPr lang="en-US" altLang="zh-CN" sz="500" dirty="0" err="1"/>
              <a:t>int_br's</a:t>
            </a:r>
            <a:r>
              <a:rPr lang="en-US" altLang="zh-CN" sz="500" dirty="0"/>
              <a:t> device count for use by _</a:t>
            </a:r>
            <a:r>
              <a:rPr lang="en-US" altLang="zh-CN" sz="500" dirty="0" err="1"/>
              <a:t>report_state</a:t>
            </a:r>
            <a:r>
              <a:rPr lang="en-US" altLang="zh-CN" sz="500" dirty="0"/>
              <a:t>()</a:t>
            </a:r>
          </a:p>
          <a:p>
            <a:r>
              <a:rPr lang="en-US" altLang="zh-CN" sz="500" dirty="0"/>
              <a:t>94.	        </a:t>
            </a:r>
            <a:r>
              <a:rPr lang="en-US" altLang="zh-CN" sz="500" dirty="0" err="1"/>
              <a:t>self.int_br_device_count</a:t>
            </a:r>
            <a:r>
              <a:rPr lang="en-US" altLang="zh-CN" sz="500" dirty="0"/>
              <a:t> = 0</a:t>
            </a:r>
          </a:p>
          <a:p>
            <a:r>
              <a:rPr lang="en-US" altLang="zh-CN" sz="500" dirty="0"/>
              <a:t>95.	</a:t>
            </a:r>
          </a:p>
          <a:p>
            <a:r>
              <a:rPr lang="en-US" altLang="zh-CN" sz="500" dirty="0"/>
              <a:t>96.	        </a:t>
            </a:r>
            <a:r>
              <a:rPr lang="en-US" altLang="zh-CN" sz="500" dirty="0" err="1"/>
              <a:t>self.int_br</a:t>
            </a:r>
            <a:r>
              <a:rPr lang="en-US" altLang="zh-CN" sz="500" dirty="0"/>
              <a:t> = </a:t>
            </a:r>
            <a:r>
              <a:rPr lang="en-US" altLang="zh-CN" sz="500" dirty="0" err="1"/>
              <a:t>ovs_lib.OVSBridge</a:t>
            </a:r>
            <a:r>
              <a:rPr lang="en-US" altLang="zh-CN" sz="500" dirty="0"/>
              <a:t>(</a:t>
            </a:r>
            <a:r>
              <a:rPr lang="en-US" altLang="zh-CN" sz="500" dirty="0" err="1"/>
              <a:t>integ_br</a:t>
            </a:r>
            <a:r>
              <a:rPr lang="en-US" altLang="zh-CN" sz="500" dirty="0"/>
              <a:t>, </a:t>
            </a:r>
            <a:r>
              <a:rPr lang="en-US" altLang="zh-CN" sz="500" dirty="0" err="1"/>
              <a:t>self.root_helper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97.	        # Create integration bridge and patch ports, </a:t>
            </a:r>
          </a:p>
          <a:p>
            <a:r>
              <a:rPr lang="en-US" altLang="zh-CN" sz="500" dirty="0"/>
              <a:t>98.	        # remove all existing flows, and then witch all traffic using L2 learning</a:t>
            </a:r>
          </a:p>
          <a:p>
            <a:r>
              <a:rPr lang="en-US" altLang="zh-CN" sz="500" dirty="0"/>
              <a:t>99.	        # add a canary flow to </a:t>
            </a:r>
            <a:r>
              <a:rPr lang="en-US" altLang="zh-CN" sz="500" dirty="0" err="1"/>
              <a:t>int_br</a:t>
            </a:r>
            <a:r>
              <a:rPr lang="en-US" altLang="zh-CN" sz="500" dirty="0"/>
              <a:t> to track OVS </a:t>
            </a:r>
            <a:r>
              <a:rPr lang="en-US" altLang="zh-CN" sz="500" dirty="0" smtClean="0"/>
              <a:t>restarts</a:t>
            </a:r>
            <a:endParaRPr lang="en-US" altLang="zh-CN" sz="5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38359" y="1549937"/>
            <a:ext cx="3217104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00" dirty="0"/>
              <a:t>100.	        </a:t>
            </a:r>
            <a:r>
              <a:rPr lang="en-US" altLang="zh-CN" sz="500" dirty="0" err="1"/>
              <a:t>self.setup_integration_br</a:t>
            </a:r>
            <a:r>
              <a:rPr lang="en-US" altLang="zh-CN" sz="500" dirty="0"/>
              <a:t>()</a:t>
            </a:r>
          </a:p>
          <a:p>
            <a:r>
              <a:rPr lang="en-US" altLang="zh-CN" sz="500" dirty="0"/>
              <a:t>101.	</a:t>
            </a:r>
          </a:p>
          <a:p>
            <a:r>
              <a:rPr lang="en-US" altLang="zh-CN" sz="500" dirty="0"/>
              <a:t>102.	        # Stores port update notifications for processing in main </a:t>
            </a:r>
            <a:r>
              <a:rPr lang="en-US" altLang="zh-CN" sz="500" dirty="0" err="1"/>
              <a:t>rpc</a:t>
            </a:r>
            <a:r>
              <a:rPr lang="en-US" altLang="zh-CN" sz="500" dirty="0"/>
              <a:t> loop</a:t>
            </a:r>
          </a:p>
          <a:p>
            <a:r>
              <a:rPr lang="en-US" altLang="zh-CN" sz="500" dirty="0"/>
              <a:t>103.	        </a:t>
            </a:r>
            <a:r>
              <a:rPr lang="en-US" altLang="zh-CN" sz="500" dirty="0" err="1"/>
              <a:t>self.updated_ports</a:t>
            </a:r>
            <a:r>
              <a:rPr lang="en-US" altLang="zh-CN" sz="500" dirty="0"/>
              <a:t> = set()</a:t>
            </a:r>
          </a:p>
          <a:p>
            <a:r>
              <a:rPr lang="en-US" altLang="zh-CN" sz="500" dirty="0"/>
              <a:t>104.	</a:t>
            </a:r>
          </a:p>
          <a:p>
            <a:r>
              <a:rPr lang="en-US" altLang="zh-CN" sz="500" dirty="0"/>
              <a:t>105.	        # </a:t>
            </a:r>
            <a:r>
              <a:rPr lang="en-US" altLang="zh-CN" sz="500" dirty="0" err="1"/>
              <a:t>state_rpc</a:t>
            </a:r>
            <a:r>
              <a:rPr lang="en-US" altLang="zh-CN" sz="500" dirty="0"/>
              <a:t>: periodically report state by topic q-plugin</a:t>
            </a:r>
          </a:p>
          <a:p>
            <a:r>
              <a:rPr lang="en-US" altLang="zh-CN" sz="500" dirty="0"/>
              <a:t>106.	        # </a:t>
            </a:r>
            <a:r>
              <a:rPr lang="en-US" altLang="zh-CN" sz="500" dirty="0" err="1"/>
              <a:t>plugin_rpc:communicate</a:t>
            </a:r>
            <a:r>
              <a:rPr lang="en-US" altLang="zh-CN" sz="500" dirty="0"/>
              <a:t> with plugin by topic q-agent-</a:t>
            </a:r>
            <a:r>
              <a:rPr lang="en-US" altLang="zh-CN" sz="500" dirty="0" err="1"/>
              <a:t>notifier</a:t>
            </a:r>
            <a:endParaRPr lang="en-US" altLang="zh-CN" sz="500" dirty="0"/>
          </a:p>
          <a:p>
            <a:r>
              <a:rPr lang="en-US" altLang="zh-CN" sz="500" dirty="0"/>
              <a:t>107.	        # consumer topic id includes:</a:t>
            </a:r>
          </a:p>
          <a:p>
            <a:r>
              <a:rPr lang="en-US" altLang="zh-CN" sz="500" dirty="0"/>
              <a:t>108.	        #       q-agent-</a:t>
            </a:r>
            <a:r>
              <a:rPr lang="en-US" altLang="zh-CN" sz="500" dirty="0" err="1"/>
              <a:t>notifier</a:t>
            </a:r>
            <a:r>
              <a:rPr lang="en-US" altLang="zh-CN" sz="500" dirty="0"/>
              <a:t>-</a:t>
            </a:r>
            <a:r>
              <a:rPr lang="en-US" altLang="zh-CN" sz="500" dirty="0" err="1"/>
              <a:t>port_update</a:t>
            </a:r>
            <a:endParaRPr lang="en-US" altLang="zh-CN" sz="500" dirty="0"/>
          </a:p>
          <a:p>
            <a:r>
              <a:rPr lang="en-US" altLang="zh-CN" sz="500" dirty="0"/>
              <a:t>109.	        #       q-agent-</a:t>
            </a:r>
            <a:r>
              <a:rPr lang="en-US" altLang="zh-CN" sz="500" dirty="0" err="1"/>
              <a:t>notifier</a:t>
            </a:r>
            <a:r>
              <a:rPr lang="en-US" altLang="zh-CN" sz="500" dirty="0"/>
              <a:t>-</a:t>
            </a:r>
            <a:r>
              <a:rPr lang="en-US" altLang="zh-CN" sz="500" dirty="0" err="1"/>
              <a:t>network_delete</a:t>
            </a:r>
            <a:endParaRPr lang="en-US" altLang="zh-CN" sz="500" dirty="0"/>
          </a:p>
          <a:p>
            <a:r>
              <a:rPr lang="en-US" altLang="zh-CN" sz="500" dirty="0"/>
              <a:t>110.	        #       q-agent-</a:t>
            </a:r>
            <a:r>
              <a:rPr lang="en-US" altLang="zh-CN" sz="500" dirty="0" err="1"/>
              <a:t>notifier</a:t>
            </a:r>
            <a:r>
              <a:rPr lang="en-US" altLang="zh-CN" sz="500" dirty="0"/>
              <a:t>-</a:t>
            </a:r>
            <a:r>
              <a:rPr lang="en-US" altLang="zh-CN" sz="500" dirty="0" err="1"/>
              <a:t>tunnel_update</a:t>
            </a:r>
            <a:endParaRPr lang="en-US" altLang="zh-CN" sz="500" dirty="0"/>
          </a:p>
          <a:p>
            <a:r>
              <a:rPr lang="en-US" altLang="zh-CN" sz="500" dirty="0"/>
              <a:t>111.	        #       q-agent-</a:t>
            </a:r>
            <a:r>
              <a:rPr lang="en-US" altLang="zh-CN" sz="500" dirty="0" err="1"/>
              <a:t>notifier</a:t>
            </a:r>
            <a:r>
              <a:rPr lang="en-US" altLang="zh-CN" sz="500" dirty="0"/>
              <a:t>-</a:t>
            </a:r>
            <a:r>
              <a:rPr lang="en-US" altLang="zh-CN" sz="500" dirty="0" err="1"/>
              <a:t>security_group_update</a:t>
            </a:r>
            <a:endParaRPr lang="en-US" altLang="zh-CN" sz="500" dirty="0"/>
          </a:p>
          <a:p>
            <a:r>
              <a:rPr lang="en-US" altLang="zh-CN" sz="500" dirty="0"/>
              <a:t>112.	        #       q-agent-notifier-l2population_update </a:t>
            </a:r>
            <a:r>
              <a:rPr lang="zh-CN" altLang="en-US" sz="500" dirty="0"/>
              <a:t>（需要启动</a:t>
            </a:r>
            <a:r>
              <a:rPr lang="en-US" altLang="zh-CN" sz="500" dirty="0"/>
              <a:t>l2populcation</a:t>
            </a:r>
            <a:r>
              <a:rPr lang="zh-CN" altLang="en-US" sz="500" dirty="0"/>
              <a:t>）</a:t>
            </a:r>
          </a:p>
          <a:p>
            <a:r>
              <a:rPr lang="en-US" altLang="zh-CN" sz="500" dirty="0"/>
              <a:t>113.	        </a:t>
            </a:r>
            <a:r>
              <a:rPr lang="en-US" altLang="zh-CN" sz="500" dirty="0" err="1"/>
              <a:t>self.setup_rpc</a:t>
            </a:r>
            <a:r>
              <a:rPr lang="en-US" altLang="zh-CN" sz="500" dirty="0"/>
              <a:t>()</a:t>
            </a:r>
          </a:p>
          <a:p>
            <a:r>
              <a:rPr lang="en-US" altLang="zh-CN" sz="500" dirty="0"/>
              <a:t>114.	</a:t>
            </a:r>
          </a:p>
          <a:p>
            <a:r>
              <a:rPr lang="en-US" altLang="zh-CN" sz="500" dirty="0"/>
              <a:t>115.	        # </a:t>
            </a:r>
            <a:r>
              <a:rPr lang="en-US" altLang="zh-CN" sz="500" dirty="0" err="1"/>
              <a:t>bridge_mappings</a:t>
            </a:r>
            <a:r>
              <a:rPr lang="en-US" altLang="zh-CN" sz="500" dirty="0"/>
              <a:t> = default:br-eth1</a:t>
            </a:r>
          </a:p>
          <a:p>
            <a:r>
              <a:rPr lang="en-US" altLang="zh-CN" sz="500" dirty="0"/>
              <a:t>116.	        </a:t>
            </a:r>
            <a:r>
              <a:rPr lang="en-US" altLang="zh-CN" sz="500" dirty="0" err="1"/>
              <a:t>self.bridge_mappings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bridge_mappings</a:t>
            </a:r>
            <a:endParaRPr lang="en-US" altLang="zh-CN" sz="500" dirty="0"/>
          </a:p>
          <a:p>
            <a:r>
              <a:rPr lang="en-US" altLang="zh-CN" sz="500" dirty="0"/>
              <a:t>117.	        # Creates physical network bridges and links them to integration bridge using </a:t>
            </a:r>
            <a:r>
              <a:rPr lang="en-US" altLang="zh-CN" sz="500" dirty="0" err="1"/>
              <a:t>veths</a:t>
            </a:r>
            <a:r>
              <a:rPr lang="en-US" altLang="zh-CN" sz="500" dirty="0"/>
              <a:t>.</a:t>
            </a:r>
          </a:p>
          <a:p>
            <a:r>
              <a:rPr lang="en-US" altLang="zh-CN" sz="500" dirty="0"/>
              <a:t>118.	        </a:t>
            </a:r>
            <a:r>
              <a:rPr lang="en-US" altLang="zh-CN" sz="500" dirty="0" err="1"/>
              <a:t>self.setup_physical_bridges</a:t>
            </a:r>
            <a:r>
              <a:rPr lang="en-US" altLang="zh-CN" sz="500" dirty="0"/>
              <a:t>(</a:t>
            </a:r>
            <a:r>
              <a:rPr lang="en-US" altLang="zh-CN" sz="500" dirty="0" err="1"/>
              <a:t>self.bridge_mappings</a:t>
            </a:r>
            <a:r>
              <a:rPr lang="en-US" altLang="zh-CN" sz="500" dirty="0"/>
              <a:t>)</a:t>
            </a:r>
          </a:p>
          <a:p>
            <a:r>
              <a:rPr lang="en-US" altLang="zh-CN" sz="500" dirty="0"/>
              <a:t>119.	</a:t>
            </a:r>
          </a:p>
          <a:p>
            <a:r>
              <a:rPr lang="en-US" altLang="zh-CN" sz="500" dirty="0"/>
              <a:t>120.	        </a:t>
            </a:r>
            <a:r>
              <a:rPr lang="en-US" altLang="zh-CN" sz="500" dirty="0" err="1"/>
              <a:t>self.local_vlan_map</a:t>
            </a:r>
            <a:r>
              <a:rPr lang="en-US" altLang="zh-CN" sz="500" dirty="0"/>
              <a:t> = {}</a:t>
            </a:r>
          </a:p>
          <a:p>
            <a:r>
              <a:rPr lang="en-US" altLang="zh-CN" sz="500" dirty="0"/>
              <a:t>121.	        </a:t>
            </a:r>
            <a:r>
              <a:rPr lang="en-US" altLang="zh-CN" sz="500" dirty="0" err="1"/>
              <a:t>self.tun_br_ofports</a:t>
            </a:r>
            <a:r>
              <a:rPr lang="en-US" altLang="zh-CN" sz="500" dirty="0"/>
              <a:t> = {</a:t>
            </a:r>
            <a:r>
              <a:rPr lang="en-US" altLang="zh-CN" sz="500" dirty="0" err="1"/>
              <a:t>p_const.TYPE_GRE</a:t>
            </a:r>
            <a:r>
              <a:rPr lang="en-US" altLang="zh-CN" sz="500" dirty="0"/>
              <a:t>: {},</a:t>
            </a:r>
          </a:p>
          <a:p>
            <a:r>
              <a:rPr lang="en-US" altLang="zh-CN" sz="500" dirty="0"/>
              <a:t>122.	                               </a:t>
            </a:r>
            <a:r>
              <a:rPr lang="en-US" altLang="zh-CN" sz="500" dirty="0" err="1"/>
              <a:t>p_const.TYPE_VXLAN</a:t>
            </a:r>
            <a:r>
              <a:rPr lang="en-US" altLang="zh-CN" sz="500" dirty="0"/>
              <a:t>: {}}</a:t>
            </a:r>
          </a:p>
          <a:p>
            <a:r>
              <a:rPr lang="en-US" altLang="zh-CN" sz="500" dirty="0"/>
              <a:t>123.	</a:t>
            </a:r>
          </a:p>
          <a:p>
            <a:r>
              <a:rPr lang="en-US" altLang="zh-CN" sz="500" dirty="0"/>
              <a:t>124.	        </a:t>
            </a:r>
            <a:r>
              <a:rPr lang="en-US" altLang="zh-CN" sz="500" dirty="0" err="1"/>
              <a:t>self.polling_interval</a:t>
            </a:r>
            <a:r>
              <a:rPr lang="en-US" altLang="zh-CN" sz="500" dirty="0"/>
              <a:t> = </a:t>
            </a:r>
            <a:r>
              <a:rPr lang="en-US" altLang="zh-CN" sz="500" dirty="0" err="1" smtClean="0"/>
              <a:t>polling_interval</a:t>
            </a:r>
            <a:endParaRPr lang="en-US" altLang="zh-CN" sz="5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465889" y="1466809"/>
            <a:ext cx="3495739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 125.	        </a:t>
            </a:r>
            <a:r>
              <a:rPr lang="en-US" altLang="zh-CN" sz="500" dirty="0" err="1"/>
              <a:t>self.minimize_polling</a:t>
            </a:r>
            <a:r>
              <a:rPr lang="en-US" altLang="zh-CN" sz="500" dirty="0"/>
              <a:t> = </a:t>
            </a:r>
            <a:r>
              <a:rPr lang="en-US" altLang="zh-CN" sz="500" dirty="0" err="1"/>
              <a:t>minimize_polling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126.	        </a:t>
            </a:r>
            <a:r>
              <a:rPr lang="en-US" altLang="zh-CN" sz="500" dirty="0" err="1"/>
              <a:t>self.ovsdb_monitor_respawn_interval</a:t>
            </a:r>
            <a:r>
              <a:rPr lang="en-US" altLang="zh-CN" sz="500" dirty="0"/>
              <a:t> = </a:t>
            </a:r>
            <a:r>
              <a:rPr lang="en-US" altLang="zh-CN" sz="500" dirty="0" err="1"/>
              <a:t>ovsdb_monitor_respawn_interval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127.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128.	        if </a:t>
            </a:r>
            <a:r>
              <a:rPr lang="en-US" altLang="zh-CN" sz="500" dirty="0" err="1"/>
              <a:t>tunnel_types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129.	            </a:t>
            </a:r>
            <a:r>
              <a:rPr lang="en-US" altLang="zh-CN" sz="500" dirty="0" err="1"/>
              <a:t>self.enable_tunneling</a:t>
            </a:r>
            <a:r>
              <a:rPr lang="en-US" altLang="zh-CN" sz="500" dirty="0"/>
              <a:t>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130.	        else: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131.	            </a:t>
            </a:r>
            <a:r>
              <a:rPr lang="en-US" altLang="zh-CN" sz="500" dirty="0" err="1"/>
              <a:t>self.enable_tunneling</a:t>
            </a:r>
            <a:r>
              <a:rPr lang="en-US" altLang="zh-CN" sz="500" dirty="0"/>
              <a:t> = False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132.	        </a:t>
            </a:r>
            <a:r>
              <a:rPr lang="en-US" altLang="zh-CN" sz="500" dirty="0" err="1"/>
              <a:t>self.local_ip</a:t>
            </a:r>
            <a:r>
              <a:rPr lang="en-US" altLang="zh-CN" sz="500" dirty="0"/>
              <a:t> = </a:t>
            </a:r>
            <a:r>
              <a:rPr lang="en-US" altLang="zh-CN" sz="500" dirty="0" err="1"/>
              <a:t>local_ip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133.	        </a:t>
            </a:r>
            <a:r>
              <a:rPr lang="en-US" altLang="zh-CN" sz="500" dirty="0" err="1"/>
              <a:t>self.tunnel_count</a:t>
            </a:r>
            <a:r>
              <a:rPr lang="en-US" altLang="zh-CN" sz="500" dirty="0"/>
              <a:t> = 0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134.	        </a:t>
            </a:r>
            <a:r>
              <a:rPr lang="en-US" altLang="zh-CN" sz="500" dirty="0" err="1"/>
              <a:t>self.vxlan_udp_port</a:t>
            </a:r>
            <a:r>
              <a:rPr lang="en-US" altLang="zh-CN" sz="500" dirty="0"/>
              <a:t> = </a:t>
            </a:r>
            <a:r>
              <a:rPr lang="en-US" altLang="zh-CN" sz="500" dirty="0" err="1"/>
              <a:t>cfg.CONF.AGENT.vxlan_udp_port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135.	        </a:t>
            </a:r>
            <a:r>
              <a:rPr lang="en-US" altLang="zh-CN" sz="500" dirty="0" err="1"/>
              <a:t>self.dont_fragment</a:t>
            </a:r>
            <a:r>
              <a:rPr lang="en-US" altLang="zh-CN" sz="500" dirty="0"/>
              <a:t> = </a:t>
            </a:r>
            <a:r>
              <a:rPr lang="en-US" altLang="zh-CN" sz="500" dirty="0" err="1"/>
              <a:t>cfg.CONF.AGENT.dont_fragment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136.	        </a:t>
            </a:r>
            <a:r>
              <a:rPr lang="en-US" altLang="zh-CN" sz="500" dirty="0" err="1"/>
              <a:t>self.tun_br</a:t>
            </a:r>
            <a:r>
              <a:rPr lang="en-US" altLang="zh-CN" sz="500" dirty="0"/>
              <a:t> = None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137.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138.	        # Creates tunnel bridge, and links it to the integration bridge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139.	        # using a patch port.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140.	        # create default flow tables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141.	        if </a:t>
            </a:r>
            <a:r>
              <a:rPr lang="en-US" altLang="zh-CN" sz="500" dirty="0" err="1"/>
              <a:t>self.enable_tunneling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142.	            </a:t>
            </a:r>
            <a:r>
              <a:rPr lang="en-US" altLang="zh-CN" sz="500" dirty="0" err="1"/>
              <a:t>self.setup_tunnel_br</a:t>
            </a:r>
            <a:r>
              <a:rPr lang="en-US" altLang="zh-CN" sz="500" dirty="0"/>
              <a:t>(</a:t>
            </a:r>
            <a:r>
              <a:rPr lang="en-US" altLang="zh-CN" sz="500" dirty="0" err="1"/>
              <a:t>tun_br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143.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144.	        # Collect additional bridges to monitor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145.	        # Setup ancillary bridges - for example </a:t>
            </a:r>
            <a:r>
              <a:rPr lang="en-US" altLang="zh-CN" sz="500" dirty="0" err="1"/>
              <a:t>br</a:t>
            </a:r>
            <a:r>
              <a:rPr lang="en-US" altLang="zh-CN" sz="500" dirty="0"/>
              <a:t>-ex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146.	        </a:t>
            </a:r>
            <a:r>
              <a:rPr lang="en-US" altLang="zh-CN" sz="500" dirty="0" err="1"/>
              <a:t>self.ancillary_brs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self.setup_ancillary_bridges</a:t>
            </a:r>
            <a:r>
              <a:rPr lang="en-US" altLang="zh-CN" sz="500" dirty="0"/>
              <a:t>(</a:t>
            </a:r>
            <a:r>
              <a:rPr lang="en-US" altLang="zh-CN" sz="500" dirty="0" err="1"/>
              <a:t>integ_br</a:t>
            </a:r>
            <a:r>
              <a:rPr lang="en-US" altLang="zh-CN" sz="500" dirty="0"/>
              <a:t>, </a:t>
            </a:r>
            <a:r>
              <a:rPr lang="en-US" altLang="zh-CN" sz="500" dirty="0" err="1"/>
              <a:t>tun_br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147.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148.	        # Security group agent support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149.	        # </a:t>
            </a:r>
            <a:r>
              <a:rPr lang="en-US" altLang="zh-CN" sz="500" dirty="0" err="1"/>
              <a:t>firewall_driver</a:t>
            </a:r>
            <a:r>
              <a:rPr lang="en-US" altLang="zh-CN" sz="500" dirty="0"/>
              <a:t> = neutron.agent.linux.iptables_firewall.OVSHybridIptablesFirewallDriver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150.	        </a:t>
            </a:r>
            <a:r>
              <a:rPr lang="en-US" altLang="zh-CN" sz="500" dirty="0" err="1"/>
              <a:t>self.sg_agent</a:t>
            </a:r>
            <a:r>
              <a:rPr lang="en-US" altLang="zh-CN" sz="500" dirty="0"/>
              <a:t> = </a:t>
            </a:r>
            <a:r>
              <a:rPr lang="en-US" altLang="zh-CN" sz="500" dirty="0" err="1"/>
              <a:t>OVSSecurityGroupAgent</a:t>
            </a:r>
            <a:r>
              <a:rPr lang="en-US" altLang="zh-CN" sz="500" dirty="0"/>
              <a:t>(</a:t>
            </a:r>
            <a:r>
              <a:rPr lang="en-US" altLang="zh-CN" sz="500" dirty="0" err="1"/>
              <a:t>self.context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151.	                                              </a:t>
            </a:r>
            <a:r>
              <a:rPr lang="en-US" altLang="zh-CN" sz="500" dirty="0" err="1"/>
              <a:t>self.plugin_rpc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152.	                                              </a:t>
            </a:r>
            <a:r>
              <a:rPr lang="en-US" altLang="zh-CN" sz="500" dirty="0" err="1"/>
              <a:t>root_helper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153.	        # Initialize iteration counter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154.	       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 = 0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155.	        </a:t>
            </a:r>
            <a:r>
              <a:rPr lang="en-US" altLang="zh-CN" sz="500" dirty="0" err="1"/>
              <a:t>self.run_daemon_loop</a:t>
            </a:r>
            <a:r>
              <a:rPr lang="en-US" altLang="zh-CN" sz="500" dirty="0"/>
              <a:t> = True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139125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1600" dirty="0" err="1"/>
              <a:t>OVSNeutronAgent</a:t>
            </a:r>
            <a:r>
              <a:rPr lang="zh-CN" altLang="en-US" sz="1600" dirty="0"/>
              <a:t>初始化完成后启动</a:t>
            </a:r>
            <a:r>
              <a:rPr lang="en-US" altLang="zh-CN" sz="1600" dirty="0" err="1"/>
              <a:t>agent.daemon_loop</a:t>
            </a:r>
            <a:r>
              <a:rPr lang="en-US" altLang="zh-CN" sz="1600" dirty="0"/>
              <a:t>()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en-US" altLang="zh-CN" sz="1600" dirty="0"/>
              <a:t>.	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daemon_loop</a:t>
            </a:r>
            <a:r>
              <a:rPr lang="en-US" altLang="zh-CN" sz="1600" dirty="0"/>
              <a:t>(self):</a:t>
            </a:r>
          </a:p>
          <a:p>
            <a:r>
              <a:rPr lang="en-US" altLang="zh-CN" sz="1600" dirty="0"/>
              <a:t>2.	        with </a:t>
            </a:r>
            <a:r>
              <a:rPr lang="en-US" altLang="zh-CN" sz="1600" dirty="0" err="1"/>
              <a:t>polling.get_polling_manager</a:t>
            </a:r>
            <a:r>
              <a:rPr lang="en-US" altLang="zh-CN" sz="1600" dirty="0"/>
              <a:t>(</a:t>
            </a:r>
          </a:p>
          <a:p>
            <a:r>
              <a:rPr lang="en-US" altLang="zh-CN" sz="1600" dirty="0"/>
              <a:t>3.	            </a:t>
            </a:r>
            <a:r>
              <a:rPr lang="en-US" altLang="zh-CN" sz="1600" dirty="0" err="1"/>
              <a:t>self.minimize_polling</a:t>
            </a:r>
            <a:r>
              <a:rPr lang="en-US" altLang="zh-CN" sz="1600" dirty="0"/>
              <a:t>,</a:t>
            </a:r>
          </a:p>
          <a:p>
            <a:r>
              <a:rPr lang="en-US" altLang="zh-CN" sz="1600" dirty="0"/>
              <a:t>4.	            </a:t>
            </a:r>
            <a:r>
              <a:rPr lang="en-US" altLang="zh-CN" sz="1600" dirty="0" err="1"/>
              <a:t>self.root_helper</a:t>
            </a:r>
            <a:r>
              <a:rPr lang="en-US" altLang="zh-CN" sz="1600" dirty="0"/>
              <a:t>,</a:t>
            </a:r>
          </a:p>
          <a:p>
            <a:r>
              <a:rPr lang="en-US" altLang="zh-CN" sz="1600" dirty="0"/>
              <a:t>5.	            </a:t>
            </a:r>
            <a:r>
              <a:rPr lang="en-US" altLang="zh-CN" sz="1600" dirty="0" err="1"/>
              <a:t>self.ovsdb_monitor_respawn_interval</a:t>
            </a:r>
            <a:r>
              <a:rPr lang="en-US" altLang="zh-CN" sz="1600" dirty="0"/>
              <a:t>) as pm:</a:t>
            </a:r>
          </a:p>
          <a:p>
            <a:r>
              <a:rPr lang="en-US" altLang="zh-CN" sz="1600" dirty="0"/>
              <a:t>6.	</a:t>
            </a:r>
          </a:p>
          <a:p>
            <a:r>
              <a:rPr lang="en-US" altLang="zh-CN" sz="1600" dirty="0"/>
              <a:t>7.	            </a:t>
            </a:r>
            <a:r>
              <a:rPr lang="en-US" altLang="zh-CN" sz="1600" dirty="0" err="1"/>
              <a:t>self.rpc_loop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polling_manager</a:t>
            </a:r>
            <a:r>
              <a:rPr lang="en-US" altLang="zh-CN" sz="1600" dirty="0"/>
              <a:t>=pm)</a:t>
            </a:r>
          </a:p>
        </p:txBody>
      </p:sp>
    </p:spTree>
    <p:extLst>
      <p:ext uri="{BB962C8B-B14F-4D97-AF65-F5344CB8AC3E}">
        <p14:creationId xmlns:p14="http://schemas.microsoft.com/office/powerpoint/2010/main" val="319287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500" dirty="0"/>
              <a:t>2</a:t>
            </a:r>
            <a:r>
              <a:rPr lang="zh-CN" altLang="en-US" sz="500" dirty="0"/>
              <a:t>、</a:t>
            </a:r>
            <a:r>
              <a:rPr lang="en-US" altLang="zh-CN" sz="500" dirty="0" err="1"/>
              <a:t>rpc_loop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1.	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(self, </a:t>
            </a:r>
            <a:r>
              <a:rPr lang="en-US" altLang="zh-CN" sz="500" dirty="0" err="1"/>
              <a:t>polling_manager</a:t>
            </a:r>
            <a:r>
              <a:rPr lang="en-US" altLang="zh-CN" sz="500" dirty="0"/>
              <a:t>=None):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2.	        # sync tunnel and check </a:t>
            </a:r>
            <a:r>
              <a:rPr lang="en-US" altLang="zh-CN" sz="500" dirty="0" err="1"/>
              <a:t>ovs</a:t>
            </a:r>
            <a:r>
              <a:rPr lang="en-US" altLang="zh-CN" sz="500" dirty="0"/>
              <a:t> restart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3.	        if not </a:t>
            </a:r>
            <a:r>
              <a:rPr lang="en-US" altLang="zh-CN" sz="500" dirty="0" err="1"/>
              <a:t>polling_manager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4.	            </a:t>
            </a:r>
            <a:r>
              <a:rPr lang="en-US" altLang="zh-CN" sz="500" dirty="0" err="1"/>
              <a:t>polling_manager</a:t>
            </a:r>
            <a:r>
              <a:rPr lang="en-US" altLang="zh-CN" sz="500" dirty="0"/>
              <a:t> = </a:t>
            </a:r>
            <a:r>
              <a:rPr lang="en-US" altLang="zh-CN" sz="500" dirty="0" err="1"/>
              <a:t>polling.AlwaysPoll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6.	        sync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7.	        ports = set()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8.	        </a:t>
            </a:r>
            <a:r>
              <a:rPr lang="en-US" altLang="zh-CN" sz="500" dirty="0" err="1"/>
              <a:t>updated_ports_copy</a:t>
            </a:r>
            <a:r>
              <a:rPr lang="en-US" altLang="zh-CN" sz="500" dirty="0"/>
              <a:t> = set()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9.	        </a:t>
            </a:r>
            <a:r>
              <a:rPr lang="en-US" altLang="zh-CN" sz="500" dirty="0" err="1"/>
              <a:t>ancillary_ports</a:t>
            </a:r>
            <a:r>
              <a:rPr lang="en-US" altLang="zh-CN" sz="500" dirty="0"/>
              <a:t> = set()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10.	        </a:t>
            </a:r>
            <a:r>
              <a:rPr lang="en-US" altLang="zh-CN" sz="500" dirty="0" err="1"/>
              <a:t>tunnel_sync</a:t>
            </a:r>
            <a:r>
              <a:rPr lang="en-US" altLang="zh-CN" sz="500" dirty="0"/>
              <a:t>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11.	       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 = False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12.	        while </a:t>
            </a:r>
            <a:r>
              <a:rPr lang="en-US" altLang="zh-CN" sz="500" dirty="0" err="1"/>
              <a:t>self.run_daemon_loop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13.	            start =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14.	           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 = {'regular': {'added': 0,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15.	                                      'updated': 0,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16.	                                      'removed': 0},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17.	                          'ancillary': {'added': 0,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18.	                                        'removed': 0}}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19.	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iteration:%d started"),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20.	                     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21.	            if sync: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22.	                LOG.info(_("Agent out of sync with plugin!"))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23.	                </a:t>
            </a:r>
            <a:r>
              <a:rPr lang="en-US" altLang="zh-CN" sz="500" dirty="0" err="1"/>
              <a:t>ports.clear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24.	                </a:t>
            </a:r>
            <a:r>
              <a:rPr lang="en-US" altLang="zh-CN" sz="500" dirty="0" err="1"/>
              <a:t>ancillary_ports.clear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25.	                sync = False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26.	                </a:t>
            </a:r>
            <a:r>
              <a:rPr lang="en-US" altLang="zh-CN" sz="500" dirty="0" err="1"/>
              <a:t>polling_manager.force_polling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27.	            # check </a:t>
            </a:r>
            <a:r>
              <a:rPr lang="en-US" altLang="zh-CN" sz="500" dirty="0" err="1"/>
              <a:t>ovs</a:t>
            </a:r>
            <a:r>
              <a:rPr lang="en-US" altLang="zh-CN" sz="500" dirty="0"/>
              <a:t> restart by checking exist for the canary flow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28.	           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self.check_ovs_restart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29.	            if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: 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30.	                # reset </a:t>
            </a:r>
            <a:r>
              <a:rPr lang="en-US" altLang="zh-CN" sz="500" dirty="0" err="1"/>
              <a:t>br-int</a:t>
            </a:r>
            <a:r>
              <a:rPr lang="en-US" altLang="zh-CN" sz="500" dirty="0"/>
              <a:t>, </a:t>
            </a:r>
            <a:r>
              <a:rPr lang="en-US" altLang="zh-CN" sz="500" dirty="0" err="1"/>
              <a:t>br-tun</a:t>
            </a:r>
            <a:r>
              <a:rPr lang="en-US" altLang="zh-CN" sz="500" dirty="0"/>
              <a:t>, and other physical </a:t>
            </a:r>
            <a:r>
              <a:rPr lang="en-US" altLang="zh-CN" sz="500" dirty="0" smtClean="0"/>
              <a:t>bridges</a:t>
            </a:r>
            <a:endParaRPr lang="en-US" altLang="zh-CN" sz="5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38359" y="1549937"/>
            <a:ext cx="3217104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31.	                </a:t>
            </a:r>
            <a:r>
              <a:rPr lang="en-US" altLang="zh-CN" sz="500" dirty="0" err="1"/>
              <a:t>self.setup_integration_br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32.	                </a:t>
            </a:r>
            <a:r>
              <a:rPr lang="en-US" altLang="zh-CN" sz="500" dirty="0" err="1"/>
              <a:t>self.setup_physical_bridges</a:t>
            </a:r>
            <a:r>
              <a:rPr lang="en-US" altLang="zh-CN" sz="500" dirty="0"/>
              <a:t>(</a:t>
            </a:r>
            <a:r>
              <a:rPr lang="en-US" altLang="zh-CN" sz="500" dirty="0" err="1"/>
              <a:t>self.bridge_mappings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33.	                if </a:t>
            </a:r>
            <a:r>
              <a:rPr lang="en-US" altLang="zh-CN" sz="500" dirty="0" err="1"/>
              <a:t>self.enable_tunneling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34.	                    </a:t>
            </a:r>
            <a:r>
              <a:rPr lang="en-US" altLang="zh-CN" sz="500" dirty="0" err="1"/>
              <a:t>self.setup_tunnel_br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35.	                    </a:t>
            </a:r>
            <a:r>
              <a:rPr lang="en-US" altLang="zh-CN" sz="500" dirty="0" err="1"/>
              <a:t>tunnel_sync</a:t>
            </a:r>
            <a:r>
              <a:rPr lang="en-US" altLang="zh-CN" sz="500" dirty="0"/>
              <a:t>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36.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37.	            # Notify the plugin of tunnel IP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38.	            if </a:t>
            </a:r>
            <a:r>
              <a:rPr lang="en-US" altLang="zh-CN" sz="500" dirty="0" err="1"/>
              <a:t>self.enable_tunneling</a:t>
            </a:r>
            <a:r>
              <a:rPr lang="en-US" altLang="zh-CN" sz="500" dirty="0"/>
              <a:t> and </a:t>
            </a:r>
            <a:r>
              <a:rPr lang="en-US" altLang="zh-CN" sz="500" dirty="0" err="1"/>
              <a:t>tunnel_sync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39.	                LOG.info(_("Agent tunnel out of sync with plugin!"))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40.	                try: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41.	                    </a:t>
            </a:r>
            <a:r>
              <a:rPr lang="en-US" altLang="zh-CN" sz="500" dirty="0" err="1"/>
              <a:t>tunnel_sync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self.tunnel_sync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42.	                except Exception: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43.	                    </a:t>
            </a:r>
            <a:r>
              <a:rPr lang="en-US" altLang="zh-CN" sz="500" dirty="0" err="1"/>
              <a:t>LOG.exception</a:t>
            </a:r>
            <a:r>
              <a:rPr lang="en-US" altLang="zh-CN" sz="500" dirty="0"/>
              <a:t>(_("Error while synchronizing tunnels"))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44.	                    </a:t>
            </a:r>
            <a:r>
              <a:rPr lang="en-US" altLang="zh-CN" sz="500" dirty="0" err="1"/>
              <a:t>tunnel_sync</a:t>
            </a:r>
            <a:r>
              <a:rPr lang="en-US" altLang="zh-CN" sz="500" dirty="0"/>
              <a:t>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45.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46.	            # check if ports/</a:t>
            </a:r>
            <a:r>
              <a:rPr lang="en-US" altLang="zh-CN" sz="500" dirty="0" err="1"/>
              <a:t>security_groups</a:t>
            </a:r>
            <a:r>
              <a:rPr lang="en-US" altLang="zh-CN" sz="500" dirty="0"/>
              <a:t> updates and perform update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47.	            if self._</a:t>
            </a:r>
            <a:r>
              <a:rPr lang="en-US" altLang="zh-CN" sz="500" dirty="0" err="1"/>
              <a:t>agent_has_updates</a:t>
            </a:r>
            <a:r>
              <a:rPr lang="en-US" altLang="zh-CN" sz="500" dirty="0"/>
              <a:t>(</a:t>
            </a:r>
            <a:r>
              <a:rPr lang="en-US" altLang="zh-CN" sz="500" dirty="0" err="1"/>
              <a:t>polling_manager</a:t>
            </a:r>
            <a:r>
              <a:rPr lang="en-US" altLang="zh-CN" sz="500" dirty="0"/>
              <a:t>) or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48.	                try: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49.	    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50.	                                "starting polling. Elapsed:%(elapsed).3f"),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51.	        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52.	        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53.	                    # Save updated ports </a:t>
            </a:r>
            <a:r>
              <a:rPr lang="en-US" altLang="zh-CN" sz="500" dirty="0" err="1"/>
              <a:t>dict</a:t>
            </a:r>
            <a:r>
              <a:rPr lang="en-US" altLang="zh-CN" sz="500" dirty="0"/>
              <a:t> to perform rollback in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54.	                    # case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would be needed, and then clear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55.	                    # </a:t>
            </a:r>
            <a:r>
              <a:rPr lang="en-US" altLang="zh-CN" sz="500" dirty="0" err="1"/>
              <a:t>self.updated_ports</a:t>
            </a:r>
            <a:r>
              <a:rPr lang="en-US" altLang="zh-CN" sz="500" dirty="0"/>
              <a:t>. As the </a:t>
            </a:r>
            <a:r>
              <a:rPr lang="en-US" altLang="zh-CN" sz="500" dirty="0" err="1"/>
              <a:t>greenthread</a:t>
            </a:r>
            <a:r>
              <a:rPr lang="en-US" altLang="zh-CN" sz="500" dirty="0"/>
              <a:t> should not yield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56.	                    # between these two statements, this will be thread-safe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57.	                    </a:t>
            </a:r>
            <a:r>
              <a:rPr lang="en-US" altLang="zh-CN" sz="500" dirty="0" err="1"/>
              <a:t>updated_ports_copy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self.updated_ports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58.	                    </a:t>
            </a:r>
            <a:r>
              <a:rPr lang="en-US" altLang="zh-CN" sz="500" dirty="0" err="1"/>
              <a:t>self.updated_ports</a:t>
            </a:r>
            <a:r>
              <a:rPr lang="en-US" altLang="zh-CN" sz="500" dirty="0"/>
              <a:t> = set()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59.	                    </a:t>
            </a:r>
            <a:r>
              <a:rPr lang="en-US" altLang="zh-CN" sz="500" dirty="0" err="1"/>
              <a:t>reg_ports</a:t>
            </a:r>
            <a:r>
              <a:rPr lang="en-US" altLang="zh-CN" sz="500" dirty="0"/>
              <a:t> = (set() if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 else ports)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60.	                    # {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61.	                    #   'current': ['</a:t>
            </a:r>
            <a:r>
              <a:rPr lang="en-US" altLang="zh-CN" sz="500" dirty="0" err="1"/>
              <a:t>ovs-vsctl</a:t>
            </a:r>
            <a:r>
              <a:rPr lang="en-US" altLang="zh-CN" sz="500" dirty="0"/>
              <a:t>', --format=</a:t>
            </a:r>
            <a:r>
              <a:rPr lang="en-US" altLang="zh-CN" sz="500" dirty="0" err="1"/>
              <a:t>json</a:t>
            </a:r>
            <a:r>
              <a:rPr lang="en-US" altLang="zh-CN" sz="500" dirty="0"/>
              <a:t>', '--', </a:t>
            </a:r>
            <a:r>
              <a:rPr lang="en-US" altLang="zh-CN" sz="500" dirty="0" smtClean="0"/>
              <a:t>'--</a:t>
            </a:r>
            <a:endParaRPr lang="en-US" altLang="zh-CN" sz="5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465889" y="1466809"/>
            <a:ext cx="3495739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 columns=name,external_ids,</a:t>
            </a:r>
            <a:r>
              <a:rPr lang="en-US" altLang="zh-CN" sz="500" dirty="0" err="1"/>
              <a:t>ofport</a:t>
            </a:r>
            <a:r>
              <a:rPr lang="en-US" altLang="zh-CN" sz="500" dirty="0"/>
              <a:t>','list', 'Interface'] and then </a:t>
            </a:r>
            <a:r>
              <a:rPr lang="en-US" altLang="zh-CN" sz="500" dirty="0" err="1"/>
              <a:t>filted</a:t>
            </a:r>
            <a:r>
              <a:rPr lang="en-US" altLang="zh-CN" sz="500" dirty="0"/>
              <a:t> in </a:t>
            </a:r>
            <a:r>
              <a:rPr lang="en-US" altLang="zh-CN" sz="500" dirty="0" err="1"/>
              <a:t>get_vif_port_set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62.	                    #   'updated': </a:t>
            </a:r>
            <a:r>
              <a:rPr lang="en-US" altLang="zh-CN" sz="500" dirty="0" err="1"/>
              <a:t>check_changed_vlans</a:t>
            </a:r>
            <a:r>
              <a:rPr lang="en-US" altLang="zh-CN" sz="500" dirty="0"/>
              <a:t>() returns a set of port ids of the ports concerned by a </a:t>
            </a:r>
            <a:r>
              <a:rPr lang="en-US" altLang="zh-CN" sz="500" dirty="0" err="1"/>
              <a:t>vlan</a:t>
            </a:r>
            <a:r>
              <a:rPr lang="en-US" altLang="zh-CN" sz="500" dirty="0"/>
              <a:t> tag loss, and then </a:t>
            </a:r>
            <a:r>
              <a:rPr lang="en-US" altLang="zh-CN" sz="500" dirty="0" err="1"/>
              <a:t>updated_ports</a:t>
            </a:r>
            <a:r>
              <a:rPr lang="en-US" altLang="zh-CN" sz="500" dirty="0"/>
              <a:t> &amp;= </a:t>
            </a:r>
            <a:r>
              <a:rPr lang="en-US" altLang="zh-CN" sz="500" dirty="0" err="1"/>
              <a:t>cur_ports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63.	                    #   'added'  : </a:t>
            </a:r>
            <a:r>
              <a:rPr lang="en-US" altLang="zh-CN" sz="500" dirty="0" err="1"/>
              <a:t>cur_ports</a:t>
            </a:r>
            <a:r>
              <a:rPr lang="en-US" altLang="zh-CN" sz="500" dirty="0"/>
              <a:t> - </a:t>
            </a:r>
            <a:r>
              <a:rPr lang="en-US" altLang="zh-CN" sz="500" dirty="0" err="1"/>
              <a:t>registered_ports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64.	                    #   'removed': </a:t>
            </a:r>
            <a:r>
              <a:rPr lang="en-US" altLang="zh-CN" sz="500" dirty="0" err="1"/>
              <a:t>registered_ports</a:t>
            </a:r>
            <a:r>
              <a:rPr lang="en-US" altLang="zh-CN" sz="500" dirty="0"/>
              <a:t> - </a:t>
            </a:r>
            <a:r>
              <a:rPr lang="en-US" altLang="zh-CN" sz="500" dirty="0" err="1"/>
              <a:t>cur_ports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65.	                    #  }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66.	                   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self.scan_ports</a:t>
            </a:r>
            <a:r>
              <a:rPr lang="en-US" altLang="zh-CN" sz="500" dirty="0"/>
              <a:t>(</a:t>
            </a:r>
            <a:r>
              <a:rPr lang="en-US" altLang="zh-CN" sz="500" dirty="0" err="1"/>
              <a:t>reg_ports</a:t>
            </a:r>
            <a:r>
              <a:rPr lang="en-US" altLang="zh-CN" sz="500" dirty="0"/>
              <a:t>, </a:t>
            </a:r>
            <a:r>
              <a:rPr lang="en-US" altLang="zh-CN" sz="500" dirty="0" err="1"/>
              <a:t>updated_ports_copy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67.	    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68.	                                "port information retrieved.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69.	                                "Elapsed:%(elapsed).3f"),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70.	        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71.	        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72.	                    # Secure and wire/unwire VIFs and update their status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73.	                    # on Neutron server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74.	                    if (self._</a:t>
            </a:r>
            <a:r>
              <a:rPr lang="en-US" altLang="zh-CN" sz="500" dirty="0" err="1"/>
              <a:t>port_info_has_changes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) or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75.	                        </a:t>
            </a:r>
            <a:r>
              <a:rPr lang="en-US" altLang="zh-CN" sz="500" dirty="0" err="1"/>
              <a:t>self.sg_agent.firewall_refresh_needed</a:t>
            </a:r>
            <a:r>
              <a:rPr lang="en-US" altLang="zh-CN" sz="500" dirty="0"/>
              <a:t>() or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76.	                       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):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77.	        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(_("Starting to process devices in:%s"),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78.	                                 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79.	                        # If treat devices fails - must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with plugin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80.	                        sync = </a:t>
            </a:r>
            <a:r>
              <a:rPr lang="en-US" altLang="zh-CN" sz="500" dirty="0" err="1"/>
              <a:t>self.process_network_ports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81.	                                                         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82.	        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83.	                                    "ports processed. Elapsed:%(elapsed).3f"),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84.	            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85.	            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86.	                       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['regular']['added'] = 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87.	                           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('added', [])))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88.	                       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['regular']['updated'] = 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89.	                           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('updated', [])))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90.	                       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['regular']['removed'] = 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91.	                           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('removed', [])))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92.	                    ports =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['current</a:t>
            </a:r>
            <a:r>
              <a:rPr lang="en-US" altLang="zh-CN" sz="500" dirty="0" smtClean="0"/>
              <a:t>']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310291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pPr>
              <a:lnSpc>
                <a:spcPts val="300"/>
              </a:lnSpc>
            </a:pPr>
            <a:r>
              <a:rPr lang="en-US" altLang="zh-CN" sz="500" dirty="0"/>
              <a:t>93.	                    # Treat ancillary devices if they exist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94.	                    if </a:t>
            </a:r>
            <a:r>
              <a:rPr lang="en-US" altLang="zh-CN" sz="500" dirty="0" err="1"/>
              <a:t>self.ancillary_brs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95.	                       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self.update_ancillary_ports</a:t>
            </a:r>
            <a:r>
              <a:rPr lang="en-US" altLang="zh-CN" sz="500" dirty="0"/>
              <a:t>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96.	                            </a:t>
            </a:r>
            <a:r>
              <a:rPr lang="en-US" altLang="zh-CN" sz="500" dirty="0" err="1"/>
              <a:t>ancillary_ports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97.	        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98.	                                    "ancillary port info retrieved.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99.	                                    "Elapsed:%(elapsed).3f"),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100.	            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101.	            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102.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103.	                        if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104.	                            </a:t>
            </a:r>
            <a:r>
              <a:rPr lang="en-US" altLang="zh-CN" sz="500" dirty="0" err="1"/>
              <a:t>rc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self.process_ancillary_network_ports</a:t>
            </a:r>
            <a:r>
              <a:rPr lang="en-US" altLang="zh-CN" sz="500" dirty="0"/>
              <a:t>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105.	                               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106.	            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107.	                                        "%(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 ancillary ports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108.	                                        "processed. Elapsed:%(elapsed).3f"),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109.	                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110.	                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111.	                            </a:t>
            </a:r>
            <a:r>
              <a:rPr lang="en-US" altLang="zh-CN" sz="500" dirty="0" err="1"/>
              <a:t>ancillary_ports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['current']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112.	                           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['ancillary']['added'] = 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113.	                               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('added', [])))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114.	                           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['ancillary']['removed'] = 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115.	                               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('removed', [])))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116.	                            sync = sync | </a:t>
            </a:r>
            <a:r>
              <a:rPr lang="en-US" altLang="zh-CN" sz="500" dirty="0" err="1"/>
              <a:t>rc</a:t>
            </a:r>
            <a:endParaRPr lang="en-US" altLang="zh-CN" sz="500" dirty="0"/>
          </a:p>
          <a:p>
            <a:r>
              <a:rPr lang="en-US" altLang="zh-CN" sz="500" dirty="0"/>
              <a:t>117.	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38359" y="1549937"/>
            <a:ext cx="3217104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118.	                    </a:t>
            </a:r>
            <a:r>
              <a:rPr lang="en-US" altLang="zh-CN" sz="500" dirty="0" err="1"/>
              <a:t>polling_manager.polling_completed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119.	                except Exception: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120.	                    </a:t>
            </a:r>
            <a:r>
              <a:rPr lang="en-US" altLang="zh-CN" sz="500" dirty="0" err="1"/>
              <a:t>LOG.exception</a:t>
            </a:r>
            <a:r>
              <a:rPr lang="en-US" altLang="zh-CN" sz="500" dirty="0"/>
              <a:t>(_("Error while processing VIF ports"))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121.	                    # Put the ports back in </a:t>
            </a:r>
            <a:r>
              <a:rPr lang="en-US" altLang="zh-CN" sz="500" dirty="0" err="1"/>
              <a:t>self.updated_port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122.	                    </a:t>
            </a:r>
            <a:r>
              <a:rPr lang="en-US" altLang="zh-CN" sz="500" dirty="0" err="1"/>
              <a:t>self.updated_ports</a:t>
            </a:r>
            <a:r>
              <a:rPr lang="en-US" altLang="zh-CN" sz="500" dirty="0"/>
              <a:t> |= </a:t>
            </a:r>
            <a:r>
              <a:rPr lang="en-US" altLang="zh-CN" sz="500" dirty="0" err="1"/>
              <a:t>updated_ports_copy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123.	                    sync = </a:t>
            </a:r>
            <a:r>
              <a:rPr lang="en-US" altLang="zh-CN" sz="500" dirty="0" smtClean="0"/>
              <a:t>True</a:t>
            </a:r>
          </a:p>
          <a:p>
            <a:pPr>
              <a:lnSpc>
                <a:spcPts val="300"/>
              </a:lnSpc>
            </a:pPr>
            <a:r>
              <a:rPr lang="en-US" altLang="zh-CN" sz="500" dirty="0" smtClean="0"/>
              <a:t>124</a:t>
            </a:r>
            <a:r>
              <a:rPr lang="en-US" altLang="zh-CN" sz="500" dirty="0"/>
              <a:t>.	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125.	            # sleep till end of polling interval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126.	            elapsed = (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127.	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(_("Agent </a:t>
            </a:r>
            <a:r>
              <a:rPr lang="en-US" altLang="zh-CN" sz="500" dirty="0" err="1"/>
              <a:t>rpc_loop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128.	                        "completed. Processed ports statistics: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129.	                        "%(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)s. Elapsed:%(elapsed).3f"),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130.	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131.	                       '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': </a:t>
            </a:r>
            <a:r>
              <a:rPr lang="en-US" altLang="zh-CN" sz="500" dirty="0" err="1"/>
              <a:t>port_stats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132.	                       'elapsed': elapsed})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133.	            if (elapsed &lt; </a:t>
            </a:r>
            <a:r>
              <a:rPr lang="en-US" altLang="zh-CN" sz="500" dirty="0" err="1"/>
              <a:t>self.polling_interval</a:t>
            </a:r>
            <a:r>
              <a:rPr lang="en-US" altLang="zh-CN" sz="500" dirty="0"/>
              <a:t>):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134.	                </a:t>
            </a:r>
            <a:r>
              <a:rPr lang="en-US" altLang="zh-CN" sz="500" dirty="0" err="1"/>
              <a:t>time.sleep</a:t>
            </a:r>
            <a:r>
              <a:rPr lang="en-US" altLang="zh-CN" sz="500" dirty="0"/>
              <a:t>(</a:t>
            </a:r>
            <a:r>
              <a:rPr lang="en-US" altLang="zh-CN" sz="500" dirty="0" err="1"/>
              <a:t>self.polling_interval</a:t>
            </a:r>
            <a:r>
              <a:rPr lang="en-US" altLang="zh-CN" sz="500" dirty="0"/>
              <a:t> - elapsed)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135.	            else: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136.	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(_("Loop iteration exceeded interval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137.	                            "(%(</a:t>
            </a:r>
            <a:r>
              <a:rPr lang="en-US" altLang="zh-CN" sz="500" dirty="0" err="1"/>
              <a:t>polling_interval</a:t>
            </a:r>
            <a:r>
              <a:rPr lang="en-US" altLang="zh-CN" sz="500" dirty="0"/>
              <a:t>)s vs. %(elapsed)s)!"),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138.	                          {'</a:t>
            </a:r>
            <a:r>
              <a:rPr lang="en-US" altLang="zh-CN" sz="500" dirty="0" err="1"/>
              <a:t>polling_interval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self.polling_interval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139.	                           'elapsed': elapsed})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140.	           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 + 1</a:t>
            </a:r>
            <a:endParaRPr lang="en-US" altLang="zh-CN" sz="5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589212" y="5794443"/>
            <a:ext cx="9372416" cy="626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rpc_loop</a:t>
            </a:r>
            <a:r>
              <a:rPr lang="en-US" altLang="zh-CN" sz="1400" dirty="0"/>
              <a:t>()</a:t>
            </a:r>
            <a:r>
              <a:rPr lang="zh-CN" altLang="en-US" sz="1400" dirty="0"/>
              <a:t>中最重要的两个函数为</a:t>
            </a:r>
            <a:r>
              <a:rPr lang="en-US" altLang="zh-CN" sz="1400" dirty="0"/>
              <a:t>tunnel_sync(</a:t>
            </a:r>
            <a:r>
              <a:rPr lang="zh-CN" altLang="en-US" sz="1400" dirty="0"/>
              <a:t>查询并建立隧道</a:t>
            </a:r>
            <a:r>
              <a:rPr lang="en-US" altLang="zh-CN" sz="1400" dirty="0"/>
              <a:t>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process_network_ports</a:t>
            </a:r>
            <a:r>
              <a:rPr lang="en-US" altLang="zh-CN" sz="1400" dirty="0"/>
              <a:t>(</a:t>
            </a:r>
            <a:r>
              <a:rPr lang="zh-CN" altLang="en-US" sz="1400" dirty="0"/>
              <a:t>处理</a:t>
            </a:r>
            <a:r>
              <a:rPr lang="en-US" altLang="zh-CN" sz="1400" dirty="0"/>
              <a:t>port</a:t>
            </a:r>
            <a:r>
              <a:rPr lang="zh-CN" altLang="en-US" sz="1400" dirty="0"/>
              <a:t>和安全组</a:t>
            </a:r>
            <a:r>
              <a:rPr lang="zh-CN" altLang="en-US" sz="1400" dirty="0"/>
              <a:t>变更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5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1600" dirty="0" err="1"/>
              <a:t>process_network_ports</a:t>
            </a:r>
            <a:r>
              <a:rPr lang="en-US" altLang="zh-CN" sz="1600" dirty="0"/>
              <a:t> </a:t>
            </a:r>
            <a:r>
              <a:rPr lang="zh-CN" altLang="en-US" sz="1600" dirty="0"/>
              <a:t>处理</a:t>
            </a:r>
            <a:r>
              <a:rPr lang="en-US" altLang="zh-CN" sz="1600" dirty="0"/>
              <a:t>port</a:t>
            </a:r>
            <a:r>
              <a:rPr lang="zh-CN" altLang="en-US" sz="1600" dirty="0"/>
              <a:t>和安全组变更</a:t>
            </a:r>
          </a:p>
          <a:p>
            <a:r>
              <a:rPr lang="en-US" altLang="zh-CN" sz="500" dirty="0"/>
              <a:t>1.	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</a:t>
            </a:r>
            <a:r>
              <a:rPr lang="en-US" altLang="zh-CN" sz="500" dirty="0" err="1"/>
              <a:t>process_network_ports</a:t>
            </a:r>
            <a:r>
              <a:rPr lang="en-US" altLang="zh-CN" sz="500" dirty="0"/>
              <a:t>(self,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,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):</a:t>
            </a:r>
          </a:p>
          <a:p>
            <a:r>
              <a:rPr lang="en-US" altLang="zh-CN" sz="500" dirty="0"/>
              <a:t>2.	        </a:t>
            </a:r>
            <a:r>
              <a:rPr lang="en-US" altLang="zh-CN" sz="500" dirty="0" err="1"/>
              <a:t>resync_a</a:t>
            </a:r>
            <a:r>
              <a:rPr lang="en-US" altLang="zh-CN" sz="500" dirty="0"/>
              <a:t> = False</a:t>
            </a:r>
          </a:p>
          <a:p>
            <a:r>
              <a:rPr lang="en-US" altLang="zh-CN" sz="500" dirty="0"/>
              <a:t>3.	        </a:t>
            </a:r>
            <a:r>
              <a:rPr lang="en-US" altLang="zh-CN" sz="500" dirty="0" err="1"/>
              <a:t>resync_b</a:t>
            </a:r>
            <a:r>
              <a:rPr lang="en-US" altLang="zh-CN" sz="500" dirty="0"/>
              <a:t> = False</a:t>
            </a:r>
          </a:p>
          <a:p>
            <a:r>
              <a:rPr lang="en-US" altLang="zh-CN" sz="500" dirty="0"/>
              <a:t>4.	        # TODO(</a:t>
            </a:r>
            <a:r>
              <a:rPr lang="en-US" altLang="zh-CN" sz="500" dirty="0" err="1"/>
              <a:t>salv-orlando</a:t>
            </a:r>
            <a:r>
              <a:rPr lang="en-US" altLang="zh-CN" sz="500" dirty="0"/>
              <a:t>): consider a solution for ensuring notifications</a:t>
            </a:r>
          </a:p>
          <a:p>
            <a:r>
              <a:rPr lang="en-US" altLang="zh-CN" sz="500" dirty="0"/>
              <a:t>5.	        # are processed exactly in the same order in which they were</a:t>
            </a:r>
          </a:p>
          <a:p>
            <a:r>
              <a:rPr lang="en-US" altLang="zh-CN" sz="500" dirty="0"/>
              <a:t>6.	        # received. This is tricky because there are two notification</a:t>
            </a:r>
          </a:p>
          <a:p>
            <a:r>
              <a:rPr lang="en-US" altLang="zh-CN" sz="500" dirty="0"/>
              <a:t>7.	        # sources: the neutron server, and the </a:t>
            </a:r>
            <a:r>
              <a:rPr lang="en-US" altLang="zh-CN" sz="500" dirty="0" err="1"/>
              <a:t>ovs</a:t>
            </a:r>
            <a:r>
              <a:rPr lang="en-US" altLang="zh-CN" sz="500" dirty="0"/>
              <a:t> </a:t>
            </a:r>
            <a:r>
              <a:rPr lang="en-US" altLang="zh-CN" sz="500" dirty="0" err="1"/>
              <a:t>db</a:t>
            </a:r>
            <a:r>
              <a:rPr lang="en-US" altLang="zh-CN" sz="500" dirty="0"/>
              <a:t> monitor process</a:t>
            </a:r>
          </a:p>
          <a:p>
            <a:r>
              <a:rPr lang="en-US" altLang="zh-CN" sz="500" dirty="0"/>
              <a:t>8.	        # If there is an exception while processing security groups ports</a:t>
            </a:r>
          </a:p>
          <a:p>
            <a:r>
              <a:rPr lang="en-US" altLang="zh-CN" sz="500" dirty="0"/>
              <a:t>9.	        # will not be wired anyway, and a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will be triggered</a:t>
            </a:r>
          </a:p>
          <a:p>
            <a:r>
              <a:rPr lang="en-US" altLang="zh-CN" sz="500" dirty="0"/>
              <a:t>10.	        # TODO(</a:t>
            </a:r>
            <a:r>
              <a:rPr lang="en-US" altLang="zh-CN" sz="500" dirty="0" err="1"/>
              <a:t>salv-orlando</a:t>
            </a:r>
            <a:r>
              <a:rPr lang="en-US" altLang="zh-CN" sz="500" dirty="0"/>
              <a:t>): Optimize avoiding applying filters unnecessarily</a:t>
            </a:r>
          </a:p>
          <a:p>
            <a:r>
              <a:rPr lang="en-US" altLang="zh-CN" sz="500" dirty="0"/>
              <a:t>11.	        # (</a:t>
            </a:r>
            <a:r>
              <a:rPr lang="en-US" altLang="zh-CN" sz="500" dirty="0" err="1"/>
              <a:t>eg</a:t>
            </a:r>
            <a:r>
              <a:rPr lang="en-US" altLang="zh-CN" sz="500" dirty="0"/>
              <a:t>: when there are no IP address changes)</a:t>
            </a:r>
          </a:p>
          <a:p>
            <a:r>
              <a:rPr lang="en-US" altLang="zh-CN" sz="500" dirty="0"/>
              <a:t>12.	        # </a:t>
            </a:r>
            <a:r>
              <a:rPr lang="zh-CN" altLang="en-US" sz="500" dirty="0"/>
              <a:t>通过</a:t>
            </a:r>
            <a:r>
              <a:rPr lang="en-US" altLang="zh-CN" sz="500" dirty="0" err="1"/>
              <a:t>plugin_rpc</a:t>
            </a:r>
            <a:r>
              <a:rPr lang="zh-CN" altLang="en-US" sz="500" dirty="0"/>
              <a:t>到</a:t>
            </a:r>
            <a:r>
              <a:rPr lang="en-US" altLang="zh-CN" sz="500" dirty="0"/>
              <a:t>plugin</a:t>
            </a:r>
            <a:r>
              <a:rPr lang="zh-CN" altLang="en-US" sz="500" dirty="0"/>
              <a:t>查询安全组，然后通过</a:t>
            </a:r>
            <a:r>
              <a:rPr lang="en-US" altLang="zh-CN" sz="500" dirty="0" err="1"/>
              <a:t>sg_agent</a:t>
            </a:r>
            <a:r>
              <a:rPr lang="zh-CN" altLang="en-US" sz="500" dirty="0"/>
              <a:t>应用安全组</a:t>
            </a:r>
          </a:p>
          <a:p>
            <a:r>
              <a:rPr lang="en-US" altLang="zh-CN" sz="500" dirty="0"/>
              <a:t>13.	        </a:t>
            </a:r>
            <a:r>
              <a:rPr lang="en-US" altLang="zh-CN" sz="500" dirty="0" err="1"/>
              <a:t>self.sg_agent.setup_port_filters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('added', set()),</a:t>
            </a:r>
          </a:p>
          <a:p>
            <a:r>
              <a:rPr lang="en-US" altLang="zh-CN" sz="500" dirty="0"/>
              <a:t>14.	                                         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('updated', set()))</a:t>
            </a:r>
          </a:p>
          <a:p>
            <a:r>
              <a:rPr lang="en-US" altLang="zh-CN" sz="500" dirty="0"/>
              <a:t>15.	        # VIF wiring needs to be performed always for 'new' devices.</a:t>
            </a:r>
          </a:p>
          <a:p>
            <a:r>
              <a:rPr lang="en-US" altLang="zh-CN" sz="500" dirty="0"/>
              <a:t>16.	        # For updated ports, re-wiring is not needed in most cases, but needs</a:t>
            </a:r>
          </a:p>
          <a:p>
            <a:r>
              <a:rPr lang="en-US" altLang="zh-CN" sz="500" dirty="0"/>
              <a:t>17.	        # to be performed anyway when the admin state of a device is changed.</a:t>
            </a:r>
          </a:p>
          <a:p>
            <a:r>
              <a:rPr lang="en-US" altLang="zh-CN" sz="500" dirty="0"/>
              <a:t>18.	        # A device might be both in the 'added' and 'updated'</a:t>
            </a:r>
          </a:p>
          <a:p>
            <a:r>
              <a:rPr lang="en-US" altLang="zh-CN" sz="500" dirty="0"/>
              <a:t>19.	        # list at the same time; avoid processing it twice.</a:t>
            </a:r>
          </a:p>
          <a:p>
            <a:r>
              <a:rPr lang="en-US" altLang="zh-CN" sz="500" dirty="0"/>
              <a:t>20.	        </a:t>
            </a:r>
            <a:r>
              <a:rPr lang="en-US" altLang="zh-CN" sz="500" dirty="0" err="1"/>
              <a:t>devices_added_updated</a:t>
            </a:r>
            <a:r>
              <a:rPr lang="en-US" altLang="zh-CN" sz="500" dirty="0"/>
              <a:t> = (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('added', set()) |</a:t>
            </a:r>
          </a:p>
          <a:p>
            <a:r>
              <a:rPr lang="en-US" altLang="zh-CN" sz="500" dirty="0"/>
              <a:t>21.	                                 </a:t>
            </a:r>
            <a:r>
              <a:rPr lang="en-US" altLang="zh-CN" sz="500" dirty="0" err="1"/>
              <a:t>port_info.get</a:t>
            </a:r>
            <a:r>
              <a:rPr lang="en-US" altLang="zh-CN" sz="500" dirty="0"/>
              <a:t>('updated', set()))</a:t>
            </a:r>
          </a:p>
          <a:p>
            <a:r>
              <a:rPr lang="en-US" altLang="zh-CN" sz="500" dirty="0"/>
              <a:t>22.	        if </a:t>
            </a:r>
            <a:r>
              <a:rPr lang="en-US" altLang="zh-CN" sz="500" dirty="0" err="1"/>
              <a:t>devices_added_updated</a:t>
            </a:r>
            <a:r>
              <a:rPr lang="en-US" altLang="zh-CN" sz="500" dirty="0"/>
              <a:t>:</a:t>
            </a:r>
          </a:p>
          <a:p>
            <a:r>
              <a:rPr lang="en-US" altLang="zh-CN" sz="500" dirty="0"/>
              <a:t>23.	            start = </a:t>
            </a:r>
            <a:r>
              <a:rPr lang="en-US" altLang="zh-CN" sz="500" dirty="0" err="1"/>
              <a:t>time.time</a:t>
            </a:r>
            <a:r>
              <a:rPr lang="en-US" altLang="zh-CN" sz="500" dirty="0" smtClean="0"/>
              <a:t>()</a:t>
            </a:r>
            <a:endParaRPr lang="en-US" altLang="zh-CN" sz="5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851523" y="1747365"/>
            <a:ext cx="3217104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 except Exception as e: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30.	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(_("Unable to sync tunnel IP %(</a:t>
            </a:r>
            <a:r>
              <a:rPr lang="en-US" altLang="zh-CN" sz="500" dirty="0" err="1"/>
              <a:t>local_ip</a:t>
            </a:r>
            <a:r>
              <a:rPr lang="en-US" altLang="zh-CN" sz="500" dirty="0"/>
              <a:t>)s: %(e)s"),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31.	                      {'</a:t>
            </a:r>
            <a:r>
              <a:rPr lang="en-US" altLang="zh-CN" sz="500" dirty="0" err="1"/>
              <a:t>local_ip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self.local_ip</a:t>
            </a:r>
            <a:r>
              <a:rPr lang="en-US" altLang="zh-CN" sz="500" dirty="0"/>
              <a:t>, 'e': e})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32.	           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33.	        return </a:t>
            </a:r>
            <a:r>
              <a:rPr lang="en-US" altLang="zh-CN" sz="500" dirty="0" err="1"/>
              <a:t>resync</a:t>
            </a:r>
            <a:endParaRPr lang="en-US" altLang="zh-CN" sz="500" dirty="0"/>
          </a:p>
        </p:txBody>
      </p:sp>
    </p:spTree>
    <p:extLst>
      <p:ext uri="{BB962C8B-B14F-4D97-AF65-F5344CB8AC3E}">
        <p14:creationId xmlns:p14="http://schemas.microsoft.com/office/powerpoint/2010/main" val="36755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54032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tunnel_sync </a:t>
            </a:r>
            <a:r>
              <a:rPr lang="zh-CN" altLang="en-US" sz="1600" dirty="0"/>
              <a:t>查询并建立隧道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1.	</a:t>
            </a:r>
            <a:r>
              <a:rPr lang="en-US" altLang="zh-CN" sz="500" dirty="0" err="1"/>
              <a:t>def</a:t>
            </a:r>
            <a:r>
              <a:rPr lang="en-US" altLang="zh-CN" sz="500" dirty="0"/>
              <a:t> tunnel_sync(self):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2.	       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= False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3.	        try: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4.	            for </a:t>
            </a:r>
            <a:r>
              <a:rPr lang="en-US" altLang="zh-CN" sz="500" dirty="0" err="1"/>
              <a:t>tunnel_type</a:t>
            </a:r>
            <a:r>
              <a:rPr lang="en-US" altLang="zh-CN" sz="500" dirty="0"/>
              <a:t> in </a:t>
            </a:r>
            <a:r>
              <a:rPr lang="en-US" altLang="zh-CN" sz="500" dirty="0" err="1"/>
              <a:t>self.tunnel_types</a:t>
            </a:r>
            <a:r>
              <a:rPr lang="en-US" altLang="zh-CN" sz="500" dirty="0"/>
              <a:t>:  # </a:t>
            </a:r>
            <a:r>
              <a:rPr lang="en-US" altLang="zh-CN" sz="500" dirty="0" err="1"/>
              <a:t>tunnel_types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vxlan</a:t>
            </a:r>
            <a:r>
              <a:rPr lang="en-US" altLang="zh-CN" sz="500" dirty="0"/>
              <a:t>, </a:t>
            </a:r>
            <a:r>
              <a:rPr lang="en-US" altLang="zh-CN" sz="500" dirty="0" err="1"/>
              <a:t>gre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5.	                # query tunnel details from </a:t>
            </a:r>
            <a:r>
              <a:rPr lang="en-US" altLang="zh-CN" sz="500" dirty="0" err="1"/>
              <a:t>plugin_rpc</a:t>
            </a:r>
            <a:r>
              <a:rPr lang="en-US" altLang="zh-CN" sz="500" dirty="0"/>
              <a:t> by </a:t>
            </a:r>
            <a:r>
              <a:rPr lang="en-US" altLang="zh-CN" sz="500" dirty="0" err="1"/>
              <a:t>local_ip</a:t>
            </a:r>
            <a:r>
              <a:rPr lang="en-US" altLang="zh-CN" sz="500" dirty="0"/>
              <a:t> and </a:t>
            </a:r>
            <a:r>
              <a:rPr lang="en-US" altLang="zh-CN" sz="500" dirty="0" err="1"/>
              <a:t>tunnel_type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6.	                details = </a:t>
            </a:r>
            <a:r>
              <a:rPr lang="en-US" altLang="zh-CN" sz="500" dirty="0" err="1"/>
              <a:t>self.plugin_rpc.tunnel_sync</a:t>
            </a:r>
            <a:r>
              <a:rPr lang="en-US" altLang="zh-CN" sz="500" dirty="0"/>
              <a:t>(</a:t>
            </a:r>
            <a:r>
              <a:rPr lang="en-US" altLang="zh-CN" sz="500" dirty="0" err="1"/>
              <a:t>self.context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7.	                                                      </a:t>
            </a:r>
            <a:r>
              <a:rPr lang="en-US" altLang="zh-CN" sz="500" dirty="0" err="1"/>
              <a:t>self.local_ip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8.	                                                      </a:t>
            </a:r>
            <a:r>
              <a:rPr lang="en-US" altLang="zh-CN" sz="500" dirty="0" err="1"/>
              <a:t>tunnel_type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9.	                # establish tunnel with all other </a:t>
            </a:r>
            <a:r>
              <a:rPr lang="en-US" altLang="zh-CN" sz="500" dirty="0" err="1"/>
              <a:t>tunnel_ip</a:t>
            </a:r>
            <a:r>
              <a:rPr lang="en-US" altLang="zh-CN" sz="500" dirty="0"/>
              <a:t> if l2_pop disabled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10.	                # if l2_pop enabled, tunnel sync is processed by agent in q-agent-notifier-l2population_update consumer id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11.	                if not self.l2_pop: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12.	                    tunnels = details['tunnels']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13.	                    for tunnel in tunnels: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14.	                        if </a:t>
            </a:r>
            <a:r>
              <a:rPr lang="en-US" altLang="zh-CN" sz="500" dirty="0" err="1"/>
              <a:t>self.local_ip</a:t>
            </a:r>
            <a:r>
              <a:rPr lang="en-US" altLang="zh-CN" sz="500" dirty="0"/>
              <a:t> != tunnel['</a:t>
            </a:r>
            <a:r>
              <a:rPr lang="en-US" altLang="zh-CN" sz="500" dirty="0" err="1"/>
              <a:t>ip_address</a:t>
            </a:r>
            <a:r>
              <a:rPr lang="en-US" altLang="zh-CN" sz="500" dirty="0"/>
              <a:t>']: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15.	                            </a:t>
            </a:r>
            <a:r>
              <a:rPr lang="en-US" altLang="zh-CN" sz="500" dirty="0" err="1"/>
              <a:t>tunnel_id</a:t>
            </a:r>
            <a:r>
              <a:rPr lang="en-US" altLang="zh-CN" sz="500" dirty="0"/>
              <a:t> = </a:t>
            </a:r>
            <a:r>
              <a:rPr lang="en-US" altLang="zh-CN" sz="500" dirty="0" err="1"/>
              <a:t>tunnel.get</a:t>
            </a:r>
            <a:r>
              <a:rPr lang="en-US" altLang="zh-CN" sz="500" dirty="0"/>
              <a:t>('id')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16.	                            # Unlike the OVS plugin, ML2 doesn't return an id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17.	                            # key. So use </a:t>
            </a:r>
            <a:r>
              <a:rPr lang="en-US" altLang="zh-CN" sz="500" dirty="0" err="1"/>
              <a:t>ip_address</a:t>
            </a:r>
            <a:r>
              <a:rPr lang="en-US" altLang="zh-CN" sz="500" dirty="0"/>
              <a:t> to form port name instead.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18.	                            # Port name must be &lt;=15 chars, so use shorter hex.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19.	                            </a:t>
            </a:r>
            <a:r>
              <a:rPr lang="en-US" altLang="zh-CN" sz="500" dirty="0" err="1"/>
              <a:t>remote_ip</a:t>
            </a:r>
            <a:r>
              <a:rPr lang="en-US" altLang="zh-CN" sz="500" dirty="0"/>
              <a:t> = tunnel['</a:t>
            </a:r>
            <a:r>
              <a:rPr lang="en-US" altLang="zh-CN" sz="500" dirty="0" err="1"/>
              <a:t>ip_address</a:t>
            </a:r>
            <a:r>
              <a:rPr lang="en-US" altLang="zh-CN" sz="500" dirty="0"/>
              <a:t>']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20.	                            </a:t>
            </a:r>
            <a:r>
              <a:rPr lang="en-US" altLang="zh-CN" sz="500" dirty="0" err="1"/>
              <a:t>remote_ip_hex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self.get_ip_in_hex</a:t>
            </a:r>
            <a:r>
              <a:rPr lang="en-US" altLang="zh-CN" sz="500" dirty="0"/>
              <a:t>(</a:t>
            </a:r>
            <a:r>
              <a:rPr lang="en-US" altLang="zh-CN" sz="500" dirty="0" err="1"/>
              <a:t>remote_ip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21.	                            if not </a:t>
            </a:r>
            <a:r>
              <a:rPr lang="en-US" altLang="zh-CN" sz="500" dirty="0" err="1"/>
              <a:t>tunnel_id</a:t>
            </a:r>
            <a:r>
              <a:rPr lang="en-US" altLang="zh-CN" sz="500" dirty="0"/>
              <a:t> and not </a:t>
            </a:r>
            <a:r>
              <a:rPr lang="en-US" altLang="zh-CN" sz="500" dirty="0" err="1"/>
              <a:t>remote_ip_hex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22.	                                continue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23.	                            </a:t>
            </a:r>
            <a:r>
              <a:rPr lang="en-US" altLang="zh-CN" sz="500" dirty="0" err="1"/>
              <a:t>tun_name</a:t>
            </a:r>
            <a:r>
              <a:rPr lang="en-US" altLang="zh-CN" sz="500" dirty="0"/>
              <a:t> = '%s-%s' % (</a:t>
            </a:r>
            <a:r>
              <a:rPr lang="en-US" altLang="zh-CN" sz="500" dirty="0" err="1"/>
              <a:t>tunnel_type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24.	                                                  </a:t>
            </a:r>
            <a:r>
              <a:rPr lang="en-US" altLang="zh-CN" sz="500" dirty="0" err="1"/>
              <a:t>tunnel_id</a:t>
            </a:r>
            <a:r>
              <a:rPr lang="en-US" altLang="zh-CN" sz="500" dirty="0"/>
              <a:t> or </a:t>
            </a:r>
            <a:r>
              <a:rPr lang="en-US" altLang="zh-CN" sz="500" dirty="0" err="1"/>
              <a:t>remote_ip_hex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25.	                            # setup </a:t>
            </a:r>
            <a:r>
              <a:rPr lang="en-US" altLang="zh-CN" sz="500" dirty="0" err="1"/>
              <a:t>tunnel_port</a:t>
            </a:r>
            <a:r>
              <a:rPr lang="en-US" altLang="zh-CN" sz="500" dirty="0"/>
              <a:t> and related flows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26.	                            </a:t>
            </a:r>
            <a:r>
              <a:rPr lang="en-US" altLang="zh-CN" sz="500" dirty="0" err="1"/>
              <a:t>self.setup_tunnel_port</a:t>
            </a:r>
            <a:r>
              <a:rPr lang="en-US" altLang="zh-CN" sz="500" dirty="0"/>
              <a:t>(</a:t>
            </a:r>
            <a:r>
              <a:rPr lang="en-US" altLang="zh-CN" sz="500" dirty="0" err="1"/>
              <a:t>tun_name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27.	                                                   tunnel['</a:t>
            </a:r>
            <a:r>
              <a:rPr lang="en-US" altLang="zh-CN" sz="500" dirty="0" err="1"/>
              <a:t>ip_address</a:t>
            </a:r>
            <a:r>
              <a:rPr lang="en-US" altLang="zh-CN" sz="500" dirty="0"/>
              <a:t>'],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28.	                                                   </a:t>
            </a:r>
            <a:r>
              <a:rPr lang="en-US" altLang="zh-CN" sz="500" dirty="0" err="1"/>
              <a:t>tunnel_type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29.	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508623" y="1799320"/>
            <a:ext cx="3217104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24.	            try: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25.	                # </a:t>
            </a:r>
            <a:r>
              <a:rPr lang="zh-CN" altLang="en-US" sz="500" dirty="0"/>
              <a:t>添加或更新的</a:t>
            </a:r>
            <a:r>
              <a:rPr lang="en-US" altLang="zh-CN" sz="500" dirty="0"/>
              <a:t>ports: </a:t>
            </a:r>
            <a:r>
              <a:rPr lang="zh-CN" altLang="en-US" sz="500" dirty="0"/>
              <a:t>查询</a:t>
            </a:r>
            <a:r>
              <a:rPr lang="en-US" altLang="zh-CN" sz="500" dirty="0"/>
              <a:t>port</a:t>
            </a:r>
            <a:r>
              <a:rPr lang="zh-CN" altLang="en-US" sz="500" dirty="0"/>
              <a:t>详细信息后通知</a:t>
            </a:r>
            <a:r>
              <a:rPr lang="en-US" altLang="zh-CN" sz="500" dirty="0"/>
              <a:t>plugin port up/down</a:t>
            </a:r>
            <a:r>
              <a:rPr lang="zh-CN" altLang="en-US" sz="500" dirty="0"/>
              <a:t>，接着再</a:t>
            </a:r>
            <a:r>
              <a:rPr lang="en-US" altLang="zh-CN" sz="500" dirty="0" err="1"/>
              <a:t>port_bound</a:t>
            </a:r>
            <a:r>
              <a:rPr lang="en-US" altLang="zh-CN" sz="500" dirty="0"/>
              <a:t>/</a:t>
            </a:r>
            <a:r>
              <a:rPr lang="en-US" altLang="zh-CN" sz="500" dirty="0" err="1"/>
              <a:t>port_dead</a:t>
            </a:r>
            <a:endParaRPr lang="en-US" altLang="zh-CN" sz="500" dirty="0"/>
          </a:p>
          <a:p>
            <a:pPr>
              <a:lnSpc>
                <a:spcPts val="300"/>
              </a:lnSpc>
            </a:pPr>
            <a:r>
              <a:rPr lang="en-US" altLang="zh-CN" sz="500" dirty="0"/>
              <a:t>26.	                </a:t>
            </a:r>
            <a:r>
              <a:rPr lang="en-US" altLang="zh-CN" sz="500" dirty="0" err="1"/>
              <a:t>skipped_devices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self.treat_devices_added_or_updated</a:t>
            </a:r>
            <a:r>
              <a:rPr lang="en-US" altLang="zh-CN" sz="500" dirty="0"/>
              <a:t>(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27.	                    </a:t>
            </a:r>
            <a:r>
              <a:rPr lang="en-US" altLang="zh-CN" sz="500" dirty="0" err="1"/>
              <a:t>devices_added_updated</a:t>
            </a:r>
            <a:r>
              <a:rPr lang="en-US" altLang="zh-CN" sz="500" dirty="0"/>
              <a:t>, </a:t>
            </a:r>
            <a:r>
              <a:rPr lang="en-US" altLang="zh-CN" sz="500" dirty="0" err="1"/>
              <a:t>ovs_restarted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28.	    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</a:t>
            </a:r>
            <a:r>
              <a:rPr lang="en-US" altLang="zh-CN" sz="500" dirty="0" err="1"/>
              <a:t>process_network_ports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29.	                            "</a:t>
            </a:r>
            <a:r>
              <a:rPr lang="en-US" altLang="zh-CN" sz="500" dirty="0" err="1"/>
              <a:t>treat_devices_added_or_updated</a:t>
            </a:r>
            <a:r>
              <a:rPr lang="en-US" altLang="zh-CN" sz="500" dirty="0"/>
              <a:t> completed.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30.	                            "Skipped %(</a:t>
            </a:r>
            <a:r>
              <a:rPr lang="en-US" altLang="zh-CN" sz="500" dirty="0" err="1"/>
              <a:t>num_skipped</a:t>
            </a:r>
            <a:r>
              <a:rPr lang="en-US" altLang="zh-CN" sz="500" dirty="0"/>
              <a:t>)d devices of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31.	                            "%(</a:t>
            </a:r>
            <a:r>
              <a:rPr lang="en-US" altLang="zh-CN" sz="500" dirty="0" err="1"/>
              <a:t>num_current</a:t>
            </a:r>
            <a:r>
              <a:rPr lang="en-US" altLang="zh-CN" sz="500" dirty="0"/>
              <a:t>)d devices currently available.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32.	                            "Time elapsed: 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33.	    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34.	                           '</a:t>
            </a:r>
            <a:r>
              <a:rPr lang="en-US" altLang="zh-CN" sz="500" dirty="0" err="1"/>
              <a:t>num_skipped</a:t>
            </a:r>
            <a:r>
              <a:rPr lang="en-US" altLang="zh-CN" sz="500" dirty="0"/>
              <a:t>':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skipped_devices</a:t>
            </a:r>
            <a:r>
              <a:rPr lang="en-US" altLang="zh-CN" sz="500" dirty="0"/>
              <a:t>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35.	                           '</a:t>
            </a:r>
            <a:r>
              <a:rPr lang="en-US" altLang="zh-CN" sz="500" dirty="0" err="1"/>
              <a:t>num_current</a:t>
            </a:r>
            <a:r>
              <a:rPr lang="en-US" altLang="zh-CN" sz="500" dirty="0"/>
              <a:t>': </a:t>
            </a:r>
            <a:r>
              <a:rPr lang="en-US" altLang="zh-CN" sz="500" dirty="0" err="1"/>
              <a:t>len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['current']),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36.	    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37.	                # Update the list of current ports storing only those which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38.	                # have been actually processed.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39.	               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['current'] = (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['current'] -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40.	                                        set(</a:t>
            </a:r>
            <a:r>
              <a:rPr lang="en-US" altLang="zh-CN" sz="500" dirty="0" err="1"/>
              <a:t>skipped_devices</a:t>
            </a:r>
            <a:r>
              <a:rPr lang="en-US" altLang="zh-CN" sz="500" dirty="0"/>
              <a:t>))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41.	            except </a:t>
            </a:r>
            <a:r>
              <a:rPr lang="en-US" altLang="zh-CN" sz="500" dirty="0" err="1"/>
              <a:t>DeviceListRetrievalError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42.	                # Need to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as there was an error with server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43.	                # communication.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44.	                </a:t>
            </a:r>
            <a:r>
              <a:rPr lang="en-US" altLang="zh-CN" sz="500" dirty="0" err="1"/>
              <a:t>LOG.exception</a:t>
            </a:r>
            <a:r>
              <a:rPr lang="en-US" altLang="zh-CN" sz="500" dirty="0"/>
              <a:t>(_("</a:t>
            </a:r>
            <a:r>
              <a:rPr lang="en-US" altLang="zh-CN" sz="500" dirty="0" err="1"/>
              <a:t>process_network_ports</a:t>
            </a:r>
            <a:r>
              <a:rPr lang="en-US" altLang="zh-CN" sz="500" dirty="0"/>
              <a:t> - iteration:%d -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45.	                                "failure while retrieving port details 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46.	                                "from server"),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47.	                </a:t>
            </a:r>
            <a:r>
              <a:rPr lang="en-US" altLang="zh-CN" sz="500" dirty="0" err="1"/>
              <a:t>resync_a</a:t>
            </a:r>
            <a:r>
              <a:rPr lang="en-US" altLang="zh-CN" sz="500" dirty="0"/>
              <a:t> = True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48.	        if 'removed' in 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: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49.	            start =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50.	            # </a:t>
            </a:r>
            <a:r>
              <a:rPr lang="zh-CN" altLang="en-US" sz="500" dirty="0"/>
              <a:t>删除的</a:t>
            </a:r>
            <a:r>
              <a:rPr lang="en-US" altLang="zh-CN" sz="500" dirty="0"/>
              <a:t>port</a:t>
            </a:r>
            <a:r>
              <a:rPr lang="zh-CN" altLang="en-US" sz="500" dirty="0"/>
              <a:t>：删除安全组，通知</a:t>
            </a:r>
            <a:r>
              <a:rPr lang="en-US" altLang="zh-CN" sz="500" dirty="0"/>
              <a:t>plugin port down, </a:t>
            </a:r>
            <a:r>
              <a:rPr lang="zh-CN" altLang="en-US" sz="500" dirty="0"/>
              <a:t>并</a:t>
            </a:r>
            <a:r>
              <a:rPr lang="en-US" altLang="zh-CN" sz="500" dirty="0"/>
              <a:t>unbound </a:t>
            </a:r>
            <a:r>
              <a:rPr lang="en-US" altLang="zh-CN" sz="500" dirty="0" err="1"/>
              <a:t>local_vlan</a:t>
            </a:r>
            <a:r>
              <a:rPr lang="zh-CN" altLang="en-US" sz="500" dirty="0"/>
              <a:t>，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51.	            </a:t>
            </a:r>
            <a:r>
              <a:rPr lang="en-US" altLang="zh-CN" sz="500" dirty="0" err="1"/>
              <a:t>resync_b</a:t>
            </a:r>
            <a:r>
              <a:rPr lang="en-US" altLang="zh-CN" sz="500" dirty="0"/>
              <a:t> = </a:t>
            </a:r>
            <a:r>
              <a:rPr lang="en-US" altLang="zh-CN" sz="500" dirty="0" err="1"/>
              <a:t>self.treat_devices_removed</a:t>
            </a:r>
            <a:r>
              <a:rPr lang="en-US" altLang="zh-CN" sz="500" dirty="0"/>
              <a:t>(</a:t>
            </a:r>
            <a:r>
              <a:rPr lang="en-US" altLang="zh-CN" sz="500" dirty="0" err="1"/>
              <a:t>port_info</a:t>
            </a:r>
            <a:r>
              <a:rPr lang="en-US" altLang="zh-CN" sz="500" dirty="0"/>
              <a:t>['removed'])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52.	            </a:t>
            </a:r>
            <a:r>
              <a:rPr lang="en-US" altLang="zh-CN" sz="500" dirty="0" err="1"/>
              <a:t>LOG.debug</a:t>
            </a:r>
            <a:r>
              <a:rPr lang="en-US" altLang="zh-CN" sz="500" dirty="0"/>
              <a:t>(_("</a:t>
            </a:r>
            <a:r>
              <a:rPr lang="en-US" altLang="zh-CN" sz="500" dirty="0" err="1"/>
              <a:t>process_network_ports</a:t>
            </a:r>
            <a:r>
              <a:rPr lang="en-US" altLang="zh-CN" sz="500" dirty="0"/>
              <a:t> - iteration:%(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)d -"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	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9584332" y="1965573"/>
            <a:ext cx="3217104" cy="540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"/>
              </a:lnSpc>
            </a:pPr>
            <a:r>
              <a:rPr lang="en-US" altLang="zh-CN" sz="500" dirty="0"/>
              <a:t> 53</a:t>
            </a:r>
            <a:r>
              <a:rPr lang="en-US" altLang="zh-CN" sz="500" dirty="0" smtClean="0"/>
              <a:t>.	 "</a:t>
            </a:r>
            <a:r>
              <a:rPr lang="en-US" altLang="zh-CN" sz="500" dirty="0" err="1"/>
              <a:t>treat_devices_removed</a:t>
            </a:r>
            <a:r>
              <a:rPr lang="en-US" altLang="zh-CN" sz="500" dirty="0"/>
              <a:t> completed in %(elapsed).3f"),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54.	                      {'</a:t>
            </a:r>
            <a:r>
              <a:rPr lang="en-US" altLang="zh-CN" sz="500" dirty="0" err="1"/>
              <a:t>iter_num</a:t>
            </a:r>
            <a:r>
              <a:rPr lang="en-US" altLang="zh-CN" sz="500" dirty="0"/>
              <a:t>': </a:t>
            </a:r>
            <a:r>
              <a:rPr lang="en-US" altLang="zh-CN" sz="500" dirty="0" err="1"/>
              <a:t>self.iter_num</a:t>
            </a:r>
            <a:r>
              <a:rPr lang="en-US" altLang="zh-CN" sz="500" dirty="0"/>
              <a:t>,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55.	                       'elapsed': </a:t>
            </a:r>
            <a:r>
              <a:rPr lang="en-US" altLang="zh-CN" sz="500" dirty="0" err="1"/>
              <a:t>time.time</a:t>
            </a:r>
            <a:r>
              <a:rPr lang="en-US" altLang="zh-CN" sz="500" dirty="0"/>
              <a:t>() - start})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56.	        # If one of the above operations fails =&gt; </a:t>
            </a:r>
            <a:r>
              <a:rPr lang="en-US" altLang="zh-CN" sz="500" dirty="0" err="1"/>
              <a:t>resync</a:t>
            </a:r>
            <a:r>
              <a:rPr lang="en-US" altLang="zh-CN" sz="500" dirty="0"/>
              <a:t> with plugin</a:t>
            </a:r>
          </a:p>
          <a:p>
            <a:pPr>
              <a:lnSpc>
                <a:spcPts val="300"/>
              </a:lnSpc>
            </a:pPr>
            <a:r>
              <a:rPr lang="en-US" altLang="zh-CN" sz="500" dirty="0"/>
              <a:t>57.	        return (</a:t>
            </a:r>
            <a:r>
              <a:rPr lang="en-US" altLang="zh-CN" sz="500" dirty="0" err="1"/>
              <a:t>resync_a</a:t>
            </a:r>
            <a:r>
              <a:rPr lang="en-US" altLang="zh-CN" sz="500" dirty="0"/>
              <a:t> | </a:t>
            </a:r>
            <a:r>
              <a:rPr lang="en-US" altLang="zh-CN" sz="500" dirty="0" err="1"/>
              <a:t>resync_b</a:t>
            </a:r>
            <a:r>
              <a:rPr lang="en-US" altLang="zh-CN" sz="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6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89213" y="1880755"/>
            <a:ext cx="8915399" cy="7560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800" smtClean="0"/>
              <a:t>openstack</a:t>
            </a:r>
            <a:r>
              <a:rPr lang="zh-CN" altLang="en-US" sz="4800" smtClean="0"/>
              <a:t>之</a:t>
            </a:r>
            <a:r>
              <a:rPr lang="en-US" altLang="zh-CN" sz="4800" smtClean="0"/>
              <a:t>neutron</a:t>
            </a:r>
            <a:r>
              <a:rPr lang="zh-CN" altLang="en-US" sz="4800" smtClean="0"/>
              <a:t>代码分析</a:t>
            </a:r>
            <a:endParaRPr lang="zh-CN" altLang="en-US" sz="48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713904" y="2948579"/>
            <a:ext cx="8915399" cy="2485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(1)neutron</a:t>
            </a:r>
            <a:r>
              <a:rPr lang="zh-CN" altLang="en-US" sz="2000" dirty="0" smtClean="0"/>
              <a:t>初始化流程</a:t>
            </a:r>
          </a:p>
          <a:p>
            <a:r>
              <a:rPr lang="en-US" altLang="zh-CN" sz="2000" dirty="0" smtClean="0"/>
              <a:t>(2)neutron-l3-agent</a:t>
            </a:r>
          </a:p>
          <a:p>
            <a:r>
              <a:rPr lang="en-US" altLang="zh-CN" sz="2000" dirty="0" smtClean="0"/>
              <a:t>(3)neutron-</a:t>
            </a:r>
            <a:r>
              <a:rPr lang="en-US" altLang="zh-CN" sz="2000" dirty="0" err="1" smtClean="0"/>
              <a:t>dhcp</a:t>
            </a:r>
            <a:r>
              <a:rPr lang="en-US" altLang="zh-CN" sz="2000" dirty="0" smtClean="0"/>
              <a:t>-agent</a:t>
            </a:r>
            <a:r>
              <a:rPr lang="zh-CN" altLang="en-US" sz="2000" dirty="0" smtClean="0"/>
              <a:t>源码分析</a:t>
            </a:r>
          </a:p>
          <a:p>
            <a:r>
              <a:rPr lang="en-US" altLang="zh-CN" sz="2000" dirty="0" smtClean="0"/>
              <a:t>(4)neutron-l3-agent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iptables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(5)neutron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openvswitch</a:t>
            </a:r>
            <a:r>
              <a:rPr lang="en-US" altLang="zh-CN" sz="2000" dirty="0" smtClean="0">
                <a:solidFill>
                  <a:srgbClr val="00B050"/>
                </a:solidFill>
              </a:rPr>
              <a:t> agent</a:t>
            </a: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96893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706582"/>
            <a:ext cx="8915399" cy="766490"/>
          </a:xfrm>
        </p:spPr>
        <p:txBody>
          <a:bodyPr>
            <a:normAutofit fontScale="90000"/>
          </a:bodyPr>
          <a:lstStyle/>
          <a:p>
            <a:r>
              <a:rPr lang="en-US" altLang="zh-CN" sz="4800" dirty="0" err="1"/>
              <a:t>openstack</a:t>
            </a:r>
            <a:r>
              <a:rPr lang="zh-CN" altLang="en-US" sz="4800" dirty="0"/>
              <a:t>之</a:t>
            </a:r>
            <a:r>
              <a:rPr lang="en-US" altLang="zh-CN" sz="4800" dirty="0"/>
              <a:t>neutron</a:t>
            </a:r>
            <a:r>
              <a:rPr lang="zh-CN" altLang="en-US" sz="4800" dirty="0"/>
              <a:t>代码</a:t>
            </a:r>
            <a:r>
              <a:rPr lang="zh-CN" altLang="en-US" sz="4800" dirty="0" smtClean="0"/>
              <a:t>分析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2127697"/>
            <a:ext cx="8915399" cy="3254794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一、概述</a:t>
            </a:r>
          </a:p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代码分析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OVSNeutronAgent</a:t>
            </a:r>
            <a:r>
              <a:rPr lang="zh-CN" altLang="en-US" sz="2000" dirty="0"/>
              <a:t>的初始化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rpc_loop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tunnel_sync</a:t>
            </a:r>
            <a:r>
              <a:rPr lang="en-US" altLang="zh-CN" sz="2000" dirty="0"/>
              <a:t> </a:t>
            </a:r>
            <a:r>
              <a:rPr lang="zh-CN" altLang="en-US" sz="2000" dirty="0"/>
              <a:t>查询并建立隧道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process_network_ports</a:t>
            </a:r>
            <a:r>
              <a:rPr lang="en-US" altLang="zh-CN" sz="2000" dirty="0"/>
              <a:t> </a:t>
            </a:r>
            <a:r>
              <a:rPr lang="zh-CN" altLang="en-US" sz="2000" dirty="0"/>
              <a:t>处理</a:t>
            </a:r>
            <a:r>
              <a:rPr lang="en-US" altLang="zh-CN" sz="2000" dirty="0"/>
              <a:t>port</a:t>
            </a:r>
            <a:r>
              <a:rPr lang="zh-CN" altLang="en-US" sz="2000" dirty="0"/>
              <a:t>和安全组变更</a:t>
            </a:r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ovs</a:t>
            </a:r>
            <a:r>
              <a:rPr lang="en-US" altLang="zh-CN" sz="2000" dirty="0"/>
              <a:t>-cleanup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11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63682"/>
            <a:ext cx="8915399" cy="766490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openstack</a:t>
            </a:r>
            <a:r>
              <a:rPr lang="zh-CN" altLang="en-US" sz="2800" dirty="0"/>
              <a:t>之</a:t>
            </a:r>
            <a:r>
              <a:rPr lang="en-US" altLang="zh-CN" sz="2800" dirty="0"/>
              <a:t>neutron</a:t>
            </a:r>
            <a:r>
              <a:rPr lang="zh-CN" altLang="en-US" sz="2800" dirty="0"/>
              <a:t>代码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一、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309254"/>
            <a:ext cx="8915399" cy="490450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一、概述</a:t>
            </a:r>
          </a:p>
          <a:p>
            <a:pPr indent="457200"/>
            <a:r>
              <a:rPr lang="en-US" altLang="zh-CN" sz="1600" dirty="0"/>
              <a:t>neutron-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-agent</a:t>
            </a:r>
            <a:r>
              <a:rPr lang="zh-CN" altLang="en-US" sz="1600" dirty="0"/>
              <a:t>只是</a:t>
            </a:r>
            <a:r>
              <a:rPr lang="en-US" altLang="zh-CN" sz="1600" dirty="0"/>
              <a:t>Neutron</a:t>
            </a:r>
            <a:r>
              <a:rPr lang="zh-CN" altLang="en-US" sz="1600" dirty="0"/>
              <a:t>的一个网络插件，那么什么是</a:t>
            </a:r>
            <a:r>
              <a:rPr lang="en-US" altLang="zh-CN" sz="1600" dirty="0" err="1"/>
              <a:t>openvswitch</a:t>
            </a:r>
            <a:r>
              <a:rPr lang="zh-CN" altLang="en-US" sz="1600" dirty="0"/>
              <a:t>，这里我们需要了解下</a:t>
            </a:r>
            <a:r>
              <a:rPr lang="zh-CN" altLang="en-US" sz="1600" dirty="0" smtClean="0"/>
              <a:t>：</a:t>
            </a:r>
            <a:endParaRPr lang="zh-CN" altLang="en-US" sz="1600" dirty="0"/>
          </a:p>
          <a:p>
            <a:pPr indent="457200"/>
            <a:r>
              <a:rPr lang="en-US" altLang="zh-CN" sz="1600" dirty="0" err="1"/>
              <a:t>OpenvSwitch</a:t>
            </a:r>
            <a:r>
              <a:rPr lang="zh-CN" altLang="en-US" sz="1600" dirty="0"/>
              <a:t>，简称</a:t>
            </a:r>
            <a:r>
              <a:rPr lang="en-US" altLang="zh-CN" sz="1600" dirty="0"/>
              <a:t>OVS</a:t>
            </a:r>
            <a:r>
              <a:rPr lang="zh-CN" altLang="en-US" sz="1600" dirty="0"/>
              <a:t>是一个虚拟交换软件，主要用于虚拟机</a:t>
            </a:r>
            <a:r>
              <a:rPr lang="en-US" altLang="zh-CN" sz="1600" dirty="0"/>
              <a:t>VM</a:t>
            </a:r>
            <a:r>
              <a:rPr lang="zh-CN" altLang="en-US" sz="1600" dirty="0"/>
              <a:t>环境，作为一个虚拟交换机，支持</a:t>
            </a:r>
            <a:r>
              <a:rPr lang="en-US" altLang="zh-CN" sz="1600" dirty="0" err="1"/>
              <a:t>Xen</a:t>
            </a:r>
            <a:r>
              <a:rPr lang="en-US" altLang="zh-CN" sz="1600" dirty="0"/>
              <a:t>/</a:t>
            </a:r>
            <a:r>
              <a:rPr lang="en-US" altLang="zh-CN" sz="1600" dirty="0" err="1"/>
              <a:t>XenServer</a:t>
            </a:r>
            <a:r>
              <a:rPr lang="en-US" altLang="zh-CN" sz="1600" dirty="0"/>
              <a:t>, KVM, and </a:t>
            </a:r>
            <a:r>
              <a:rPr lang="en-US" altLang="zh-CN" sz="1600" dirty="0" err="1"/>
              <a:t>VirtualBox</a:t>
            </a:r>
            <a:r>
              <a:rPr lang="zh-CN" altLang="en-US" sz="1600" dirty="0"/>
              <a:t>多种虚拟化技术。</a:t>
            </a:r>
          </a:p>
          <a:p>
            <a:pPr indent="457200"/>
            <a:r>
              <a:rPr lang="zh-CN" altLang="en-US" sz="1600" dirty="0"/>
              <a:t>在这种某一台机器的虚拟化的环境中，一个虚拟交换机（</a:t>
            </a:r>
            <a:r>
              <a:rPr lang="en-US" altLang="zh-CN" sz="1600" dirty="0" err="1"/>
              <a:t>vswitch</a:t>
            </a:r>
            <a:r>
              <a:rPr lang="zh-CN" altLang="en-US" sz="1600" dirty="0"/>
              <a:t>）主要有两个作用：传递虚拟机</a:t>
            </a:r>
            <a:r>
              <a:rPr lang="en-US" altLang="zh-CN" sz="1600" dirty="0"/>
              <a:t>VM</a:t>
            </a:r>
            <a:r>
              <a:rPr lang="zh-CN" altLang="en-US" sz="1600" dirty="0"/>
              <a:t>之间的流量，以及实现</a:t>
            </a:r>
            <a:r>
              <a:rPr lang="en-US" altLang="zh-CN" sz="1600" dirty="0"/>
              <a:t>VM</a:t>
            </a:r>
            <a:r>
              <a:rPr lang="zh-CN" altLang="en-US" sz="1600" dirty="0"/>
              <a:t>和外界网络的通信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indent="457200"/>
            <a:r>
              <a:rPr lang="zh-CN" altLang="en-US" sz="1600" dirty="0"/>
              <a:t>简单了解，我们接着</a:t>
            </a:r>
            <a:r>
              <a:rPr lang="zh-CN" altLang="en-US" sz="1600" dirty="0" smtClean="0"/>
              <a:t>继续</a:t>
            </a:r>
            <a:endParaRPr lang="zh-CN" altLang="en-US" sz="1600" dirty="0"/>
          </a:p>
          <a:p>
            <a:pPr indent="457200"/>
            <a:r>
              <a:rPr lang="zh-CN" altLang="en-US" sz="1600" dirty="0"/>
              <a:t>在</a:t>
            </a:r>
            <a:r>
              <a:rPr lang="en-US" altLang="zh-CN" sz="1600" dirty="0" err="1"/>
              <a:t>openstack</a:t>
            </a:r>
            <a:r>
              <a:rPr lang="zh-CN" altLang="en-US" sz="1600" dirty="0"/>
              <a:t>中目前用的比较多的</a:t>
            </a:r>
            <a:r>
              <a:rPr lang="en-US" altLang="zh-CN" sz="1600" dirty="0"/>
              <a:t>L2</a:t>
            </a:r>
            <a:r>
              <a:rPr lang="zh-CN" altLang="en-US" sz="1600" dirty="0"/>
              <a:t>层</a:t>
            </a:r>
            <a:r>
              <a:rPr lang="en-US" altLang="zh-CN" sz="1600" dirty="0"/>
              <a:t>agent</a:t>
            </a:r>
            <a:r>
              <a:rPr lang="zh-CN" altLang="en-US" sz="1600" dirty="0"/>
              <a:t>应该就是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 agent</a:t>
            </a:r>
            <a:r>
              <a:rPr lang="zh-CN" altLang="en-US" sz="1600" dirty="0"/>
              <a:t>了。本文大致分析了一下</a:t>
            </a:r>
            <a:r>
              <a:rPr lang="en-US" altLang="zh-CN" sz="1600" dirty="0" err="1"/>
              <a:t>openvswithc</a:t>
            </a:r>
            <a:r>
              <a:rPr lang="en-US" altLang="zh-CN" sz="1600" dirty="0"/>
              <a:t> agent</a:t>
            </a:r>
            <a:r>
              <a:rPr lang="zh-CN" altLang="en-US" sz="1600" dirty="0"/>
              <a:t>做了哪些事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indent="457200"/>
            <a:r>
              <a:rPr lang="zh-CN" altLang="en-US" sz="1600" dirty="0"/>
              <a:t>看一下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 agent</a:t>
            </a:r>
            <a:r>
              <a:rPr lang="zh-CN" altLang="en-US" sz="1600" dirty="0"/>
              <a:t>的启动：</a:t>
            </a:r>
          </a:p>
        </p:txBody>
      </p:sp>
    </p:spTree>
    <p:extLst>
      <p:ext uri="{BB962C8B-B14F-4D97-AF65-F5344CB8AC3E}">
        <p14:creationId xmlns:p14="http://schemas.microsoft.com/office/powerpoint/2010/main" val="146993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63682"/>
            <a:ext cx="8915399" cy="766490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openstack</a:t>
            </a:r>
            <a:r>
              <a:rPr lang="zh-CN" altLang="en-US" sz="2800" dirty="0"/>
              <a:t>之</a:t>
            </a:r>
            <a:r>
              <a:rPr lang="en-US" altLang="zh-CN" sz="2800" dirty="0"/>
              <a:t>neutron</a:t>
            </a:r>
            <a:r>
              <a:rPr lang="zh-CN" altLang="en-US" sz="2800" dirty="0"/>
              <a:t>代码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一、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309254"/>
            <a:ext cx="8915399" cy="490450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一、概述</a:t>
            </a:r>
          </a:p>
          <a:p>
            <a:pPr indent="457200"/>
            <a:r>
              <a:rPr lang="en-US" altLang="zh-CN" sz="1200" dirty="0"/>
              <a:t>1.	neutron/plugins/</a:t>
            </a:r>
            <a:r>
              <a:rPr lang="en-US" altLang="zh-CN" sz="1200" dirty="0" err="1"/>
              <a:t>openvswitch</a:t>
            </a:r>
            <a:r>
              <a:rPr lang="en-US" altLang="zh-CN" sz="1200" dirty="0"/>
              <a:t>/agent/</a:t>
            </a:r>
            <a:r>
              <a:rPr lang="en-US" altLang="zh-CN" sz="1200" dirty="0" err="1"/>
              <a:t>ovs_neutron_agent.py:main</a:t>
            </a:r>
            <a:r>
              <a:rPr lang="en-US" altLang="zh-CN" sz="1200" dirty="0"/>
              <a:t>()</a:t>
            </a:r>
          </a:p>
          <a:p>
            <a:pPr indent="457200"/>
            <a:r>
              <a:rPr lang="en-US" altLang="zh-CN" sz="1200" dirty="0"/>
              <a:t>2.	        plugin = </a:t>
            </a:r>
            <a:r>
              <a:rPr lang="en-US" altLang="zh-CN" sz="1200" dirty="0" err="1"/>
              <a:t>OVSNeutronAgent</a:t>
            </a:r>
            <a:r>
              <a:rPr lang="en-US" altLang="zh-CN" sz="1200" dirty="0"/>
              <a:t>(**</a:t>
            </a:r>
            <a:r>
              <a:rPr lang="en-US" altLang="zh-CN" sz="1200" dirty="0" err="1"/>
              <a:t>agent_config</a:t>
            </a:r>
            <a:r>
              <a:rPr lang="en-US" altLang="zh-CN" sz="1200" dirty="0"/>
              <a:t>)</a:t>
            </a:r>
          </a:p>
          <a:p>
            <a:pPr indent="457200"/>
            <a:r>
              <a:rPr lang="en-US" altLang="zh-CN" sz="1200" dirty="0"/>
              <a:t>3.	                </a:t>
            </a:r>
            <a:r>
              <a:rPr lang="en-US" altLang="zh-CN" sz="1200" dirty="0" err="1"/>
              <a:t>self.setup_rpc</a:t>
            </a:r>
            <a:r>
              <a:rPr lang="en-US" altLang="zh-CN" sz="1200" dirty="0"/>
              <a:t>()</a:t>
            </a:r>
          </a:p>
          <a:p>
            <a:pPr indent="457200"/>
            <a:r>
              <a:rPr lang="en-US" altLang="zh-CN" sz="1200" dirty="0"/>
              <a:t>4.	                        </a:t>
            </a:r>
            <a:r>
              <a:rPr lang="en-US" altLang="zh-CN" sz="1200" dirty="0" err="1"/>
              <a:t>self.plugin_rpc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OVSPluginApi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topics.PLUGIN</a:t>
            </a:r>
            <a:r>
              <a:rPr lang="en-US" altLang="zh-CN" sz="1200" dirty="0"/>
              <a:t>)</a:t>
            </a:r>
          </a:p>
          <a:p>
            <a:pPr indent="457200"/>
            <a:r>
              <a:rPr lang="en-US" altLang="zh-CN" sz="1200" dirty="0"/>
              <a:t>5.	                        </a:t>
            </a:r>
            <a:r>
              <a:rPr lang="en-US" altLang="zh-CN" sz="1200" dirty="0" err="1"/>
              <a:t>self.state_rpc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agent_rpc.PluginReportStateAPI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topics.PLUGIN</a:t>
            </a:r>
            <a:r>
              <a:rPr lang="en-US" altLang="zh-CN" sz="1200" dirty="0"/>
              <a:t>)</a:t>
            </a:r>
          </a:p>
          <a:p>
            <a:pPr indent="457200"/>
            <a:r>
              <a:rPr lang="en-US" altLang="zh-CN" sz="1200" dirty="0"/>
              <a:t>6.	                        </a:t>
            </a:r>
            <a:r>
              <a:rPr lang="en-US" altLang="zh-CN" sz="1200" dirty="0" err="1"/>
              <a:t>self.connection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agent_rpc.create_consumers</a:t>
            </a:r>
            <a:r>
              <a:rPr lang="en-US" altLang="zh-CN" sz="1200" dirty="0"/>
              <a:t>(...)</a:t>
            </a:r>
          </a:p>
          <a:p>
            <a:pPr indent="457200"/>
            <a:r>
              <a:rPr lang="en-US" altLang="zh-CN" sz="1200" dirty="0"/>
              <a:t>7.	                        heartbeat = </a:t>
            </a:r>
            <a:r>
              <a:rPr lang="en-US" altLang="zh-CN" sz="1200" dirty="0" err="1"/>
              <a:t>loopingcall.FixedIntervalLoopingCall</a:t>
            </a:r>
            <a:r>
              <a:rPr lang="en-US" altLang="zh-CN" sz="1200" dirty="0"/>
              <a:t>(self._</a:t>
            </a:r>
            <a:r>
              <a:rPr lang="en-US" altLang="zh-CN" sz="1200" dirty="0" err="1"/>
              <a:t>report_state</a:t>
            </a:r>
            <a:r>
              <a:rPr lang="en-US" altLang="zh-CN" sz="1200" dirty="0"/>
              <a:t>)</a:t>
            </a:r>
          </a:p>
          <a:p>
            <a:pPr indent="457200"/>
            <a:r>
              <a:rPr lang="en-US" altLang="zh-CN" sz="1200" dirty="0"/>
              <a:t>8.	                </a:t>
            </a:r>
            <a:r>
              <a:rPr lang="en-US" altLang="zh-CN" sz="1200" dirty="0" err="1"/>
              <a:t>self.setup_integration_br</a:t>
            </a:r>
            <a:r>
              <a:rPr lang="en-US" altLang="zh-CN" sz="1200" dirty="0"/>
              <a:t>()</a:t>
            </a:r>
          </a:p>
          <a:p>
            <a:pPr indent="457200"/>
            <a:r>
              <a:rPr lang="en-US" altLang="zh-CN" sz="1200" dirty="0"/>
              <a:t>9.	                </a:t>
            </a:r>
            <a:r>
              <a:rPr lang="en-US" altLang="zh-CN" sz="1200" dirty="0" err="1"/>
              <a:t>self.setup_physical_bridges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bridge_mappings</a:t>
            </a:r>
            <a:r>
              <a:rPr lang="en-US" altLang="zh-CN" sz="1200" dirty="0"/>
              <a:t>)</a:t>
            </a:r>
          </a:p>
          <a:p>
            <a:pPr indent="457200"/>
            <a:r>
              <a:rPr lang="en-US" altLang="zh-CN" sz="1200" dirty="0"/>
              <a:t>10.	                </a:t>
            </a:r>
            <a:r>
              <a:rPr lang="en-US" altLang="zh-CN" sz="1200" dirty="0" err="1"/>
              <a:t>self.sg_agent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OVSSecurityGroupAgent</a:t>
            </a:r>
            <a:r>
              <a:rPr lang="en-US" altLang="zh-CN" sz="1200" dirty="0"/>
              <a:t>(...)</a:t>
            </a:r>
          </a:p>
          <a:p>
            <a:pPr indent="457200"/>
            <a:r>
              <a:rPr lang="en-US" altLang="zh-CN" sz="1200" dirty="0"/>
              <a:t>11.	        </a:t>
            </a:r>
            <a:r>
              <a:rPr lang="en-US" altLang="zh-CN" sz="1200" dirty="0" err="1"/>
              <a:t>plugin.daemon_loop</a:t>
            </a:r>
            <a:r>
              <a:rPr lang="en-US" altLang="zh-CN" sz="1200" dirty="0"/>
              <a:t>()</a:t>
            </a:r>
          </a:p>
          <a:p>
            <a:pPr indent="457200"/>
            <a:r>
              <a:rPr lang="en-US" altLang="zh-CN" sz="1200" dirty="0"/>
              <a:t>12.	                </a:t>
            </a:r>
            <a:r>
              <a:rPr lang="en-US" altLang="zh-CN" sz="1200" dirty="0" err="1"/>
              <a:t>self.rpc_loop</a:t>
            </a:r>
            <a:r>
              <a:rPr lang="en-US" altLang="zh-CN" sz="1200" dirty="0"/>
              <a:t>()</a:t>
            </a:r>
          </a:p>
          <a:p>
            <a:pPr indent="457200"/>
            <a:r>
              <a:rPr lang="en-US" altLang="zh-CN" sz="1200" dirty="0"/>
              <a:t>13.	                        </a:t>
            </a:r>
            <a:r>
              <a:rPr lang="en-US" altLang="zh-CN" sz="1200" dirty="0" err="1"/>
              <a:t>port_info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self.update_ports</a:t>
            </a:r>
            <a:r>
              <a:rPr lang="en-US" altLang="zh-CN" sz="1200" dirty="0"/>
              <a:t>(ports)</a:t>
            </a:r>
          </a:p>
          <a:p>
            <a:pPr indent="457200"/>
            <a:r>
              <a:rPr lang="en-US" altLang="zh-CN" sz="1200" dirty="0"/>
              <a:t>14.	                        sync = </a:t>
            </a:r>
            <a:r>
              <a:rPr lang="en-US" altLang="zh-CN" sz="1200" dirty="0" err="1"/>
              <a:t>self.process_network_ports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port_info</a:t>
            </a:r>
            <a:r>
              <a:rPr lang="en-US" altLang="zh-CN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38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63682"/>
            <a:ext cx="8915399" cy="766490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openstack</a:t>
            </a:r>
            <a:r>
              <a:rPr lang="zh-CN" altLang="en-US" sz="2800" dirty="0"/>
              <a:t>之</a:t>
            </a:r>
            <a:r>
              <a:rPr lang="en-US" altLang="zh-CN" sz="2800" dirty="0"/>
              <a:t>neutron</a:t>
            </a:r>
            <a:r>
              <a:rPr lang="zh-CN" altLang="en-US" sz="2800" dirty="0"/>
              <a:t>代码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一、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309254"/>
            <a:ext cx="8915399" cy="490450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一、概述</a:t>
            </a:r>
          </a:p>
          <a:p>
            <a:pPr indent="457200"/>
            <a:r>
              <a:rPr lang="zh-CN" altLang="en-US" sz="1600" dirty="0"/>
              <a:t>启动时做了以下工作：</a:t>
            </a:r>
          </a:p>
          <a:p>
            <a:pPr indent="457200"/>
            <a:r>
              <a:rPr lang="en-US" altLang="zh-CN" sz="1600" dirty="0"/>
              <a:t>1. </a:t>
            </a:r>
            <a:r>
              <a:rPr lang="zh-CN" altLang="en-US" sz="1600" dirty="0"/>
              <a:t>设置</a:t>
            </a:r>
            <a:r>
              <a:rPr lang="en-US" altLang="zh-CN" sz="1600" dirty="0" err="1"/>
              <a:t>plugin_rpc</a:t>
            </a:r>
            <a:r>
              <a:rPr lang="zh-CN" altLang="en-US" sz="1600" dirty="0"/>
              <a:t>，这是用来与</a:t>
            </a:r>
            <a:r>
              <a:rPr lang="en-US" altLang="zh-CN" sz="1600" dirty="0"/>
              <a:t>neutron-server</a:t>
            </a:r>
            <a:r>
              <a:rPr lang="zh-CN" altLang="en-US" sz="1600" dirty="0"/>
              <a:t>通信的。</a:t>
            </a:r>
          </a:p>
          <a:p>
            <a:pPr indent="457200"/>
            <a:r>
              <a:rPr lang="en-US" altLang="zh-CN" sz="1600" dirty="0"/>
              <a:t>2. </a:t>
            </a:r>
            <a:r>
              <a:rPr lang="zh-CN" altLang="en-US" sz="1600" dirty="0"/>
              <a:t>设置</a:t>
            </a:r>
            <a:r>
              <a:rPr lang="en-US" altLang="zh-CN" sz="1600" dirty="0" err="1"/>
              <a:t>state_rpc</a:t>
            </a:r>
            <a:r>
              <a:rPr lang="zh-CN" altLang="en-US" sz="1600" dirty="0"/>
              <a:t>，用于</a:t>
            </a:r>
            <a:r>
              <a:rPr lang="en-US" altLang="zh-CN" sz="1600" dirty="0"/>
              <a:t>agent</a:t>
            </a:r>
            <a:r>
              <a:rPr lang="zh-CN" altLang="en-US" sz="1600" dirty="0"/>
              <a:t>状态信息上报。</a:t>
            </a:r>
          </a:p>
          <a:p>
            <a:pPr indent="457200"/>
            <a:r>
              <a:rPr lang="en-US" altLang="zh-CN" sz="1600" dirty="0"/>
              <a:t>3. </a:t>
            </a:r>
            <a:r>
              <a:rPr lang="zh-CN" altLang="en-US" sz="1600" dirty="0"/>
              <a:t>设置</a:t>
            </a:r>
            <a:r>
              <a:rPr lang="en-US" altLang="zh-CN" sz="1600" dirty="0"/>
              <a:t>connection</a:t>
            </a:r>
            <a:r>
              <a:rPr lang="zh-CN" altLang="en-US" sz="1600" dirty="0"/>
              <a:t>，用于接收</a:t>
            </a:r>
            <a:r>
              <a:rPr lang="en-US" altLang="zh-CN" sz="1600" dirty="0"/>
              <a:t>neutron-server</a:t>
            </a:r>
            <a:r>
              <a:rPr lang="zh-CN" altLang="en-US" sz="1600" dirty="0"/>
              <a:t>的消息。</a:t>
            </a:r>
          </a:p>
          <a:p>
            <a:pPr indent="457200"/>
            <a:r>
              <a:rPr lang="en-US" altLang="zh-CN" sz="1600" dirty="0"/>
              <a:t>4. </a:t>
            </a:r>
            <a:r>
              <a:rPr lang="zh-CN" altLang="en-US" sz="1600" dirty="0"/>
              <a:t>启动状态周期上报。</a:t>
            </a:r>
          </a:p>
          <a:p>
            <a:pPr indent="457200"/>
            <a:r>
              <a:rPr lang="en-US" altLang="zh-CN" sz="1600" dirty="0"/>
              <a:t>5. </a:t>
            </a:r>
            <a:r>
              <a:rPr lang="zh-CN" altLang="en-US" sz="1600" dirty="0"/>
              <a:t>设置</a:t>
            </a:r>
            <a:r>
              <a:rPr lang="en-US" altLang="zh-CN" sz="1600" dirty="0" err="1"/>
              <a:t>br-int</a:t>
            </a:r>
            <a:r>
              <a:rPr lang="zh-CN" altLang="en-US" sz="1600" dirty="0"/>
              <a:t>。</a:t>
            </a:r>
          </a:p>
          <a:p>
            <a:pPr indent="457200"/>
            <a:r>
              <a:rPr lang="en-US" altLang="zh-CN" sz="1600" dirty="0"/>
              <a:t>6. </a:t>
            </a:r>
            <a:r>
              <a:rPr lang="zh-CN" altLang="en-US" sz="1600" dirty="0"/>
              <a:t>设置</a:t>
            </a:r>
            <a:r>
              <a:rPr lang="en-US" altLang="zh-CN" sz="1600" dirty="0" err="1"/>
              <a:t>bridge_mapping</a:t>
            </a:r>
            <a:r>
              <a:rPr lang="zh-CN" altLang="en-US" sz="1600" dirty="0"/>
              <a:t>对应的网桥。</a:t>
            </a:r>
          </a:p>
          <a:p>
            <a:pPr indent="457200"/>
            <a:r>
              <a:rPr lang="en-US" altLang="zh-CN" sz="1600" dirty="0"/>
              <a:t>7. </a:t>
            </a:r>
            <a:r>
              <a:rPr lang="zh-CN" altLang="en-US" sz="1600" dirty="0"/>
              <a:t>初始化</a:t>
            </a:r>
            <a:r>
              <a:rPr lang="en-US" altLang="zh-CN" sz="1600" dirty="0" err="1"/>
              <a:t>sg_agent</a:t>
            </a:r>
            <a:r>
              <a:rPr lang="zh-CN" altLang="en-US" sz="1600" dirty="0"/>
              <a:t>，用于处理</a:t>
            </a:r>
            <a:r>
              <a:rPr lang="en-US" altLang="zh-CN" sz="1600" dirty="0"/>
              <a:t>security group</a:t>
            </a:r>
            <a:r>
              <a:rPr lang="zh-CN" altLang="en-US" sz="1600" dirty="0"/>
              <a:t>。</a:t>
            </a:r>
          </a:p>
          <a:p>
            <a:pPr indent="457200"/>
            <a:r>
              <a:rPr lang="en-US" altLang="zh-CN" sz="1600" dirty="0"/>
              <a:t>8. </a:t>
            </a:r>
            <a:r>
              <a:rPr lang="zh-CN" altLang="en-US" sz="1600" dirty="0"/>
              <a:t>周期检测</a:t>
            </a:r>
            <a:r>
              <a:rPr lang="en-US" altLang="zh-CN" sz="1600" dirty="0" err="1"/>
              <a:t>br-int</a:t>
            </a:r>
            <a:r>
              <a:rPr lang="zh-CN" altLang="en-US" sz="1600" dirty="0"/>
              <a:t>上的端口变化，调用</a:t>
            </a:r>
            <a:r>
              <a:rPr lang="en-US" altLang="zh-CN" sz="1600" dirty="0" err="1"/>
              <a:t>process_network_ports</a:t>
            </a:r>
            <a:r>
              <a:rPr lang="zh-CN" altLang="en-US" sz="1600" dirty="0"/>
              <a:t>处理添加</a:t>
            </a:r>
            <a:r>
              <a:rPr lang="en-US" altLang="zh-CN" sz="1600" dirty="0"/>
              <a:t>/</a:t>
            </a:r>
            <a:r>
              <a:rPr lang="zh-CN" altLang="en-US" sz="1600" dirty="0"/>
              <a:t>删除端口。</a:t>
            </a:r>
          </a:p>
          <a:p>
            <a:pPr indent="457200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381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63682"/>
            <a:ext cx="8915399" cy="766490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openstack</a:t>
            </a:r>
            <a:r>
              <a:rPr lang="zh-CN" altLang="en-US" sz="2800" dirty="0"/>
              <a:t>之</a:t>
            </a:r>
            <a:r>
              <a:rPr lang="en-US" altLang="zh-CN" sz="2800" dirty="0"/>
              <a:t>neutron</a:t>
            </a:r>
            <a:r>
              <a:rPr lang="zh-CN" altLang="en-US" sz="2800" dirty="0"/>
              <a:t>代码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一、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309254"/>
            <a:ext cx="8915399" cy="490450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一、概述</a:t>
            </a:r>
          </a:p>
          <a:p>
            <a:pPr indent="457200"/>
            <a:r>
              <a:rPr lang="en-US" altLang="zh-CN" sz="1600" dirty="0"/>
              <a:t>neutron-server</a:t>
            </a:r>
            <a:r>
              <a:rPr lang="zh-CN" altLang="en-US" sz="1600" dirty="0"/>
              <a:t>和</a:t>
            </a:r>
            <a:r>
              <a:rPr lang="en-US" altLang="zh-CN" sz="1600" dirty="0"/>
              <a:t>neutron-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-agent</a:t>
            </a:r>
            <a:r>
              <a:rPr lang="zh-CN" altLang="en-US" sz="1600" dirty="0"/>
              <a:t>的消息队列如下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indent="457200"/>
            <a:endParaRPr lang="en-US" altLang="zh-CN" sz="1600" dirty="0"/>
          </a:p>
          <a:p>
            <a:pPr indent="457200"/>
            <a:endParaRPr lang="en-US" altLang="zh-CN" sz="1600" dirty="0" smtClean="0"/>
          </a:p>
          <a:p>
            <a:pPr indent="457200"/>
            <a:endParaRPr lang="en-US" altLang="zh-CN" sz="1600" dirty="0"/>
          </a:p>
          <a:p>
            <a:pPr indent="457200"/>
            <a:endParaRPr lang="en-US" altLang="zh-CN" sz="1600" dirty="0" smtClean="0"/>
          </a:p>
          <a:p>
            <a:pPr indent="457200"/>
            <a:endParaRPr lang="en-US" altLang="zh-CN" sz="1600" dirty="0"/>
          </a:p>
          <a:p>
            <a:pPr indent="457200"/>
            <a:endParaRPr lang="en-US" altLang="zh-CN" sz="1600" dirty="0" smtClean="0"/>
          </a:p>
          <a:p>
            <a:pPr indent="457200"/>
            <a:endParaRPr lang="en-US" altLang="zh-CN" sz="1600" dirty="0"/>
          </a:p>
          <a:p>
            <a:pPr indent="457200"/>
            <a:endParaRPr lang="en-US" altLang="zh-CN" sz="1600" dirty="0" smtClean="0"/>
          </a:p>
          <a:p>
            <a:pPr indent="457200"/>
            <a:endParaRPr lang="en-US" altLang="zh-CN" sz="1600" dirty="0" smtClean="0"/>
          </a:p>
          <a:p>
            <a:pPr indent="457200"/>
            <a:r>
              <a:rPr lang="en-US" altLang="zh-CN" sz="1600" dirty="0" smtClean="0"/>
              <a:t>neutron-server</a:t>
            </a:r>
            <a:r>
              <a:rPr lang="zh-CN" altLang="en-US" sz="1600" dirty="0"/>
              <a:t>可能会发生上述四种消息广播给</a:t>
            </a:r>
            <a:r>
              <a:rPr lang="en-US" altLang="zh-CN" sz="1600" dirty="0"/>
              <a:t>neutron-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-agent</a:t>
            </a:r>
            <a:r>
              <a:rPr lang="zh-CN" altLang="en-US" sz="1600" dirty="0"/>
              <a:t>。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 agent</a:t>
            </a:r>
            <a:r>
              <a:rPr lang="zh-CN" altLang="en-US" sz="1600" dirty="0"/>
              <a:t>会先看一下端口是否在本地，如果在本地则进行对应动作。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918" y="2394574"/>
            <a:ext cx="7747333" cy="27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363682"/>
            <a:ext cx="8915399" cy="766490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openstack</a:t>
            </a:r>
            <a:r>
              <a:rPr lang="zh-CN" altLang="en-US" sz="2800" dirty="0"/>
              <a:t>之</a:t>
            </a:r>
            <a:r>
              <a:rPr lang="en-US" altLang="zh-CN" sz="2800" dirty="0"/>
              <a:t>neutron</a:t>
            </a:r>
            <a:r>
              <a:rPr lang="zh-CN" altLang="en-US" sz="2800" dirty="0"/>
              <a:t>代码</a:t>
            </a:r>
            <a:r>
              <a:rPr lang="zh-CN" altLang="en-US" sz="2800" dirty="0" smtClean="0"/>
              <a:t>分析</a:t>
            </a:r>
            <a:r>
              <a:rPr lang="en-US" altLang="zh-CN" sz="2800" dirty="0" smtClean="0"/>
              <a:t>:</a:t>
            </a:r>
            <a:r>
              <a:rPr lang="zh-CN" altLang="en-US" sz="2800" dirty="0"/>
              <a:t>一、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1309254"/>
            <a:ext cx="8915399" cy="490450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一、概述</a:t>
            </a:r>
          </a:p>
          <a:p>
            <a:pPr indent="457200"/>
            <a:r>
              <a:rPr lang="zh-CN" altLang="en-US" sz="1600" dirty="0"/>
              <a:t>最后看下</a:t>
            </a:r>
            <a:r>
              <a:rPr lang="en-US" altLang="zh-CN" sz="1600" dirty="0"/>
              <a:t>nova</a:t>
            </a:r>
            <a:r>
              <a:rPr lang="zh-CN" altLang="en-US" sz="1600" dirty="0"/>
              <a:t>与</a:t>
            </a:r>
            <a:r>
              <a:rPr lang="en-US" altLang="zh-CN" sz="1600" dirty="0"/>
              <a:t>neutron-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-agent</a:t>
            </a:r>
            <a:r>
              <a:rPr lang="zh-CN" altLang="en-US" sz="1600" dirty="0"/>
              <a:t>的交互，这张图片来源于</a:t>
            </a:r>
            <a:r>
              <a:rPr lang="en-US" altLang="zh-CN" sz="1600" dirty="0" err="1"/>
              <a:t>GongYongSheng</a:t>
            </a:r>
            <a:r>
              <a:rPr lang="zh-CN" altLang="en-US" sz="1600" dirty="0"/>
              <a:t>在香港峰会的</a:t>
            </a:r>
            <a:r>
              <a:rPr lang="en-US" altLang="zh-CN" sz="1600" dirty="0"/>
              <a:t>PPT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67" y="2342030"/>
            <a:ext cx="5718544" cy="3468925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2381394" y="2861576"/>
            <a:ext cx="3292044" cy="2427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zh-CN" altLang="en-US" sz="1600" dirty="0"/>
              <a:t>首先</a:t>
            </a:r>
            <a:r>
              <a:rPr lang="en-US" altLang="zh-CN" sz="1600" dirty="0"/>
              <a:t>boot</a:t>
            </a:r>
            <a:r>
              <a:rPr lang="zh-CN" altLang="en-US" sz="1600" dirty="0"/>
              <a:t>虚机时，</a:t>
            </a:r>
            <a:r>
              <a:rPr lang="en-US" altLang="zh-CN" sz="1600" dirty="0"/>
              <a:t>nova-compute</a:t>
            </a:r>
            <a:r>
              <a:rPr lang="zh-CN" altLang="en-US" sz="1600" dirty="0"/>
              <a:t>发消息给</a:t>
            </a:r>
            <a:r>
              <a:rPr lang="en-US" altLang="zh-CN" sz="1600" dirty="0"/>
              <a:t>neutron-server</a:t>
            </a:r>
            <a:r>
              <a:rPr lang="zh-CN" altLang="en-US" sz="1600" dirty="0"/>
              <a:t>请求创建</a:t>
            </a:r>
            <a:r>
              <a:rPr lang="en-US" altLang="zh-CN" sz="1600" dirty="0"/>
              <a:t>port</a:t>
            </a:r>
            <a:r>
              <a:rPr lang="zh-CN" altLang="en-US" sz="1600" dirty="0"/>
              <a:t>。之后，在</a:t>
            </a:r>
            <a:r>
              <a:rPr lang="en-US" altLang="zh-CN" sz="1600" dirty="0"/>
              <a:t>driver</a:t>
            </a:r>
            <a:r>
              <a:rPr lang="zh-CN" altLang="en-US" sz="1600" dirty="0"/>
              <a:t>里面在</a:t>
            </a:r>
            <a:r>
              <a:rPr lang="en-US" altLang="zh-CN" sz="1600" dirty="0" err="1"/>
              <a:t>br-int</a:t>
            </a:r>
            <a:r>
              <a:rPr lang="zh-CN" altLang="en-US" sz="1600" dirty="0"/>
              <a:t>上建立</a:t>
            </a:r>
            <a:r>
              <a:rPr lang="en-US" altLang="zh-CN" sz="1600" dirty="0"/>
              <a:t>port</a:t>
            </a:r>
            <a:r>
              <a:rPr lang="zh-CN" altLang="en-US" sz="1600" dirty="0"/>
              <a:t>后，</a:t>
            </a:r>
            <a:r>
              <a:rPr lang="en-US" altLang="zh-CN" sz="1600" dirty="0"/>
              <a:t>neutron-</a:t>
            </a:r>
            <a:r>
              <a:rPr lang="en-US" altLang="zh-CN" sz="1600" dirty="0" err="1"/>
              <a:t>openvswitch</a:t>
            </a:r>
            <a:r>
              <a:rPr lang="en-US" altLang="zh-CN" sz="1600" dirty="0"/>
              <a:t>-port</a:t>
            </a:r>
            <a:r>
              <a:rPr lang="zh-CN" altLang="en-US" sz="1600" dirty="0"/>
              <a:t>循环检测</a:t>
            </a:r>
            <a:r>
              <a:rPr lang="en-US" altLang="zh-CN" sz="1600" dirty="0" err="1"/>
              <a:t>br-int</a:t>
            </a:r>
            <a:r>
              <a:rPr lang="zh-CN" altLang="en-US" sz="1600" dirty="0"/>
              <a:t>会发现新增端口</a:t>
            </a:r>
            <a:r>
              <a:rPr lang="en-US" altLang="zh-CN" sz="1600" dirty="0"/>
              <a:t>,</a:t>
            </a:r>
            <a:r>
              <a:rPr lang="zh-CN" altLang="en-US" sz="1600" dirty="0"/>
              <a:t>对其设定合适的</a:t>
            </a:r>
            <a:r>
              <a:rPr lang="en-US" altLang="zh-CN" sz="1600" dirty="0" err="1"/>
              <a:t>openflow</a:t>
            </a:r>
            <a:r>
              <a:rPr lang="zh-CN" altLang="en-US" sz="1600" dirty="0"/>
              <a:t>规则以及</a:t>
            </a:r>
            <a:r>
              <a:rPr lang="en-US" altLang="zh-CN" sz="1600" dirty="0" err="1"/>
              <a:t>localvlan</a:t>
            </a:r>
            <a:r>
              <a:rPr lang="zh-CN" altLang="en-US" sz="1600" dirty="0"/>
              <a:t>，最后将</a:t>
            </a:r>
            <a:r>
              <a:rPr lang="en-US" altLang="zh-CN" sz="1600" dirty="0"/>
              <a:t>port</a:t>
            </a:r>
            <a:r>
              <a:rPr lang="zh-CN" altLang="en-US" sz="1600" dirty="0"/>
              <a:t>状态设置为</a:t>
            </a:r>
            <a:r>
              <a:rPr lang="en-US" altLang="zh-CN" sz="1600" dirty="0"/>
              <a:t>ACTIVE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897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136" y="368556"/>
            <a:ext cx="10517475" cy="537890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openstack</a:t>
            </a:r>
            <a:r>
              <a:rPr lang="zh-CN" altLang="en-US" sz="2400" dirty="0"/>
              <a:t>之</a:t>
            </a:r>
            <a:r>
              <a:rPr lang="en-US" altLang="zh-CN" sz="2400" dirty="0"/>
              <a:t>neutron</a:t>
            </a:r>
            <a:r>
              <a:rPr lang="zh-CN" altLang="en-US" sz="2400" dirty="0"/>
              <a:t>代码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二、</a:t>
            </a:r>
            <a:r>
              <a:rPr lang="en-US" altLang="zh-CN" sz="2400" dirty="0"/>
              <a:t>neutron-</a:t>
            </a:r>
            <a:r>
              <a:rPr lang="en-US" altLang="zh-CN" sz="2400" dirty="0" err="1"/>
              <a:t>openvswitch</a:t>
            </a:r>
            <a:r>
              <a:rPr lang="en-US" altLang="zh-CN" sz="2400" dirty="0"/>
              <a:t>-agent</a:t>
            </a:r>
            <a:r>
              <a:rPr lang="zh-CN" altLang="en-US" sz="2400" dirty="0"/>
              <a:t>代码分析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1111827"/>
            <a:ext cx="8915399" cy="490450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二、</a:t>
            </a:r>
            <a:r>
              <a:rPr lang="en-US" altLang="zh-CN" sz="2000" dirty="0"/>
              <a:t>neutron-</a:t>
            </a:r>
            <a:r>
              <a:rPr lang="en-US" altLang="zh-CN" sz="2000" dirty="0" err="1"/>
              <a:t>openvswitch</a:t>
            </a:r>
            <a:r>
              <a:rPr lang="en-US" altLang="zh-CN" sz="2000" dirty="0"/>
              <a:t>-agent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分析</a:t>
            </a:r>
            <a:endParaRPr lang="en-US" altLang="zh-CN" sz="2000" dirty="0" smtClean="0"/>
          </a:p>
          <a:p>
            <a:r>
              <a:rPr lang="en-US" altLang="zh-CN" sz="1600" dirty="0" err="1"/>
              <a:t>neutron.plugins.openvswitch.agent.ovs_neutron_agent:main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1.	#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ovs</a:t>
            </a:r>
            <a:r>
              <a:rPr lang="en-US" altLang="zh-CN" sz="1600" dirty="0"/>
              <a:t> first by </a:t>
            </a:r>
            <a:r>
              <a:rPr lang="en-US" altLang="zh-CN" sz="1600" dirty="0" err="1"/>
              <a:t>agent_config</a:t>
            </a:r>
            <a:r>
              <a:rPr lang="zh-CN" altLang="en-US" sz="1600" dirty="0"/>
              <a:t>：</a:t>
            </a:r>
          </a:p>
          <a:p>
            <a:r>
              <a:rPr lang="en-US" altLang="zh-CN" sz="1600" dirty="0"/>
              <a:t>2.	# setup </a:t>
            </a:r>
            <a:r>
              <a:rPr lang="en-US" altLang="zh-CN" sz="1600" dirty="0" err="1"/>
              <a:t>plugin_rpc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state_rpc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msgq</a:t>
            </a:r>
            <a:r>
              <a:rPr lang="en-US" altLang="zh-CN" sz="1600" dirty="0"/>
              <a:t> consumer, periodically state report</a:t>
            </a:r>
          </a:p>
          <a:p>
            <a:r>
              <a:rPr lang="en-US" altLang="zh-CN" sz="1600" dirty="0"/>
              <a:t>3.	# setup </a:t>
            </a:r>
            <a:r>
              <a:rPr lang="en-US" altLang="zh-CN" sz="1600" dirty="0" err="1"/>
              <a:t>br-int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br-tun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bridge_mapping</a:t>
            </a:r>
            <a:endParaRPr lang="en-US" altLang="zh-CN" sz="1600" dirty="0"/>
          </a:p>
          <a:p>
            <a:r>
              <a:rPr lang="en-US" altLang="zh-CN" sz="1600" dirty="0"/>
              <a:t>4.	# start </a:t>
            </a:r>
            <a:r>
              <a:rPr lang="en-US" altLang="zh-CN" sz="1600" dirty="0" err="1"/>
              <a:t>sg_agent</a:t>
            </a:r>
            <a:endParaRPr lang="en-US" altLang="zh-CN" sz="1600" dirty="0"/>
          </a:p>
          <a:p>
            <a:r>
              <a:rPr lang="en-US" altLang="zh-CN" sz="1600" dirty="0"/>
              <a:t>5.	agent = </a:t>
            </a:r>
            <a:r>
              <a:rPr lang="en-US" altLang="zh-CN" sz="1600" dirty="0" err="1"/>
              <a:t>OVSNeutronAgent</a:t>
            </a:r>
            <a:r>
              <a:rPr lang="en-US" altLang="zh-CN" sz="1600" dirty="0"/>
              <a:t>(**</a:t>
            </a:r>
            <a:r>
              <a:rPr lang="en-US" altLang="zh-CN" sz="1600" dirty="0" err="1"/>
              <a:t>agent_config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6.	# start to process </a:t>
            </a:r>
            <a:r>
              <a:rPr lang="en-US" altLang="zh-CN" sz="1600" dirty="0" err="1"/>
              <a:t>rpc</a:t>
            </a:r>
            <a:r>
              <a:rPr lang="en-US" altLang="zh-CN" sz="1600" dirty="0"/>
              <a:t> events</a:t>
            </a:r>
          </a:p>
          <a:p>
            <a:r>
              <a:rPr lang="en-US" altLang="zh-CN" sz="1600" dirty="0"/>
              <a:t>7.	# process port up/down and related flow update/local </a:t>
            </a:r>
            <a:r>
              <a:rPr lang="en-US" altLang="zh-CN" sz="1600" dirty="0" err="1"/>
              <a:t>vlan</a:t>
            </a:r>
            <a:r>
              <a:rPr lang="en-US" altLang="zh-CN" sz="1600" dirty="0"/>
              <a:t> bounding</a:t>
            </a:r>
          </a:p>
          <a:p>
            <a:r>
              <a:rPr lang="en-US" altLang="zh-CN" sz="1600" dirty="0"/>
              <a:t>8.	# process security group updates</a:t>
            </a:r>
          </a:p>
          <a:p>
            <a:r>
              <a:rPr lang="en-US" altLang="zh-CN" sz="1600" dirty="0"/>
              <a:t>9.	</a:t>
            </a:r>
            <a:r>
              <a:rPr lang="en-US" altLang="zh-CN" sz="1600" dirty="0" err="1"/>
              <a:t>agent.daemon_loop</a:t>
            </a:r>
            <a:r>
              <a:rPr lang="en-US" altLang="zh-C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671813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734</Words>
  <Application>Microsoft Office PowerPoint</Application>
  <PresentationFormat>宽屏</PresentationFormat>
  <Paragraphs>498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幼圆</vt:lpstr>
      <vt:lpstr>Arial</vt:lpstr>
      <vt:lpstr>Century Gothic</vt:lpstr>
      <vt:lpstr>Wingdings 3</vt:lpstr>
      <vt:lpstr>丝状</vt:lpstr>
      <vt:lpstr>openstack之neutron代码分析</vt:lpstr>
      <vt:lpstr>PowerPoint 演示文稿</vt:lpstr>
      <vt:lpstr>openstack之neutron代码分析</vt:lpstr>
      <vt:lpstr>openstack之neutron代码分析:一、概述</vt:lpstr>
      <vt:lpstr>openstack之neutron代码分析:一、概述</vt:lpstr>
      <vt:lpstr>openstack之neutron代码分析:一、概述</vt:lpstr>
      <vt:lpstr>openstack之neutron代码分析:一、概述</vt:lpstr>
      <vt:lpstr>openstack之neutron代码分析:一、概述</vt:lpstr>
      <vt:lpstr>openstack之neutron代码分析:二、neutron-openvswitch-agent代码分析</vt:lpstr>
      <vt:lpstr>openstack之neutron代码分析:二、neutron-openvswitch-agent代码分析</vt:lpstr>
      <vt:lpstr>openstack之neutron代码分析:二、neutron-openvswitch-agent代码分析</vt:lpstr>
      <vt:lpstr>openstack之neutron代码分析:二、neutron-openvswitch-agent代码分析</vt:lpstr>
      <vt:lpstr>openstack之neutron代码分析:二、neutron-openvswitch-agent代码分析</vt:lpstr>
      <vt:lpstr>openstack之neutron代码分析:二、neutron-openvswitch-agent代码分析</vt:lpstr>
      <vt:lpstr>openstack之neutron代码分析:二、neutron-openvswitch-agent代码分析</vt:lpstr>
      <vt:lpstr>openstack之neutron代码分析:二、neutron-openvswitch-agent代码分析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openstack之neutron代码分析</dc:title>
  <dc:creator>XH</dc:creator>
  <cp:lastModifiedBy>XH</cp:lastModifiedBy>
  <cp:revision>12</cp:revision>
  <dcterms:created xsi:type="dcterms:W3CDTF">2017-05-04T03:07:07Z</dcterms:created>
  <dcterms:modified xsi:type="dcterms:W3CDTF">2017-05-10T09:45:31Z</dcterms:modified>
</cp:coreProperties>
</file>